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0500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57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698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42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3961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997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7501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7980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808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04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612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94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9344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98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97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677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984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1DE4EA-8F58-4F68-A522-8AB939FE98BE}" type="datetimeFigureOut">
              <a:rPr lang="es-GT" smtClean="0"/>
              <a:t>6/10/2022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C730-86E2-4DEC-AB87-2123165881D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4160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A1ACFD3-FC6A-DF84-290D-602769F2E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26" y="280024"/>
            <a:ext cx="7807633" cy="1465118"/>
          </a:xfrm>
        </p:spPr>
        <p:txBody>
          <a:bodyPr anchor="b">
            <a:normAutofit fontScale="77500" lnSpcReduction="20000"/>
          </a:bodyPr>
          <a:lstStyle/>
          <a:p>
            <a:r>
              <a:rPr lang="es-ES" sz="3200" dirty="0"/>
              <a:t>Universidad Mariano Gálvez de Guatemala</a:t>
            </a:r>
          </a:p>
          <a:p>
            <a:r>
              <a:rPr lang="es-ES" sz="3200" dirty="0"/>
              <a:t>Campus Villa Nueva</a:t>
            </a:r>
          </a:p>
          <a:p>
            <a:r>
              <a:rPr lang="es-ES" sz="3200" dirty="0"/>
              <a:t>Aseguramiento De La Calidad De Software </a:t>
            </a:r>
            <a:endParaRPr lang="es-GT" sz="3200" dirty="0"/>
          </a:p>
        </p:txBody>
      </p:sp>
      <p:pic>
        <p:nvPicPr>
          <p:cNvPr id="5" name="Picture 1" descr="Botones de flores rosas">
            <a:extLst>
              <a:ext uri="{FF2B5EF4-FFF2-40B4-BE49-F238E27FC236}">
                <a16:creationId xmlns:a16="http://schemas.microsoft.com/office/drawing/2014/main" id="{5C47CE2A-B32F-9711-1F5B-0180D056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0" r="1" b="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E688D5-2714-F289-4CAF-DE9866FA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016" y="285993"/>
            <a:ext cx="1442434" cy="14591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D9881-CE96-AF72-0A22-0FD8FB0ACEE6}"/>
              </a:ext>
            </a:extLst>
          </p:cNvPr>
          <p:cNvSpPr txBox="1"/>
          <p:nvPr/>
        </p:nvSpPr>
        <p:spPr>
          <a:xfrm>
            <a:off x="264776" y="5031451"/>
            <a:ext cx="484876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GT" sz="2000" b="0" i="0" u="none" strike="noStrike" baseline="0" dirty="0">
              <a:solidFill>
                <a:schemeClr val="tx1">
                  <a:lumMod val="9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es-GT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 Integrantes: </a:t>
            </a:r>
          </a:p>
          <a:p>
            <a:r>
              <a:rPr lang="es-ES" sz="1800" b="1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Robin Yan María Rivas Cruz / 5190-11-2280 </a:t>
            </a:r>
            <a:endParaRPr lang="es-ES" sz="1800" b="0" i="0" u="none" strike="noStrike" baseline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r>
              <a:rPr lang="es-GT" sz="1800" b="1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Edgar Antonio Marcos </a:t>
            </a:r>
            <a:r>
              <a:rPr lang="es-GT" sz="1800" b="1" i="0" u="none" strike="noStrike" baseline="0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Aju</a:t>
            </a:r>
            <a:r>
              <a:rPr lang="es-GT" sz="1800" b="1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 / 5190-95-3296 </a:t>
            </a:r>
            <a:endParaRPr lang="es-GT" sz="1800" b="0" i="0" u="none" strike="noStrike" baseline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r>
              <a:rPr lang="es-ES" sz="1800" b="1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Sara Lucía González Cajas / 5190-13-1210 </a:t>
            </a:r>
            <a:endParaRPr lang="es-G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EABD28-1815-053F-8B09-87136B38B945}"/>
              </a:ext>
            </a:extLst>
          </p:cNvPr>
          <p:cNvSpPr txBox="1"/>
          <p:nvPr/>
        </p:nvSpPr>
        <p:spPr>
          <a:xfrm>
            <a:off x="266256" y="3201711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3200" dirty="0"/>
              <a:t>Primer entrega de proyecto</a:t>
            </a:r>
          </a:p>
        </p:txBody>
      </p:sp>
    </p:spTree>
    <p:extLst>
      <p:ext uri="{BB962C8B-B14F-4D97-AF65-F5344CB8AC3E}">
        <p14:creationId xmlns:p14="http://schemas.microsoft.com/office/powerpoint/2010/main" val="42606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A1ACFD3-FC6A-DF84-290D-602769F2E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629" y="264360"/>
            <a:ext cx="5899356" cy="1271142"/>
          </a:xfrm>
        </p:spPr>
        <p:txBody>
          <a:bodyPr>
            <a:normAutofit/>
          </a:bodyPr>
          <a:lstStyle/>
          <a:p>
            <a:pPr algn="ctr"/>
            <a:r>
              <a:rPr lang="es-GT" b="1" dirty="0">
                <a:solidFill>
                  <a:srgbClr val="FFFFFF"/>
                </a:solidFill>
                <a:highlight>
                  <a:srgbClr val="000000"/>
                </a:highlight>
              </a:rPr>
              <a:t>Problema</a:t>
            </a:r>
            <a:r>
              <a:rPr lang="es-GT" dirty="0">
                <a:solidFill>
                  <a:srgbClr val="FFFFFF"/>
                </a:solidFill>
                <a:highlight>
                  <a:srgbClr val="000000"/>
                </a:highlight>
              </a:rPr>
              <a:t> 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C8A3D6-0C76-7EF5-DCF6-68AF2DDE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85" y="971132"/>
            <a:ext cx="3972403" cy="5114682"/>
          </a:xfrm>
          <a:prstGeom prst="rect">
            <a:avLst/>
          </a:prstGeom>
        </p:spPr>
      </p:pic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41050911-00AF-A5E1-2A96-5675F794A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80" y="899931"/>
            <a:ext cx="5041900" cy="5622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26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21702-FD54-A0F0-EFD3-56EA9E1B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5EAE0-F3C5-F1AB-B10E-A094E294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11071407" cy="211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GT" dirty="0"/>
              <a:t>Se implementará una página Web utilizando lenguaje </a:t>
            </a:r>
            <a:r>
              <a:rPr lang="es-GT" dirty="0" err="1"/>
              <a:t>Php</a:t>
            </a:r>
            <a:r>
              <a:rPr lang="es-GT" dirty="0"/>
              <a:t>, la base de datos seleccionada fue </a:t>
            </a:r>
            <a:r>
              <a:rPr lang="es-GT" dirty="0" err="1"/>
              <a:t>Mysql</a:t>
            </a:r>
            <a:r>
              <a:rPr lang="es-GT"/>
              <a:t> y asimismo se utilizará Apache, en esta página se podrá ingresar toda la información de los proveedores de materia prima, con el fin de llevar el control de las cantidades y el tipo de producto que se acepte en la empresa, por lo que si actualmente se tardan 5 horas, con esta implementación se tardarán 2 horas como máximo lo que les facilitará también al momento de llevar el control de producto terminado (aceite).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DFD5E9-8737-3C9B-1AF1-76D4760D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3647617"/>
            <a:ext cx="4552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744DADD-2614-C99E-74DF-9E202CCD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5" y="1407537"/>
            <a:ext cx="5612130" cy="2622550"/>
          </a:xfrm>
          <a:prstGeom prst="rect">
            <a:avLst/>
          </a:prstGeom>
        </p:spPr>
      </p:pic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78C4F25-980E-8980-4FE6-2FFAD646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17" y="1007431"/>
            <a:ext cx="5612130" cy="3688856"/>
          </a:xfrm>
          <a:prstGeom prst="rect">
            <a:avLst/>
          </a:prstGeo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4B51C2F-D365-997C-6CA2-4B8B33812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929187"/>
            <a:ext cx="5572125" cy="11144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B8D2D93-5058-9A5F-56C4-61AFC04D69B9}"/>
              </a:ext>
            </a:extLst>
          </p:cNvPr>
          <p:cNvSpPr txBox="1"/>
          <p:nvPr/>
        </p:nvSpPr>
        <p:spPr>
          <a:xfrm>
            <a:off x="401858" y="1019708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repositorio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3E8A26-6FF8-C8AB-BAFB-AB923BC9C01A}"/>
              </a:ext>
            </a:extLst>
          </p:cNvPr>
          <p:cNvSpPr txBox="1"/>
          <p:nvPr/>
        </p:nvSpPr>
        <p:spPr>
          <a:xfrm>
            <a:off x="6256117" y="533510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 creado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AABC27-FA30-DDA3-C804-1CB01A081420}"/>
              </a:ext>
            </a:extLst>
          </p:cNvPr>
          <p:cNvSpPr txBox="1"/>
          <p:nvPr/>
        </p:nvSpPr>
        <p:spPr>
          <a:xfrm>
            <a:off x="636973" y="4454790"/>
            <a:ext cx="617441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Carpeta de proyecto</a:t>
            </a:r>
          </a:p>
        </p:txBody>
      </p:sp>
    </p:spTree>
    <p:extLst>
      <p:ext uri="{BB962C8B-B14F-4D97-AF65-F5344CB8AC3E}">
        <p14:creationId xmlns:p14="http://schemas.microsoft.com/office/powerpoint/2010/main" val="30448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C71B4D9-93C8-95A5-615A-B7CA78BC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795462"/>
            <a:ext cx="7400925" cy="45196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461078-DA08-EB6E-BA9E-19850C900B21}"/>
              </a:ext>
            </a:extLst>
          </p:cNvPr>
          <p:cNvSpPr txBox="1"/>
          <p:nvPr/>
        </p:nvSpPr>
        <p:spPr>
          <a:xfrm>
            <a:off x="2861569" y="110993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Iniciando subida de archivos</a:t>
            </a:r>
          </a:p>
        </p:txBody>
      </p:sp>
    </p:spTree>
    <p:extLst>
      <p:ext uri="{BB962C8B-B14F-4D97-AF65-F5344CB8AC3E}">
        <p14:creationId xmlns:p14="http://schemas.microsoft.com/office/powerpoint/2010/main" val="19088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A6C9412-59D7-1C94-1B0F-BEEFE4E8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158676"/>
            <a:ext cx="9820275" cy="43945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149FD5F-002C-70D9-FD54-1D6D91A9C504}"/>
              </a:ext>
            </a:extLst>
          </p:cNvPr>
          <p:cNvSpPr txBox="1"/>
          <p:nvPr/>
        </p:nvSpPr>
        <p:spPr>
          <a:xfrm>
            <a:off x="4581525" y="135242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409193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154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Presentación de PowerPoint</vt:lpstr>
      <vt:lpstr>Presentación de PowerPoint</vt:lpstr>
      <vt:lpstr>Solución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131210 - SARA LUCIA GONZALEZ CAJAS</dc:creator>
  <cp:lastModifiedBy>131210 - SARA LUCIA GONZALEZ CAJAS</cp:lastModifiedBy>
  <cp:revision>8</cp:revision>
  <dcterms:created xsi:type="dcterms:W3CDTF">2022-09-27T22:02:08Z</dcterms:created>
  <dcterms:modified xsi:type="dcterms:W3CDTF">2022-10-07T02:03:36Z</dcterms:modified>
</cp:coreProperties>
</file>