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0" r:id="rId12"/>
    <p:sldId id="269" r:id="rId13"/>
    <p:sldId id="268" r:id="rId14"/>
    <p:sldId id="267" r:id="rId15"/>
    <p:sldId id="266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4" r:id="rId26"/>
    <p:sldId id="283" r:id="rId27"/>
    <p:sldId id="282" r:id="rId28"/>
    <p:sldId id="281" r:id="rId29"/>
    <p:sldId id="280" r:id="rId30"/>
    <p:sldId id="285" r:id="rId31"/>
    <p:sldId id="286" r:id="rId32"/>
    <p:sldId id="287" r:id="rId33"/>
    <p:sldId id="288" r:id="rId34"/>
    <p:sldId id="289" r:id="rId35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4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BA1806-8BCC-CE94-3D07-34B3362B66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9635801-4191-EA05-D4D1-9A46CD39FD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PT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4E7B5C6-7358-7F31-4B10-B9B7C4A17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23CDD-0FC9-41D4-AA43-DD443B32C953}" type="datetimeFigureOut">
              <a:rPr lang="pt-PT" smtClean="0"/>
              <a:t>25/04/2023</a:t>
            </a:fld>
            <a:endParaRPr lang="pt-PT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2367B64-572C-506E-357A-8A8CA5135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3A1D316-A2A9-F8D4-C2A3-CE42FACFB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BB351-C73F-4FC2-ADD9-CC0822FA7F3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46620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8A0266-0C0B-7499-F248-26200564F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2522E8E-370B-7B60-5BBB-66605376F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ED92861-3E16-66D8-844B-C9A932465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23CDD-0FC9-41D4-AA43-DD443B32C953}" type="datetimeFigureOut">
              <a:rPr lang="pt-PT" smtClean="0"/>
              <a:t>25/04/2023</a:t>
            </a:fld>
            <a:endParaRPr lang="pt-PT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6711849-B79E-F79F-6E1F-ED0893290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D209BD-E875-2C4C-CBD5-C84610D8A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BB351-C73F-4FC2-ADD9-CC0822FA7F3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43308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DE3B91D-8243-5449-54E1-99F1EA761E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F973C48-6E9D-1522-AF12-F212FB570A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2D62B68-0392-3E16-3BDE-E0D5AEA97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23CDD-0FC9-41D4-AA43-DD443B32C953}" type="datetimeFigureOut">
              <a:rPr lang="pt-PT" smtClean="0"/>
              <a:t>25/04/2023</a:t>
            </a:fld>
            <a:endParaRPr lang="pt-PT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A11D10A-8BFF-661B-6836-BE864DFAE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CA1C330-9C02-0AED-3CBA-2BD4ABC0F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BB351-C73F-4FC2-ADD9-CC0822FA7F3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96530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42CEB4-ECA1-64C9-A7CD-E47E5B4D1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0206B5-4931-B8CE-A87D-B753A60A9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9567D1-01E4-D6C7-E8DA-8E406301C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23CDD-0FC9-41D4-AA43-DD443B32C953}" type="datetimeFigureOut">
              <a:rPr lang="pt-PT" smtClean="0"/>
              <a:t>25/04/2023</a:t>
            </a:fld>
            <a:endParaRPr lang="pt-PT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527ED9E-5467-9CD9-50F1-85168CCF8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7E6362D-4963-2911-EDD8-555BD1E75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BB351-C73F-4FC2-ADD9-CC0822FA7F3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7342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99571C-0DA2-DDA9-BE86-8388EA624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FE7C7E8-8ADB-B022-9BBD-537E6AB128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F7CC5B-ADC6-5F34-324E-1B8FC1E6E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23CDD-0FC9-41D4-AA43-DD443B32C953}" type="datetimeFigureOut">
              <a:rPr lang="pt-PT" smtClean="0"/>
              <a:t>25/04/2023</a:t>
            </a:fld>
            <a:endParaRPr lang="pt-PT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B3CCB48-FF3C-7852-5C74-59F03A51D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ED3E269-3513-B7F8-CBE4-29A53DD6B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BB351-C73F-4FC2-ADD9-CC0822FA7F3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63911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2B8C70-9684-19C8-2C8D-0B0165158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FB8188-8D1A-FBF3-9ED0-782E2C4D79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8652D3D-56B6-485F-431F-7F7978D7C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38CC486-2FDB-D914-27F9-11A1491BF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23CDD-0FC9-41D4-AA43-DD443B32C953}" type="datetimeFigureOut">
              <a:rPr lang="pt-PT" smtClean="0"/>
              <a:t>25/04/2023</a:t>
            </a:fld>
            <a:endParaRPr lang="pt-PT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29EB786-73ED-8222-0D92-EA067E176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23C1B09-F8A4-84F7-6ED5-7EBCE41C2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BB351-C73F-4FC2-ADD9-CC0822FA7F3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02339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4158B7-597E-60D3-B373-775E785C3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09986A0-7D50-1957-D5D8-A68676AFE0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92D65E7-E123-AF72-C84B-22072D064E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712547C-AEDE-336F-DB01-FE1599A7DB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92306B3-1410-BB59-80E3-A3EBDB9D4C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14A9CDE-E418-BA1A-728B-E4D3E028D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23CDD-0FC9-41D4-AA43-DD443B32C953}" type="datetimeFigureOut">
              <a:rPr lang="pt-PT" smtClean="0"/>
              <a:t>25/04/2023</a:t>
            </a:fld>
            <a:endParaRPr lang="pt-PT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5E1D2FF-AA18-B18F-A124-B1BBEC536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5D8EB27-AFFE-3EFA-92A8-316E9026B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BB351-C73F-4FC2-ADD9-CC0822FA7F3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53826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C972D5-FA83-FF75-14E0-812A981F5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EE0EF94-3F60-CA2E-93EA-548214207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23CDD-0FC9-41D4-AA43-DD443B32C953}" type="datetimeFigureOut">
              <a:rPr lang="pt-PT" smtClean="0"/>
              <a:t>25/04/2023</a:t>
            </a:fld>
            <a:endParaRPr lang="pt-PT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7C2CDDC-9F28-3E93-FC49-F82788A03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3AEC481-2397-3E94-25CD-7B079ECCA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BB351-C73F-4FC2-ADD9-CC0822FA7F3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09883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EC206C5-F6A1-A979-AAED-80D80367E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23CDD-0FC9-41D4-AA43-DD443B32C953}" type="datetimeFigureOut">
              <a:rPr lang="pt-PT" smtClean="0"/>
              <a:t>25/04/2023</a:t>
            </a:fld>
            <a:endParaRPr lang="pt-PT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97E919A-9729-F020-0C01-C9A2372AA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78BD615-7A73-D64B-D12A-41E9BBA55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BB351-C73F-4FC2-ADD9-CC0822FA7F3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52316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0E048E-4B17-974C-15D4-FC248C045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246B0F-0818-4674-F9E2-F7A594C5D1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4B32853-8489-02CB-446F-D48651A33F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526BDD1-E8B2-DE40-9B0D-71A919725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23CDD-0FC9-41D4-AA43-DD443B32C953}" type="datetimeFigureOut">
              <a:rPr lang="pt-PT" smtClean="0"/>
              <a:t>25/04/2023</a:t>
            </a:fld>
            <a:endParaRPr lang="pt-PT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9E2A744-EC2D-B9A4-CC5B-BE44E54DE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E6AE73C-CD9E-4C94-72AD-D5790D4E5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BB351-C73F-4FC2-ADD9-CC0822FA7F3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50583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375AC0-87A0-8139-7B5C-3E06BCC30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64EF69E-2AD3-B859-EA83-7D76857798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3B82CC2-56A6-A8D8-EBDB-FE05EB50D7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2328034-F23F-784E-B502-91C56083B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23CDD-0FC9-41D4-AA43-DD443B32C953}" type="datetimeFigureOut">
              <a:rPr lang="pt-PT" smtClean="0"/>
              <a:t>25/04/2023</a:t>
            </a:fld>
            <a:endParaRPr lang="pt-PT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A15C27E-2689-31BB-F5F6-76DC5DCF5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2AC6B41-F883-A5A0-1861-728889D5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BB351-C73F-4FC2-ADD9-CC0822FA7F3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09427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294DD59-6EF3-8E8A-B448-6439FA45B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219BCDC-1924-DB20-CF34-2842F817B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DD62463-DAEB-BF9A-5026-3D41BAB717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B23CDD-0FC9-41D4-AA43-DD443B32C953}" type="datetimeFigureOut">
              <a:rPr lang="pt-PT" smtClean="0"/>
              <a:t>25/04/2023</a:t>
            </a:fld>
            <a:endParaRPr lang="pt-PT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3DECFC-6987-9801-8F55-A1FE424A30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8AA0A5E-C6F3-6CBF-A667-2AED977407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BB351-C73F-4FC2-ADD9-CC0822FA7F3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59019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jp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1AAE8C-BF8E-2D92-752B-4C3A6B5385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382" y="3673280"/>
            <a:ext cx="4451928" cy="383163"/>
          </a:xfrm>
        </p:spPr>
        <p:txBody>
          <a:bodyPr>
            <a:normAutofit fontScale="90000"/>
          </a:bodyPr>
          <a:lstStyle/>
          <a:p>
            <a:r>
              <a:rPr lang="en-GB" sz="2500" dirty="0"/>
              <a:t>Model 1</a:t>
            </a:r>
            <a:endParaRPr lang="pt-PT" sz="2500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B1A7595-623F-D03D-7CAC-0D7D89FF0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205" y="1795951"/>
            <a:ext cx="3502282" cy="1877329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25B90C86-4147-FCAC-C0E9-6B816A029763}"/>
              </a:ext>
            </a:extLst>
          </p:cNvPr>
          <p:cNvSpPr txBox="1">
            <a:spLocks/>
          </p:cNvSpPr>
          <p:nvPr/>
        </p:nvSpPr>
        <p:spPr>
          <a:xfrm>
            <a:off x="1524000" y="511908"/>
            <a:ext cx="9144000" cy="84498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Machine Learning Models</a:t>
            </a:r>
            <a:endParaRPr lang="pt-PT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5036F38B-AAF7-87C9-667B-DE0FABDDFF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205" y="4127569"/>
            <a:ext cx="3444390" cy="2005142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3C5051E2-CA4D-3BF1-C8A9-F211AC2149C6}"/>
              </a:ext>
            </a:extLst>
          </p:cNvPr>
          <p:cNvSpPr txBox="1">
            <a:spLocks/>
          </p:cNvSpPr>
          <p:nvPr/>
        </p:nvSpPr>
        <p:spPr>
          <a:xfrm>
            <a:off x="220436" y="6156840"/>
            <a:ext cx="4451928" cy="3831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500" dirty="0"/>
              <a:t>Model 2</a:t>
            </a:r>
            <a:endParaRPr lang="pt-PT" sz="2500" dirty="0"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384EFC60-5585-F661-C6B0-3647350E79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6036" y="1593260"/>
            <a:ext cx="3417453" cy="2107796"/>
          </a:xfrm>
          <a:prstGeom prst="rect">
            <a:avLst/>
          </a:prstGeom>
        </p:spPr>
      </p:pic>
      <p:sp>
        <p:nvSpPr>
          <p:cNvPr id="15" name="Título 1">
            <a:extLst>
              <a:ext uri="{FF2B5EF4-FFF2-40B4-BE49-F238E27FC236}">
                <a16:creationId xmlns:a16="http://schemas.microsoft.com/office/drawing/2014/main" id="{76D8121E-308C-A1E6-E67D-490FF8E56073}"/>
              </a:ext>
            </a:extLst>
          </p:cNvPr>
          <p:cNvSpPr txBox="1">
            <a:spLocks/>
          </p:cNvSpPr>
          <p:nvPr/>
        </p:nvSpPr>
        <p:spPr>
          <a:xfrm>
            <a:off x="4368798" y="3713223"/>
            <a:ext cx="4451928" cy="3831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500" dirty="0"/>
              <a:t>Model 3</a:t>
            </a:r>
            <a:endParaRPr lang="pt-PT" sz="2500" dirty="0"/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52CC026D-93ED-1387-2E32-9E57CE89B5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9099" y="4034697"/>
            <a:ext cx="3444390" cy="2254672"/>
          </a:xfrm>
          <a:prstGeom prst="rect">
            <a:avLst/>
          </a:prstGeom>
        </p:spPr>
      </p:pic>
      <p:sp>
        <p:nvSpPr>
          <p:cNvPr id="18" name="Título 1">
            <a:extLst>
              <a:ext uri="{FF2B5EF4-FFF2-40B4-BE49-F238E27FC236}">
                <a16:creationId xmlns:a16="http://schemas.microsoft.com/office/drawing/2014/main" id="{F44F7464-2E2F-BB57-C1BB-8F06AE9654B4}"/>
              </a:ext>
            </a:extLst>
          </p:cNvPr>
          <p:cNvSpPr txBox="1">
            <a:spLocks/>
          </p:cNvSpPr>
          <p:nvPr/>
        </p:nvSpPr>
        <p:spPr>
          <a:xfrm>
            <a:off x="4355330" y="6227680"/>
            <a:ext cx="4451928" cy="3831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500" dirty="0"/>
              <a:t>Model 4</a:t>
            </a:r>
            <a:endParaRPr lang="pt-PT" sz="2500" dirty="0"/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DD0927F4-31BB-A1D2-DF59-6793CB01CF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26404" y="1570263"/>
            <a:ext cx="3140398" cy="2103017"/>
          </a:xfrm>
          <a:prstGeom prst="rect">
            <a:avLst/>
          </a:prstGeom>
        </p:spPr>
      </p:pic>
      <p:sp>
        <p:nvSpPr>
          <p:cNvPr id="21" name="Título 1">
            <a:extLst>
              <a:ext uri="{FF2B5EF4-FFF2-40B4-BE49-F238E27FC236}">
                <a16:creationId xmlns:a16="http://schemas.microsoft.com/office/drawing/2014/main" id="{FD2A6F51-C1BE-EA97-9CE4-D6E731667BAD}"/>
              </a:ext>
            </a:extLst>
          </p:cNvPr>
          <p:cNvSpPr txBox="1">
            <a:spLocks/>
          </p:cNvSpPr>
          <p:nvPr/>
        </p:nvSpPr>
        <p:spPr>
          <a:xfrm>
            <a:off x="7957126" y="3671424"/>
            <a:ext cx="4451928" cy="3831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500" dirty="0"/>
              <a:t>Model 5</a:t>
            </a:r>
            <a:endParaRPr lang="pt-PT" sz="2500" dirty="0"/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A6712C1B-EAA5-7329-5A98-ABD74E8B16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66081" y="4066754"/>
            <a:ext cx="3041411" cy="1951539"/>
          </a:xfrm>
          <a:prstGeom prst="rect">
            <a:avLst/>
          </a:prstGeom>
        </p:spPr>
      </p:pic>
      <p:sp>
        <p:nvSpPr>
          <p:cNvPr id="24" name="Título 1">
            <a:extLst>
              <a:ext uri="{FF2B5EF4-FFF2-40B4-BE49-F238E27FC236}">
                <a16:creationId xmlns:a16="http://schemas.microsoft.com/office/drawing/2014/main" id="{B5A805AA-81D5-3757-AFE3-5B9FC019353F}"/>
              </a:ext>
            </a:extLst>
          </p:cNvPr>
          <p:cNvSpPr txBox="1">
            <a:spLocks/>
          </p:cNvSpPr>
          <p:nvPr/>
        </p:nvSpPr>
        <p:spPr>
          <a:xfrm>
            <a:off x="8070639" y="6057389"/>
            <a:ext cx="4451928" cy="3831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500" dirty="0"/>
              <a:t>Model 6</a:t>
            </a:r>
            <a:endParaRPr lang="pt-PT" sz="2500" dirty="0"/>
          </a:p>
        </p:txBody>
      </p:sp>
    </p:spTree>
    <p:extLst>
      <p:ext uri="{BB962C8B-B14F-4D97-AF65-F5344CB8AC3E}">
        <p14:creationId xmlns:p14="http://schemas.microsoft.com/office/powerpoint/2010/main" val="36465523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1AAE8C-BF8E-2D92-752B-4C3A6B5385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3419" y="281855"/>
            <a:ext cx="3916218" cy="604836"/>
          </a:xfrm>
        </p:spPr>
        <p:txBody>
          <a:bodyPr>
            <a:noAutofit/>
          </a:bodyPr>
          <a:lstStyle/>
          <a:p>
            <a:r>
              <a:rPr lang="en-GB" sz="4000" dirty="0"/>
              <a:t>16 Sensors</a:t>
            </a:r>
            <a:endParaRPr lang="pt-PT" sz="4000" dirty="0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D00663A2-5E6E-A711-25D4-C11378522C1B}"/>
              </a:ext>
            </a:extLst>
          </p:cNvPr>
          <p:cNvSpPr txBox="1">
            <a:spLocks/>
          </p:cNvSpPr>
          <p:nvPr/>
        </p:nvSpPr>
        <p:spPr>
          <a:xfrm>
            <a:off x="350982" y="886691"/>
            <a:ext cx="4451928" cy="3831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500" dirty="0"/>
              <a:t>Model 1</a:t>
            </a:r>
            <a:endParaRPr lang="pt-PT" sz="2500" dirty="0"/>
          </a:p>
        </p:txBody>
      </p:sp>
      <p:pic>
        <p:nvPicPr>
          <p:cNvPr id="38" name="Imagem 37">
            <a:extLst>
              <a:ext uri="{FF2B5EF4-FFF2-40B4-BE49-F238E27FC236}">
                <a16:creationId xmlns:a16="http://schemas.microsoft.com/office/drawing/2014/main" id="{A07BE3BC-0B8B-966C-6C2C-DB841923E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982" y="1785731"/>
            <a:ext cx="5872154" cy="417744"/>
          </a:xfrm>
          <a:prstGeom prst="rect">
            <a:avLst/>
          </a:prstGeom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3DC21885-5113-2CE9-C8F7-A4B7FE740F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983" y="2277836"/>
            <a:ext cx="5872154" cy="3933106"/>
          </a:xfrm>
          <a:prstGeom prst="rect">
            <a:avLst/>
          </a:prstGeom>
        </p:spPr>
      </p:pic>
      <p:pic>
        <p:nvPicPr>
          <p:cNvPr id="42" name="Imagem 41">
            <a:extLst>
              <a:ext uri="{FF2B5EF4-FFF2-40B4-BE49-F238E27FC236}">
                <a16:creationId xmlns:a16="http://schemas.microsoft.com/office/drawing/2014/main" id="{7B96F233-6A4E-0BC4-8E23-10E1EEA2D2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9115" y="1876462"/>
            <a:ext cx="5391902" cy="433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930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1AAE8C-BF8E-2D92-752B-4C3A6B5385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3419" y="281855"/>
            <a:ext cx="3916218" cy="604836"/>
          </a:xfrm>
        </p:spPr>
        <p:txBody>
          <a:bodyPr>
            <a:noAutofit/>
          </a:bodyPr>
          <a:lstStyle/>
          <a:p>
            <a:r>
              <a:rPr lang="en-GB" sz="4000" dirty="0"/>
              <a:t>16 Sensors</a:t>
            </a:r>
            <a:endParaRPr lang="pt-PT" sz="4000" dirty="0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D00663A2-5E6E-A711-25D4-C11378522C1B}"/>
              </a:ext>
            </a:extLst>
          </p:cNvPr>
          <p:cNvSpPr txBox="1">
            <a:spLocks/>
          </p:cNvSpPr>
          <p:nvPr/>
        </p:nvSpPr>
        <p:spPr>
          <a:xfrm>
            <a:off x="350982" y="886691"/>
            <a:ext cx="4451928" cy="3831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500" dirty="0"/>
              <a:t>Model 2</a:t>
            </a:r>
            <a:endParaRPr lang="pt-PT" sz="2500" dirty="0"/>
          </a:p>
        </p:txBody>
      </p:sp>
      <p:pic>
        <p:nvPicPr>
          <p:cNvPr id="32" name="Imagem 31">
            <a:extLst>
              <a:ext uri="{FF2B5EF4-FFF2-40B4-BE49-F238E27FC236}">
                <a16:creationId xmlns:a16="http://schemas.microsoft.com/office/drawing/2014/main" id="{93BB6327-34D6-159F-4B26-FEBECE874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982" y="1821842"/>
            <a:ext cx="5872154" cy="410907"/>
          </a:xfrm>
          <a:prstGeom prst="rect">
            <a:avLst/>
          </a:prstGeom>
        </p:spPr>
      </p:pic>
      <p:pic>
        <p:nvPicPr>
          <p:cNvPr id="34" name="Imagem 33">
            <a:extLst>
              <a:ext uri="{FF2B5EF4-FFF2-40B4-BE49-F238E27FC236}">
                <a16:creationId xmlns:a16="http://schemas.microsoft.com/office/drawing/2014/main" id="{E9CECCBE-8B6E-5D03-1BCD-491837191A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982" y="2298779"/>
            <a:ext cx="5872154" cy="3953734"/>
          </a:xfrm>
          <a:prstGeom prst="rect">
            <a:avLst/>
          </a:prstGeom>
        </p:spPr>
      </p:pic>
      <p:pic>
        <p:nvPicPr>
          <p:cNvPr id="36" name="Imagem 35">
            <a:extLst>
              <a:ext uri="{FF2B5EF4-FFF2-40B4-BE49-F238E27FC236}">
                <a16:creationId xmlns:a16="http://schemas.microsoft.com/office/drawing/2014/main" id="{6550FF73-2DEF-A792-4E4E-AE0126F6B2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0756" y="1927559"/>
            <a:ext cx="5401429" cy="432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909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1AAE8C-BF8E-2D92-752B-4C3A6B5385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3419" y="281855"/>
            <a:ext cx="3916218" cy="604836"/>
          </a:xfrm>
        </p:spPr>
        <p:txBody>
          <a:bodyPr>
            <a:noAutofit/>
          </a:bodyPr>
          <a:lstStyle/>
          <a:p>
            <a:r>
              <a:rPr lang="en-GB" sz="4000" dirty="0"/>
              <a:t>16 Sensors</a:t>
            </a:r>
            <a:endParaRPr lang="pt-PT" sz="4000" dirty="0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D00663A2-5E6E-A711-25D4-C11378522C1B}"/>
              </a:ext>
            </a:extLst>
          </p:cNvPr>
          <p:cNvSpPr txBox="1">
            <a:spLocks/>
          </p:cNvSpPr>
          <p:nvPr/>
        </p:nvSpPr>
        <p:spPr>
          <a:xfrm>
            <a:off x="350982" y="886691"/>
            <a:ext cx="4451928" cy="3831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500" dirty="0"/>
              <a:t>Model 3</a:t>
            </a:r>
            <a:endParaRPr lang="pt-PT" sz="2500" dirty="0"/>
          </a:p>
        </p:txBody>
      </p:sp>
      <p:pic>
        <p:nvPicPr>
          <p:cNvPr id="26" name="Imagem 25">
            <a:extLst>
              <a:ext uri="{FF2B5EF4-FFF2-40B4-BE49-F238E27FC236}">
                <a16:creationId xmlns:a16="http://schemas.microsoft.com/office/drawing/2014/main" id="{4D125893-05D2-A742-B5F0-66111263F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982" y="1823118"/>
            <a:ext cx="5872155" cy="385762"/>
          </a:xfrm>
          <a:prstGeom prst="rect">
            <a:avLst/>
          </a:prstGeom>
        </p:spPr>
      </p:pic>
      <p:pic>
        <p:nvPicPr>
          <p:cNvPr id="28" name="Imagem 27">
            <a:extLst>
              <a:ext uri="{FF2B5EF4-FFF2-40B4-BE49-F238E27FC236}">
                <a16:creationId xmlns:a16="http://schemas.microsoft.com/office/drawing/2014/main" id="{4F48C9EE-48D0-0DB9-8B22-684AFEBCD5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981" y="2302327"/>
            <a:ext cx="5872154" cy="3990851"/>
          </a:xfrm>
          <a:prstGeom prst="rect">
            <a:avLst/>
          </a:prstGeom>
        </p:spPr>
      </p:pic>
      <p:pic>
        <p:nvPicPr>
          <p:cNvPr id="30" name="Imagem 29">
            <a:extLst>
              <a:ext uri="{FF2B5EF4-FFF2-40B4-BE49-F238E27FC236}">
                <a16:creationId xmlns:a16="http://schemas.microsoft.com/office/drawing/2014/main" id="{74DDF77E-9E7E-F737-26ED-90C7567CF2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9589" y="1823118"/>
            <a:ext cx="5401429" cy="434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249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1AAE8C-BF8E-2D92-752B-4C3A6B5385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3419" y="281855"/>
            <a:ext cx="3916218" cy="604836"/>
          </a:xfrm>
        </p:spPr>
        <p:txBody>
          <a:bodyPr>
            <a:noAutofit/>
          </a:bodyPr>
          <a:lstStyle/>
          <a:p>
            <a:r>
              <a:rPr lang="en-GB" sz="4000" dirty="0"/>
              <a:t>16 Sensors</a:t>
            </a:r>
            <a:endParaRPr lang="pt-PT" sz="4000" dirty="0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D00663A2-5E6E-A711-25D4-C11378522C1B}"/>
              </a:ext>
            </a:extLst>
          </p:cNvPr>
          <p:cNvSpPr txBox="1">
            <a:spLocks/>
          </p:cNvSpPr>
          <p:nvPr/>
        </p:nvSpPr>
        <p:spPr>
          <a:xfrm>
            <a:off x="350982" y="886691"/>
            <a:ext cx="4451928" cy="3831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500" dirty="0"/>
              <a:t>Model 4</a:t>
            </a:r>
            <a:endParaRPr lang="pt-PT" sz="2500" dirty="0"/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513A79E5-0D5B-C0A8-8CFC-5E9798839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154" y="1823118"/>
            <a:ext cx="5877747" cy="385816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20BE3FCF-FFFB-9AFA-DA92-85BE0D41BD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883" y="2289984"/>
            <a:ext cx="5873017" cy="3952194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CAA297C3-737F-9ADA-98A8-BFE807B664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8688" y="1823118"/>
            <a:ext cx="5401429" cy="432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641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1AAE8C-BF8E-2D92-752B-4C3A6B5385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3419" y="281855"/>
            <a:ext cx="3916218" cy="604836"/>
          </a:xfrm>
        </p:spPr>
        <p:txBody>
          <a:bodyPr>
            <a:noAutofit/>
          </a:bodyPr>
          <a:lstStyle/>
          <a:p>
            <a:r>
              <a:rPr lang="en-GB" sz="4000" dirty="0"/>
              <a:t>16 Sensors</a:t>
            </a:r>
            <a:endParaRPr lang="pt-PT" sz="4000" dirty="0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D00663A2-5E6E-A711-25D4-C11378522C1B}"/>
              </a:ext>
            </a:extLst>
          </p:cNvPr>
          <p:cNvSpPr txBox="1">
            <a:spLocks/>
          </p:cNvSpPr>
          <p:nvPr/>
        </p:nvSpPr>
        <p:spPr>
          <a:xfrm>
            <a:off x="350982" y="886691"/>
            <a:ext cx="4451928" cy="3831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500" dirty="0"/>
              <a:t>Model 5</a:t>
            </a:r>
            <a:endParaRPr lang="pt-PT" sz="2500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2AE73B63-8901-A99C-1F59-79F7264049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154" y="1823172"/>
            <a:ext cx="5877747" cy="381982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76FBD7F5-345A-6FD3-89EA-0CFB478372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154" y="2269670"/>
            <a:ext cx="5877747" cy="3964707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B5402ABB-1304-E516-E1E7-C6DB4BB4CF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3417" y="1823172"/>
            <a:ext cx="5401429" cy="432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336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1AAE8C-BF8E-2D92-752B-4C3A6B5385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3419" y="281855"/>
            <a:ext cx="3916218" cy="604836"/>
          </a:xfrm>
        </p:spPr>
        <p:txBody>
          <a:bodyPr>
            <a:noAutofit/>
          </a:bodyPr>
          <a:lstStyle/>
          <a:p>
            <a:r>
              <a:rPr lang="en-GB" sz="4000" dirty="0"/>
              <a:t>16 Sensors</a:t>
            </a:r>
            <a:endParaRPr lang="pt-PT" sz="4000" dirty="0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D00663A2-5E6E-A711-25D4-C11378522C1B}"/>
              </a:ext>
            </a:extLst>
          </p:cNvPr>
          <p:cNvSpPr txBox="1">
            <a:spLocks/>
          </p:cNvSpPr>
          <p:nvPr/>
        </p:nvSpPr>
        <p:spPr>
          <a:xfrm>
            <a:off x="350982" y="886691"/>
            <a:ext cx="4451928" cy="3831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500" dirty="0"/>
              <a:t>Model 6</a:t>
            </a:r>
            <a:endParaRPr lang="pt-PT" sz="25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4A39047-7C5A-F75A-FC63-C4C91B096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223" y="1824154"/>
            <a:ext cx="5877746" cy="414396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942F678-0D60-4D80-CBE7-71C0337FEA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223" y="2319479"/>
            <a:ext cx="5877746" cy="3964706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71D456D-3E71-99B5-59F2-4959FF5272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1000" y="1824154"/>
            <a:ext cx="5401429" cy="433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3088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1AAE8C-BF8E-2D92-752B-4C3A6B5385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844982"/>
          </a:xfrm>
        </p:spPr>
        <p:txBody>
          <a:bodyPr>
            <a:normAutofit fontScale="90000"/>
          </a:bodyPr>
          <a:lstStyle/>
          <a:p>
            <a:r>
              <a:rPr lang="en-GB" dirty="0"/>
              <a:t>20 Sensors</a:t>
            </a:r>
            <a:endParaRPr lang="pt-PT" dirty="0"/>
          </a:p>
        </p:txBody>
      </p:sp>
      <p:pic>
        <p:nvPicPr>
          <p:cNvPr id="5" name="Imagem 4" descr="Gráfico, Diagrama&#10;&#10;Descrição gerada automaticamente">
            <a:extLst>
              <a:ext uri="{FF2B5EF4-FFF2-40B4-BE49-F238E27FC236}">
                <a16:creationId xmlns:a16="http://schemas.microsoft.com/office/drawing/2014/main" id="{F0119C28-6B79-21BC-2494-3A89276A82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2441122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2250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1AAE8C-BF8E-2D92-752B-4C3A6B5385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3419" y="281855"/>
            <a:ext cx="3916218" cy="604836"/>
          </a:xfrm>
        </p:spPr>
        <p:txBody>
          <a:bodyPr>
            <a:noAutofit/>
          </a:bodyPr>
          <a:lstStyle/>
          <a:p>
            <a:r>
              <a:rPr lang="en-GB" sz="4000" dirty="0"/>
              <a:t>20 Sensors</a:t>
            </a:r>
            <a:endParaRPr lang="pt-PT" sz="4000" dirty="0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D00663A2-5E6E-A711-25D4-C11378522C1B}"/>
              </a:ext>
            </a:extLst>
          </p:cNvPr>
          <p:cNvSpPr txBox="1">
            <a:spLocks/>
          </p:cNvSpPr>
          <p:nvPr/>
        </p:nvSpPr>
        <p:spPr>
          <a:xfrm>
            <a:off x="350982" y="886691"/>
            <a:ext cx="4451928" cy="3831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500" dirty="0"/>
              <a:t>Model 1</a:t>
            </a:r>
            <a:endParaRPr lang="pt-PT" sz="25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4802235-DC0D-060D-A75F-DA68D4367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983" y="1776324"/>
            <a:ext cx="5872154" cy="42620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F5CEE3B-3A04-A5DE-402D-1265DA8789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982" y="2209290"/>
            <a:ext cx="5874619" cy="400165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864E087-1E40-56EF-D8F7-776CB8C2C8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1831" y="1776324"/>
            <a:ext cx="5401429" cy="433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7820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1AAE8C-BF8E-2D92-752B-4C3A6B5385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3419" y="281855"/>
            <a:ext cx="3916218" cy="604836"/>
          </a:xfrm>
        </p:spPr>
        <p:txBody>
          <a:bodyPr>
            <a:noAutofit/>
          </a:bodyPr>
          <a:lstStyle/>
          <a:p>
            <a:r>
              <a:rPr lang="en-GB" sz="4000" dirty="0"/>
              <a:t>20 Sensors</a:t>
            </a:r>
            <a:endParaRPr lang="pt-PT" sz="4000" dirty="0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D00663A2-5E6E-A711-25D4-C11378522C1B}"/>
              </a:ext>
            </a:extLst>
          </p:cNvPr>
          <p:cNvSpPr txBox="1">
            <a:spLocks/>
          </p:cNvSpPr>
          <p:nvPr/>
        </p:nvSpPr>
        <p:spPr>
          <a:xfrm>
            <a:off x="350982" y="886691"/>
            <a:ext cx="4451928" cy="3831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500" dirty="0"/>
              <a:t>Model 2</a:t>
            </a:r>
            <a:endParaRPr lang="pt-PT" sz="25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A86D150-2A51-98D6-8A51-59D15DB3A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982" y="1678698"/>
            <a:ext cx="5874619" cy="393856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4CF30F6-B102-00BA-1C59-FAEE7E762B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982" y="2205171"/>
            <a:ext cx="5881271" cy="3983193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DF19355C-4320-BF60-6700-9FD69EEF12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3213" y="1769760"/>
            <a:ext cx="5401429" cy="433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4154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1AAE8C-BF8E-2D92-752B-4C3A6B5385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3419" y="281855"/>
            <a:ext cx="3916218" cy="604836"/>
          </a:xfrm>
        </p:spPr>
        <p:txBody>
          <a:bodyPr>
            <a:noAutofit/>
          </a:bodyPr>
          <a:lstStyle/>
          <a:p>
            <a:r>
              <a:rPr lang="en-GB" sz="4000" dirty="0"/>
              <a:t>20 Sensors</a:t>
            </a:r>
            <a:endParaRPr lang="pt-PT" sz="4000" dirty="0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D00663A2-5E6E-A711-25D4-C11378522C1B}"/>
              </a:ext>
            </a:extLst>
          </p:cNvPr>
          <p:cNvSpPr txBox="1">
            <a:spLocks/>
          </p:cNvSpPr>
          <p:nvPr/>
        </p:nvSpPr>
        <p:spPr>
          <a:xfrm>
            <a:off x="350982" y="886691"/>
            <a:ext cx="4451928" cy="3831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500" dirty="0"/>
              <a:t>Model 3</a:t>
            </a:r>
            <a:endParaRPr lang="pt-PT" sz="25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4271C85-16D1-F44E-BB5E-448C585E4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744" y="1655714"/>
            <a:ext cx="5881271" cy="45716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3648B696-473A-8B28-561E-C798DB1BD2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744" y="2211905"/>
            <a:ext cx="5881271" cy="3948362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53692E5-A9D2-7C28-10D4-07267E4DE0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5649" y="1655714"/>
            <a:ext cx="5401429" cy="433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436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1AAE8C-BF8E-2D92-752B-4C3A6B5385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844982"/>
          </a:xfrm>
        </p:spPr>
        <p:txBody>
          <a:bodyPr>
            <a:normAutofit fontScale="90000"/>
          </a:bodyPr>
          <a:lstStyle/>
          <a:p>
            <a:r>
              <a:rPr lang="en-GB" dirty="0"/>
              <a:t>12 Sensors</a:t>
            </a:r>
            <a:endParaRPr lang="pt-PT" dirty="0"/>
          </a:p>
        </p:txBody>
      </p:sp>
      <p:pic>
        <p:nvPicPr>
          <p:cNvPr id="6" name="Imagem 5" descr="Gráfico&#10;&#10;Descrição gerada automaticamente">
            <a:extLst>
              <a:ext uri="{FF2B5EF4-FFF2-40B4-BE49-F238E27FC236}">
                <a16:creationId xmlns:a16="http://schemas.microsoft.com/office/drawing/2014/main" id="{9747C55F-F4E0-2524-5B2A-4D8FC591A3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2167659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7928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1AAE8C-BF8E-2D92-752B-4C3A6B5385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3419" y="281855"/>
            <a:ext cx="3916218" cy="604836"/>
          </a:xfrm>
        </p:spPr>
        <p:txBody>
          <a:bodyPr>
            <a:noAutofit/>
          </a:bodyPr>
          <a:lstStyle/>
          <a:p>
            <a:r>
              <a:rPr lang="en-GB" sz="4000" dirty="0"/>
              <a:t>20 Sensors</a:t>
            </a:r>
            <a:endParaRPr lang="pt-PT" sz="4000" dirty="0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D00663A2-5E6E-A711-25D4-C11378522C1B}"/>
              </a:ext>
            </a:extLst>
          </p:cNvPr>
          <p:cNvSpPr txBox="1">
            <a:spLocks/>
          </p:cNvSpPr>
          <p:nvPr/>
        </p:nvSpPr>
        <p:spPr>
          <a:xfrm>
            <a:off x="350982" y="886691"/>
            <a:ext cx="4451928" cy="3831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500" dirty="0"/>
              <a:t>Model 4</a:t>
            </a:r>
            <a:endParaRPr lang="pt-PT" sz="25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8FC9F1C-4029-A723-D97A-CA8E73058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744" y="1739356"/>
            <a:ext cx="5881271" cy="396866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E62905E0-6C34-DD0E-3798-021C7C4B7A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206" y="2228850"/>
            <a:ext cx="5884809" cy="3976410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9ABE13CD-7BBA-AA67-EB37-1C5FB9D116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7520" y="1870780"/>
            <a:ext cx="5401429" cy="433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3952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1AAE8C-BF8E-2D92-752B-4C3A6B5385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3419" y="281855"/>
            <a:ext cx="3916218" cy="604836"/>
          </a:xfrm>
        </p:spPr>
        <p:txBody>
          <a:bodyPr>
            <a:noAutofit/>
          </a:bodyPr>
          <a:lstStyle/>
          <a:p>
            <a:r>
              <a:rPr lang="en-GB" sz="4000" dirty="0"/>
              <a:t>20 Sensors</a:t>
            </a:r>
            <a:endParaRPr lang="pt-PT" sz="4000" dirty="0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D00663A2-5E6E-A711-25D4-C11378522C1B}"/>
              </a:ext>
            </a:extLst>
          </p:cNvPr>
          <p:cNvSpPr txBox="1">
            <a:spLocks/>
          </p:cNvSpPr>
          <p:nvPr/>
        </p:nvSpPr>
        <p:spPr>
          <a:xfrm>
            <a:off x="350982" y="886691"/>
            <a:ext cx="4451928" cy="3831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500" dirty="0"/>
              <a:t>Model 5</a:t>
            </a:r>
            <a:endParaRPr lang="pt-PT" sz="25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C7F98BE-0D09-701C-5E7B-3B32A5497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206" y="1746132"/>
            <a:ext cx="5884809" cy="37951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3720A82F-B834-DEF9-109E-726325E23C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206" y="2221911"/>
            <a:ext cx="5884808" cy="398334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E2C4F9FF-23EF-CC5D-C22C-605B2FF395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0371" y="1813531"/>
            <a:ext cx="5401429" cy="432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6826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1AAE8C-BF8E-2D92-752B-4C3A6B5385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3419" y="281855"/>
            <a:ext cx="3916218" cy="604836"/>
          </a:xfrm>
        </p:spPr>
        <p:txBody>
          <a:bodyPr>
            <a:noAutofit/>
          </a:bodyPr>
          <a:lstStyle/>
          <a:p>
            <a:r>
              <a:rPr lang="en-GB" sz="4000" dirty="0"/>
              <a:t>20 Sensors</a:t>
            </a:r>
            <a:endParaRPr lang="pt-PT" sz="4000" dirty="0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D00663A2-5E6E-A711-25D4-C11378522C1B}"/>
              </a:ext>
            </a:extLst>
          </p:cNvPr>
          <p:cNvSpPr txBox="1">
            <a:spLocks/>
          </p:cNvSpPr>
          <p:nvPr/>
        </p:nvSpPr>
        <p:spPr>
          <a:xfrm>
            <a:off x="350982" y="886691"/>
            <a:ext cx="4451928" cy="3831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500" dirty="0"/>
              <a:t>Model 6</a:t>
            </a:r>
            <a:endParaRPr lang="pt-PT" sz="25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B22F35B-59B2-23E6-6234-A7D4986F6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207" y="1696749"/>
            <a:ext cx="5884808" cy="407336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73A6E463-0229-95FF-849B-E039D19732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207" y="2176094"/>
            <a:ext cx="5884808" cy="3962391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A4E87110-021E-BF2F-5995-5313E47BD5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4364" y="1794479"/>
            <a:ext cx="5401429" cy="434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8212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1AAE8C-BF8E-2D92-752B-4C3A6B5385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844982"/>
          </a:xfrm>
        </p:spPr>
        <p:txBody>
          <a:bodyPr>
            <a:normAutofit fontScale="90000"/>
          </a:bodyPr>
          <a:lstStyle/>
          <a:p>
            <a:r>
              <a:rPr lang="en-GB" dirty="0"/>
              <a:t>25 Sensors</a:t>
            </a:r>
            <a:endParaRPr lang="pt-PT" dirty="0"/>
          </a:p>
        </p:txBody>
      </p:sp>
      <p:pic>
        <p:nvPicPr>
          <p:cNvPr id="4" name="Imagem 3" descr="Gráfico, Diagrama&#10;&#10;Descrição gerada automaticamente">
            <a:extLst>
              <a:ext uri="{FF2B5EF4-FFF2-40B4-BE49-F238E27FC236}">
                <a16:creationId xmlns:a16="http://schemas.microsoft.com/office/drawing/2014/main" id="{956528E3-9B97-CB1C-C79F-9DCFD0B8B2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2136981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8809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1AAE8C-BF8E-2D92-752B-4C3A6B5385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3419" y="281855"/>
            <a:ext cx="3916218" cy="604836"/>
          </a:xfrm>
        </p:spPr>
        <p:txBody>
          <a:bodyPr>
            <a:noAutofit/>
          </a:bodyPr>
          <a:lstStyle/>
          <a:p>
            <a:r>
              <a:rPr lang="en-GB" sz="4000" dirty="0"/>
              <a:t>25 Sensors</a:t>
            </a:r>
            <a:endParaRPr lang="pt-PT" sz="4000" dirty="0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D00663A2-5E6E-A711-25D4-C11378522C1B}"/>
              </a:ext>
            </a:extLst>
          </p:cNvPr>
          <p:cNvSpPr txBox="1">
            <a:spLocks/>
          </p:cNvSpPr>
          <p:nvPr/>
        </p:nvSpPr>
        <p:spPr>
          <a:xfrm>
            <a:off x="350982" y="886691"/>
            <a:ext cx="4451928" cy="3831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500" dirty="0"/>
              <a:t>Model 1</a:t>
            </a:r>
            <a:endParaRPr lang="pt-PT" sz="2500" dirty="0"/>
          </a:p>
        </p:txBody>
      </p:sp>
      <p:pic>
        <p:nvPicPr>
          <p:cNvPr id="38" name="Imagem 37">
            <a:extLst>
              <a:ext uri="{FF2B5EF4-FFF2-40B4-BE49-F238E27FC236}">
                <a16:creationId xmlns:a16="http://schemas.microsoft.com/office/drawing/2014/main" id="{81E75A7A-2D0F-D76C-0215-4607BE681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414" y="1744493"/>
            <a:ext cx="5864590" cy="404290"/>
          </a:xfrm>
          <a:prstGeom prst="rect">
            <a:avLst/>
          </a:prstGeom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C641A3A4-1E9C-58EA-83F0-A4CB3067D7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414" y="2251412"/>
            <a:ext cx="5864590" cy="3985711"/>
          </a:xfrm>
          <a:prstGeom prst="rect">
            <a:avLst/>
          </a:prstGeom>
        </p:spPr>
      </p:pic>
      <p:pic>
        <p:nvPicPr>
          <p:cNvPr id="42" name="Imagem 41">
            <a:extLst>
              <a:ext uri="{FF2B5EF4-FFF2-40B4-BE49-F238E27FC236}">
                <a16:creationId xmlns:a16="http://schemas.microsoft.com/office/drawing/2014/main" id="{5791D49C-C9D4-7344-D9C8-ACAEBA4C9D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4631" y="1678139"/>
            <a:ext cx="5410955" cy="433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9486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1AAE8C-BF8E-2D92-752B-4C3A6B5385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3419" y="281855"/>
            <a:ext cx="3916218" cy="604836"/>
          </a:xfrm>
        </p:spPr>
        <p:txBody>
          <a:bodyPr>
            <a:noAutofit/>
          </a:bodyPr>
          <a:lstStyle/>
          <a:p>
            <a:r>
              <a:rPr lang="en-GB" sz="4000" dirty="0"/>
              <a:t>25 Sensors</a:t>
            </a:r>
            <a:endParaRPr lang="pt-PT" sz="4000" dirty="0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D00663A2-5E6E-A711-25D4-C11378522C1B}"/>
              </a:ext>
            </a:extLst>
          </p:cNvPr>
          <p:cNvSpPr txBox="1">
            <a:spLocks/>
          </p:cNvSpPr>
          <p:nvPr/>
        </p:nvSpPr>
        <p:spPr>
          <a:xfrm>
            <a:off x="350982" y="886691"/>
            <a:ext cx="4451928" cy="3831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500" dirty="0"/>
              <a:t>Model 2</a:t>
            </a:r>
            <a:endParaRPr lang="pt-PT" sz="2500" dirty="0"/>
          </a:p>
        </p:txBody>
      </p:sp>
      <p:pic>
        <p:nvPicPr>
          <p:cNvPr id="32" name="Imagem 31">
            <a:extLst>
              <a:ext uri="{FF2B5EF4-FFF2-40B4-BE49-F238E27FC236}">
                <a16:creationId xmlns:a16="http://schemas.microsoft.com/office/drawing/2014/main" id="{A0503A60-9BB6-8DB4-6B1E-542BA91FC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413" y="1763211"/>
            <a:ext cx="5864590" cy="387149"/>
          </a:xfrm>
          <a:prstGeom prst="rect">
            <a:avLst/>
          </a:prstGeom>
        </p:spPr>
      </p:pic>
      <p:pic>
        <p:nvPicPr>
          <p:cNvPr id="34" name="Imagem 33">
            <a:extLst>
              <a:ext uri="{FF2B5EF4-FFF2-40B4-BE49-F238E27FC236}">
                <a16:creationId xmlns:a16="http://schemas.microsoft.com/office/drawing/2014/main" id="{17F83C05-2D07-9A47-EEE4-7767E8843B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413" y="2218087"/>
            <a:ext cx="5864590" cy="3985711"/>
          </a:xfrm>
          <a:prstGeom prst="rect">
            <a:avLst/>
          </a:prstGeom>
        </p:spPr>
      </p:pic>
      <p:pic>
        <p:nvPicPr>
          <p:cNvPr id="36" name="Imagem 35">
            <a:extLst>
              <a:ext uri="{FF2B5EF4-FFF2-40B4-BE49-F238E27FC236}">
                <a16:creationId xmlns:a16="http://schemas.microsoft.com/office/drawing/2014/main" id="{D52C3F12-0944-23CC-7771-F2FA250663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6236" y="1859792"/>
            <a:ext cx="5410955" cy="434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3972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1AAE8C-BF8E-2D92-752B-4C3A6B5385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3419" y="281855"/>
            <a:ext cx="3916218" cy="604836"/>
          </a:xfrm>
        </p:spPr>
        <p:txBody>
          <a:bodyPr>
            <a:noAutofit/>
          </a:bodyPr>
          <a:lstStyle/>
          <a:p>
            <a:r>
              <a:rPr lang="en-GB" sz="4000" dirty="0"/>
              <a:t>25 Sensors</a:t>
            </a:r>
            <a:endParaRPr lang="pt-PT" sz="4000" dirty="0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D00663A2-5E6E-A711-25D4-C11378522C1B}"/>
              </a:ext>
            </a:extLst>
          </p:cNvPr>
          <p:cNvSpPr txBox="1">
            <a:spLocks/>
          </p:cNvSpPr>
          <p:nvPr/>
        </p:nvSpPr>
        <p:spPr>
          <a:xfrm>
            <a:off x="350982" y="886691"/>
            <a:ext cx="4451928" cy="3831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500" dirty="0"/>
              <a:t>Model 3</a:t>
            </a:r>
            <a:endParaRPr lang="pt-PT" sz="2500" dirty="0"/>
          </a:p>
        </p:txBody>
      </p:sp>
      <p:pic>
        <p:nvPicPr>
          <p:cNvPr id="26" name="Imagem 25">
            <a:extLst>
              <a:ext uri="{FF2B5EF4-FFF2-40B4-BE49-F238E27FC236}">
                <a16:creationId xmlns:a16="http://schemas.microsoft.com/office/drawing/2014/main" id="{74A65CF0-4EEF-F0E6-D51A-A87B85293B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982" y="1670532"/>
            <a:ext cx="5864590" cy="399534"/>
          </a:xfrm>
          <a:prstGeom prst="rect">
            <a:avLst/>
          </a:prstGeom>
        </p:spPr>
      </p:pic>
      <p:pic>
        <p:nvPicPr>
          <p:cNvPr id="28" name="Imagem 27">
            <a:extLst>
              <a:ext uri="{FF2B5EF4-FFF2-40B4-BE49-F238E27FC236}">
                <a16:creationId xmlns:a16="http://schemas.microsoft.com/office/drawing/2014/main" id="{66BE1E07-93F8-33A6-BB2C-C7B2891AB2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982" y="2217095"/>
            <a:ext cx="5864590" cy="3976579"/>
          </a:xfrm>
          <a:prstGeom prst="rect">
            <a:avLst/>
          </a:prstGeom>
        </p:spPr>
      </p:pic>
      <p:pic>
        <p:nvPicPr>
          <p:cNvPr id="30" name="Imagem 29">
            <a:extLst>
              <a:ext uri="{FF2B5EF4-FFF2-40B4-BE49-F238E27FC236}">
                <a16:creationId xmlns:a16="http://schemas.microsoft.com/office/drawing/2014/main" id="{C9D3AC34-E205-DBD4-E0BC-DC67039B43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7580" y="1764544"/>
            <a:ext cx="5477639" cy="432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8105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1AAE8C-BF8E-2D92-752B-4C3A6B5385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3419" y="281855"/>
            <a:ext cx="3916218" cy="604836"/>
          </a:xfrm>
        </p:spPr>
        <p:txBody>
          <a:bodyPr>
            <a:noAutofit/>
          </a:bodyPr>
          <a:lstStyle/>
          <a:p>
            <a:r>
              <a:rPr lang="en-GB" sz="4000" dirty="0"/>
              <a:t>25 Sensors</a:t>
            </a:r>
            <a:endParaRPr lang="pt-PT" sz="4000" dirty="0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D00663A2-5E6E-A711-25D4-C11378522C1B}"/>
              </a:ext>
            </a:extLst>
          </p:cNvPr>
          <p:cNvSpPr txBox="1">
            <a:spLocks/>
          </p:cNvSpPr>
          <p:nvPr/>
        </p:nvSpPr>
        <p:spPr>
          <a:xfrm>
            <a:off x="350982" y="886691"/>
            <a:ext cx="4451928" cy="3831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500" dirty="0"/>
              <a:t>Model 4</a:t>
            </a:r>
            <a:endParaRPr lang="pt-PT" sz="2500" dirty="0"/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BDA0182-F63D-8118-FBD9-7DA1D625D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158" y="1734488"/>
            <a:ext cx="5888838" cy="388433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8500CF0E-4E4B-FFAE-92C5-3CCD016F8B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158" y="2220685"/>
            <a:ext cx="5873414" cy="3972989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380C9A88-20EB-B751-F352-8865028047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0449" y="1868720"/>
            <a:ext cx="5391902" cy="432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426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1AAE8C-BF8E-2D92-752B-4C3A6B5385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3419" y="281855"/>
            <a:ext cx="3916218" cy="604836"/>
          </a:xfrm>
        </p:spPr>
        <p:txBody>
          <a:bodyPr>
            <a:noAutofit/>
          </a:bodyPr>
          <a:lstStyle/>
          <a:p>
            <a:r>
              <a:rPr lang="en-GB" sz="4000" dirty="0"/>
              <a:t>25 Sensors</a:t>
            </a:r>
            <a:endParaRPr lang="pt-PT" sz="4000" dirty="0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D00663A2-5E6E-A711-25D4-C11378522C1B}"/>
              </a:ext>
            </a:extLst>
          </p:cNvPr>
          <p:cNvSpPr txBox="1">
            <a:spLocks/>
          </p:cNvSpPr>
          <p:nvPr/>
        </p:nvSpPr>
        <p:spPr>
          <a:xfrm>
            <a:off x="350982" y="886691"/>
            <a:ext cx="4451928" cy="3831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500" dirty="0"/>
              <a:t>Model 5</a:t>
            </a:r>
            <a:endParaRPr lang="pt-PT" sz="2500" dirty="0"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125B798F-DEF6-442B-8623-D040D4F6CD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207" y="1704287"/>
            <a:ext cx="5884808" cy="383687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2D33D9A4-0CB4-C5CA-88C2-989D0A8B8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157" y="2204356"/>
            <a:ext cx="5888838" cy="3997482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A7CA944E-49A6-9DC0-25CB-F8857365CA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3414" y="1797201"/>
            <a:ext cx="5401429" cy="432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5712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1AAE8C-BF8E-2D92-752B-4C3A6B5385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3419" y="281855"/>
            <a:ext cx="3916218" cy="604836"/>
          </a:xfrm>
        </p:spPr>
        <p:txBody>
          <a:bodyPr>
            <a:noAutofit/>
          </a:bodyPr>
          <a:lstStyle/>
          <a:p>
            <a:r>
              <a:rPr lang="en-GB" sz="4000" dirty="0"/>
              <a:t>25 Sensors</a:t>
            </a:r>
            <a:endParaRPr lang="pt-PT" sz="4000" dirty="0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D00663A2-5E6E-A711-25D4-C11378522C1B}"/>
              </a:ext>
            </a:extLst>
          </p:cNvPr>
          <p:cNvSpPr txBox="1">
            <a:spLocks/>
          </p:cNvSpPr>
          <p:nvPr/>
        </p:nvSpPr>
        <p:spPr>
          <a:xfrm>
            <a:off x="350982" y="886691"/>
            <a:ext cx="4451928" cy="3831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500" dirty="0"/>
              <a:t>Model 6</a:t>
            </a:r>
            <a:endParaRPr lang="pt-PT" sz="25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BE7B46B-50F0-4D7C-6A95-9B020B71C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208" y="1721254"/>
            <a:ext cx="5884808" cy="387536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0EE66AD-3A1D-9F7A-D92A-73A8F83578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207" y="2143990"/>
            <a:ext cx="5884808" cy="399449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0ACF155-F203-40A3-5589-7F6E3065E6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4363" y="1804005"/>
            <a:ext cx="5401429" cy="433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190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1AAE8C-BF8E-2D92-752B-4C3A6B5385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3419" y="281855"/>
            <a:ext cx="3916218" cy="604836"/>
          </a:xfrm>
        </p:spPr>
        <p:txBody>
          <a:bodyPr>
            <a:noAutofit/>
          </a:bodyPr>
          <a:lstStyle/>
          <a:p>
            <a:r>
              <a:rPr lang="en-GB" sz="4000" dirty="0"/>
              <a:t>12 Sensors</a:t>
            </a:r>
            <a:endParaRPr lang="pt-PT" sz="4000" dirty="0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D00663A2-5E6E-A711-25D4-C11378522C1B}"/>
              </a:ext>
            </a:extLst>
          </p:cNvPr>
          <p:cNvSpPr txBox="1">
            <a:spLocks/>
          </p:cNvSpPr>
          <p:nvPr/>
        </p:nvSpPr>
        <p:spPr>
          <a:xfrm>
            <a:off x="350982" y="886691"/>
            <a:ext cx="4451928" cy="3831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500" dirty="0"/>
              <a:t>Model 1</a:t>
            </a:r>
            <a:endParaRPr lang="pt-PT" sz="2500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93EDB87A-9A19-8CDC-0113-E28AC6642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982" y="1829296"/>
            <a:ext cx="5868986" cy="433505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EEA26331-B51E-2C70-A88C-1BCC6C1B0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982" y="2313142"/>
            <a:ext cx="5868986" cy="3988431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F34E791E-083C-7EAF-A0E8-1A8854B307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5869" y="1829296"/>
            <a:ext cx="5430008" cy="432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7251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1AAE8C-BF8E-2D92-752B-4C3A6B5385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844982"/>
          </a:xfrm>
        </p:spPr>
        <p:txBody>
          <a:bodyPr>
            <a:normAutofit fontScale="90000"/>
          </a:bodyPr>
          <a:lstStyle/>
          <a:p>
            <a:r>
              <a:rPr lang="en-GB" dirty="0"/>
              <a:t>30 Sensors</a:t>
            </a:r>
            <a:endParaRPr lang="pt-PT" dirty="0"/>
          </a:p>
        </p:txBody>
      </p:sp>
      <p:pic>
        <p:nvPicPr>
          <p:cNvPr id="5" name="Imagem 4" descr="Gráfico, Diagrama&#10;&#10;Descrição gerada automaticamente">
            <a:extLst>
              <a:ext uri="{FF2B5EF4-FFF2-40B4-BE49-F238E27FC236}">
                <a16:creationId xmlns:a16="http://schemas.microsoft.com/office/drawing/2014/main" id="{8B1C4811-A5C6-1960-9B70-1CD16B39CA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2220686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6986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1AAE8C-BF8E-2D92-752B-4C3A6B5385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3419" y="281855"/>
            <a:ext cx="3916218" cy="604836"/>
          </a:xfrm>
        </p:spPr>
        <p:txBody>
          <a:bodyPr>
            <a:noAutofit/>
          </a:bodyPr>
          <a:lstStyle/>
          <a:p>
            <a:r>
              <a:rPr lang="en-GB" sz="4000" dirty="0"/>
              <a:t>30 Sensors</a:t>
            </a:r>
            <a:endParaRPr lang="pt-PT" sz="4000" dirty="0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D00663A2-5E6E-A711-25D4-C11378522C1B}"/>
              </a:ext>
            </a:extLst>
          </p:cNvPr>
          <p:cNvSpPr txBox="1">
            <a:spLocks/>
          </p:cNvSpPr>
          <p:nvPr/>
        </p:nvSpPr>
        <p:spPr>
          <a:xfrm>
            <a:off x="350982" y="886691"/>
            <a:ext cx="4451928" cy="3831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500" dirty="0"/>
              <a:t>Model 1</a:t>
            </a:r>
            <a:endParaRPr lang="pt-PT" sz="25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4E941FA-A43C-9A3D-630F-6E30AF679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208" y="1704961"/>
            <a:ext cx="5884808" cy="37348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ABDA237D-FA3A-36D0-1978-F5802BDE3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208" y="2192202"/>
            <a:ext cx="5884808" cy="3946283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89BE7692-73D2-CC83-11A3-6EBFB7A159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8792" y="1704961"/>
            <a:ext cx="5401429" cy="433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3352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1AAE8C-BF8E-2D92-752B-4C3A6B5385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3419" y="281855"/>
            <a:ext cx="3916218" cy="604836"/>
          </a:xfrm>
        </p:spPr>
        <p:txBody>
          <a:bodyPr>
            <a:noAutofit/>
          </a:bodyPr>
          <a:lstStyle/>
          <a:p>
            <a:r>
              <a:rPr lang="en-GB" sz="4000" dirty="0"/>
              <a:t>30 Sensors</a:t>
            </a:r>
            <a:endParaRPr lang="pt-PT" sz="4000" dirty="0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D00663A2-5E6E-A711-25D4-C11378522C1B}"/>
              </a:ext>
            </a:extLst>
          </p:cNvPr>
          <p:cNvSpPr txBox="1">
            <a:spLocks/>
          </p:cNvSpPr>
          <p:nvPr/>
        </p:nvSpPr>
        <p:spPr>
          <a:xfrm>
            <a:off x="350982" y="886691"/>
            <a:ext cx="4451928" cy="3831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500" dirty="0"/>
              <a:t>Model 2</a:t>
            </a:r>
            <a:endParaRPr lang="pt-PT" sz="25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B96A451-685E-248F-FDFE-B97391C0A7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208" y="1727685"/>
            <a:ext cx="5884808" cy="39392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19DE7B7-238D-6EB2-25BA-BB9D652999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208" y="2237015"/>
            <a:ext cx="5873067" cy="3984554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288A67F2-71D9-3BC6-EAD1-23B63E90F4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5250" y="1686864"/>
            <a:ext cx="5401429" cy="433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162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1AAE8C-BF8E-2D92-752B-4C3A6B5385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3419" y="281855"/>
            <a:ext cx="3916218" cy="604836"/>
          </a:xfrm>
        </p:spPr>
        <p:txBody>
          <a:bodyPr>
            <a:noAutofit/>
          </a:bodyPr>
          <a:lstStyle/>
          <a:p>
            <a:r>
              <a:rPr lang="en-GB" sz="4000" dirty="0"/>
              <a:t>30 Sensors</a:t>
            </a:r>
            <a:endParaRPr lang="pt-PT" sz="4000" dirty="0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D00663A2-5E6E-A711-25D4-C11378522C1B}"/>
              </a:ext>
            </a:extLst>
          </p:cNvPr>
          <p:cNvSpPr txBox="1">
            <a:spLocks/>
          </p:cNvSpPr>
          <p:nvPr/>
        </p:nvSpPr>
        <p:spPr>
          <a:xfrm>
            <a:off x="350982" y="886691"/>
            <a:ext cx="4451928" cy="3831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500" dirty="0"/>
              <a:t>Model 3</a:t>
            </a:r>
            <a:endParaRPr lang="pt-PT" sz="25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648DCE2-D00F-BEC3-FF6E-46C208D486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488" y="1687217"/>
            <a:ext cx="5883787" cy="420954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C3F8006-DF16-6A72-54A7-A2DBE5FF4D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488" y="2196193"/>
            <a:ext cx="5883787" cy="3979805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436B7E1B-0E5D-8DB1-39FF-42556A63D5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0371" y="1750255"/>
            <a:ext cx="5401429" cy="435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1606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1AAE8C-BF8E-2D92-752B-4C3A6B5385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3419" y="281855"/>
            <a:ext cx="3916218" cy="604836"/>
          </a:xfrm>
        </p:spPr>
        <p:txBody>
          <a:bodyPr>
            <a:noAutofit/>
          </a:bodyPr>
          <a:lstStyle/>
          <a:p>
            <a:r>
              <a:rPr lang="en-GB" sz="4000" dirty="0"/>
              <a:t>30 Sensors</a:t>
            </a:r>
            <a:endParaRPr lang="pt-PT" sz="4000" dirty="0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D00663A2-5E6E-A711-25D4-C11378522C1B}"/>
              </a:ext>
            </a:extLst>
          </p:cNvPr>
          <p:cNvSpPr txBox="1">
            <a:spLocks/>
          </p:cNvSpPr>
          <p:nvPr/>
        </p:nvSpPr>
        <p:spPr>
          <a:xfrm>
            <a:off x="350982" y="886691"/>
            <a:ext cx="4451928" cy="3831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500" dirty="0"/>
              <a:t>Model 4</a:t>
            </a:r>
            <a:endParaRPr lang="pt-PT" sz="25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648DCE2-D00F-BEC3-FF6E-46C208D486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488" y="1687217"/>
            <a:ext cx="5883787" cy="420954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C3F8006-DF16-6A72-54A7-A2DBE5FF4D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488" y="2196193"/>
            <a:ext cx="5883787" cy="3979805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436B7E1B-0E5D-8DB1-39FF-42556A63D5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0371" y="1750255"/>
            <a:ext cx="5401429" cy="435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691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1AAE8C-BF8E-2D92-752B-4C3A6B5385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3419" y="281855"/>
            <a:ext cx="3916218" cy="604836"/>
          </a:xfrm>
        </p:spPr>
        <p:txBody>
          <a:bodyPr>
            <a:noAutofit/>
          </a:bodyPr>
          <a:lstStyle/>
          <a:p>
            <a:r>
              <a:rPr lang="en-GB" sz="4000" dirty="0"/>
              <a:t>12 Sensors</a:t>
            </a:r>
            <a:endParaRPr lang="pt-PT" sz="4000" dirty="0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D00663A2-5E6E-A711-25D4-C11378522C1B}"/>
              </a:ext>
            </a:extLst>
          </p:cNvPr>
          <p:cNvSpPr txBox="1">
            <a:spLocks/>
          </p:cNvSpPr>
          <p:nvPr/>
        </p:nvSpPr>
        <p:spPr>
          <a:xfrm>
            <a:off x="350982" y="886691"/>
            <a:ext cx="4451928" cy="3831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500" dirty="0"/>
              <a:t>Model 2</a:t>
            </a:r>
            <a:endParaRPr lang="pt-PT" sz="25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C5065D4-483F-F7B7-4C05-38CCE8748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982" y="1874690"/>
            <a:ext cx="5868225" cy="452501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ED773A46-D29F-4888-01BE-8CBD2944BF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982" y="2401082"/>
            <a:ext cx="5868986" cy="397200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3F6A9E42-9568-E9A2-DB25-B4ED07DDAE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3105" y="2100940"/>
            <a:ext cx="5199740" cy="4192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527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1AAE8C-BF8E-2D92-752B-4C3A6B5385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3419" y="281855"/>
            <a:ext cx="3916218" cy="604836"/>
          </a:xfrm>
        </p:spPr>
        <p:txBody>
          <a:bodyPr>
            <a:noAutofit/>
          </a:bodyPr>
          <a:lstStyle/>
          <a:p>
            <a:r>
              <a:rPr lang="en-GB" sz="4000" dirty="0"/>
              <a:t>12 Sensors</a:t>
            </a:r>
            <a:endParaRPr lang="pt-PT" sz="4000" dirty="0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D00663A2-5E6E-A711-25D4-C11378522C1B}"/>
              </a:ext>
            </a:extLst>
          </p:cNvPr>
          <p:cNvSpPr txBox="1">
            <a:spLocks/>
          </p:cNvSpPr>
          <p:nvPr/>
        </p:nvSpPr>
        <p:spPr>
          <a:xfrm>
            <a:off x="350982" y="886691"/>
            <a:ext cx="4451928" cy="3831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500" dirty="0"/>
              <a:t>Model 3</a:t>
            </a:r>
            <a:endParaRPr lang="pt-PT" sz="25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A91F226-CE1A-EBE7-9F35-BDF7BDBCEC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350982" y="1896097"/>
            <a:ext cx="5868986" cy="409686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019DEA86-63F5-446E-D8F8-00BA7FB5B1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982" y="2411106"/>
            <a:ext cx="5868986" cy="3965345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E670033B-9DB6-0D3F-296E-4318926C0C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9589" y="1913260"/>
            <a:ext cx="5401429" cy="435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661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1AAE8C-BF8E-2D92-752B-4C3A6B5385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3419" y="281855"/>
            <a:ext cx="3916218" cy="604836"/>
          </a:xfrm>
        </p:spPr>
        <p:txBody>
          <a:bodyPr>
            <a:noAutofit/>
          </a:bodyPr>
          <a:lstStyle/>
          <a:p>
            <a:r>
              <a:rPr lang="en-GB" sz="4000" dirty="0"/>
              <a:t>12 Sensors</a:t>
            </a:r>
            <a:endParaRPr lang="pt-PT" sz="4000" dirty="0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D00663A2-5E6E-A711-25D4-C11378522C1B}"/>
              </a:ext>
            </a:extLst>
          </p:cNvPr>
          <p:cNvSpPr txBox="1">
            <a:spLocks/>
          </p:cNvSpPr>
          <p:nvPr/>
        </p:nvSpPr>
        <p:spPr>
          <a:xfrm>
            <a:off x="350982" y="886691"/>
            <a:ext cx="4451928" cy="3831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500" dirty="0"/>
              <a:t>Model 4</a:t>
            </a:r>
            <a:endParaRPr lang="pt-PT" sz="25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1DA5FCF-AB9B-C25A-F77D-5BA5B161D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982" y="1830299"/>
            <a:ext cx="5867400" cy="39528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471EEEF-AF22-3E67-AE9A-AF305CD4BB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982" y="2340522"/>
            <a:ext cx="5867400" cy="3973798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FA35620A-03B5-6A2C-550E-88FBB36AA1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0537" y="1830299"/>
            <a:ext cx="5420481" cy="436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904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1AAE8C-BF8E-2D92-752B-4C3A6B5385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3419" y="281855"/>
            <a:ext cx="3916218" cy="604836"/>
          </a:xfrm>
        </p:spPr>
        <p:txBody>
          <a:bodyPr>
            <a:noAutofit/>
          </a:bodyPr>
          <a:lstStyle/>
          <a:p>
            <a:r>
              <a:rPr lang="en-GB" sz="4000" dirty="0"/>
              <a:t>12 Sensors</a:t>
            </a:r>
            <a:endParaRPr lang="pt-PT" sz="4000" dirty="0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D00663A2-5E6E-A711-25D4-C11378522C1B}"/>
              </a:ext>
            </a:extLst>
          </p:cNvPr>
          <p:cNvSpPr txBox="1">
            <a:spLocks/>
          </p:cNvSpPr>
          <p:nvPr/>
        </p:nvSpPr>
        <p:spPr>
          <a:xfrm>
            <a:off x="350982" y="886691"/>
            <a:ext cx="4451928" cy="3831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500" dirty="0"/>
              <a:t>Model 5</a:t>
            </a:r>
            <a:endParaRPr lang="pt-PT" sz="25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32787BF-8FA5-0CE4-9049-97A9F8AD2A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350982" y="1830299"/>
            <a:ext cx="5867400" cy="386704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E29AFB39-8E4F-A8D0-0D4C-367E6A8663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982" y="2311207"/>
            <a:ext cx="5867400" cy="3964646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10FD2C49-6720-7F45-25F8-93F4A2A428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9116" y="1950899"/>
            <a:ext cx="5391902" cy="432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043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1AAE8C-BF8E-2D92-752B-4C3A6B5385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3419" y="281855"/>
            <a:ext cx="3916218" cy="604836"/>
          </a:xfrm>
        </p:spPr>
        <p:txBody>
          <a:bodyPr>
            <a:noAutofit/>
          </a:bodyPr>
          <a:lstStyle/>
          <a:p>
            <a:r>
              <a:rPr lang="en-GB" sz="4000" dirty="0"/>
              <a:t>12 Sensors</a:t>
            </a:r>
            <a:endParaRPr lang="pt-PT" sz="4000" dirty="0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D00663A2-5E6E-A711-25D4-C11378522C1B}"/>
              </a:ext>
            </a:extLst>
          </p:cNvPr>
          <p:cNvSpPr txBox="1">
            <a:spLocks/>
          </p:cNvSpPr>
          <p:nvPr/>
        </p:nvSpPr>
        <p:spPr>
          <a:xfrm>
            <a:off x="350982" y="886691"/>
            <a:ext cx="4451928" cy="3831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500" dirty="0"/>
              <a:t>Model 6</a:t>
            </a:r>
            <a:endParaRPr lang="pt-PT" sz="25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DE10600-D52F-1446-52BE-8E235AAF5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982" y="1743393"/>
            <a:ext cx="5867400" cy="415011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759FB8F-37C1-B38B-80B1-DC32ACAEF2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982" y="2235199"/>
            <a:ext cx="5867400" cy="394841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904A71DD-9669-997B-DA33-835DC030EC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0063" y="1743393"/>
            <a:ext cx="5410955" cy="433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51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1AAE8C-BF8E-2D92-752B-4C3A6B5385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844982"/>
          </a:xfrm>
        </p:spPr>
        <p:txBody>
          <a:bodyPr>
            <a:normAutofit fontScale="90000"/>
          </a:bodyPr>
          <a:lstStyle/>
          <a:p>
            <a:r>
              <a:rPr lang="en-GB" dirty="0"/>
              <a:t>16 Sensors</a:t>
            </a:r>
            <a:endParaRPr lang="pt-PT" dirty="0"/>
          </a:p>
        </p:txBody>
      </p:sp>
      <p:pic>
        <p:nvPicPr>
          <p:cNvPr id="4" name="Imagem 3" descr="Gráfico, Diagrama&#10;&#10;Descrição gerada automaticamente">
            <a:extLst>
              <a:ext uri="{FF2B5EF4-FFF2-40B4-BE49-F238E27FC236}">
                <a16:creationId xmlns:a16="http://schemas.microsoft.com/office/drawing/2014/main" id="{5163CFDF-62B5-DD03-AF51-24B779F14D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2318657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374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137</Words>
  <Application>Microsoft Office PowerPoint</Application>
  <PresentationFormat>Widescreen</PresentationFormat>
  <Paragraphs>68</Paragraphs>
  <Slides>34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34</vt:i4>
      </vt:variant>
    </vt:vector>
  </HeadingPairs>
  <TitlesOfParts>
    <vt:vector size="38" baseType="lpstr">
      <vt:lpstr>Arial</vt:lpstr>
      <vt:lpstr>Calibri</vt:lpstr>
      <vt:lpstr>Calibri Light</vt:lpstr>
      <vt:lpstr>Tema do Office</vt:lpstr>
      <vt:lpstr>Model 1</vt:lpstr>
      <vt:lpstr>12 Sensors</vt:lpstr>
      <vt:lpstr>12 Sensors</vt:lpstr>
      <vt:lpstr>12 Sensors</vt:lpstr>
      <vt:lpstr>12 Sensors</vt:lpstr>
      <vt:lpstr>12 Sensors</vt:lpstr>
      <vt:lpstr>12 Sensors</vt:lpstr>
      <vt:lpstr>12 Sensors</vt:lpstr>
      <vt:lpstr>16 Sensors</vt:lpstr>
      <vt:lpstr>16 Sensors</vt:lpstr>
      <vt:lpstr>16 Sensors</vt:lpstr>
      <vt:lpstr>16 Sensors</vt:lpstr>
      <vt:lpstr>16 Sensors</vt:lpstr>
      <vt:lpstr>16 Sensors</vt:lpstr>
      <vt:lpstr>16 Sensors</vt:lpstr>
      <vt:lpstr>20 Sensors</vt:lpstr>
      <vt:lpstr>20 Sensors</vt:lpstr>
      <vt:lpstr>20 Sensors</vt:lpstr>
      <vt:lpstr>20 Sensors</vt:lpstr>
      <vt:lpstr>20 Sensors</vt:lpstr>
      <vt:lpstr>20 Sensors</vt:lpstr>
      <vt:lpstr>20 Sensors</vt:lpstr>
      <vt:lpstr>25 Sensors</vt:lpstr>
      <vt:lpstr>25 Sensors</vt:lpstr>
      <vt:lpstr>25 Sensors</vt:lpstr>
      <vt:lpstr>25 Sensors</vt:lpstr>
      <vt:lpstr>25 Sensors</vt:lpstr>
      <vt:lpstr>25 Sensors</vt:lpstr>
      <vt:lpstr>25 Sensors</vt:lpstr>
      <vt:lpstr>30 Sensors</vt:lpstr>
      <vt:lpstr>30 Sensors</vt:lpstr>
      <vt:lpstr>30 Sensors</vt:lpstr>
      <vt:lpstr>30 Sensors</vt:lpstr>
      <vt:lpstr>30 Sensors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1</dc:title>
  <dc:creator>Renato Rocha</dc:creator>
  <cp:lastModifiedBy>Renato Rocha</cp:lastModifiedBy>
  <cp:revision>1</cp:revision>
  <dcterms:created xsi:type="dcterms:W3CDTF">2023-04-25T17:12:29Z</dcterms:created>
  <dcterms:modified xsi:type="dcterms:W3CDTF">2023-04-25T21:23:15Z</dcterms:modified>
</cp:coreProperties>
</file>