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41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2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3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6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201A-D200-4743-8889-2B59EF09893E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132A3-AB76-49D3-B569-B6045AC82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2885" y="3632256"/>
            <a:ext cx="1510803" cy="1063630"/>
            <a:chOff x="2204333" y="3922008"/>
            <a:chExt cx="3813601" cy="1945391"/>
          </a:xfrm>
        </p:grpSpPr>
        <p:sp>
          <p:nvSpPr>
            <p:cNvPr id="19" name="Flowchart: Process 18"/>
            <p:cNvSpPr/>
            <p:nvPr/>
          </p:nvSpPr>
          <p:spPr>
            <a:xfrm>
              <a:off x="4191000" y="4078963"/>
              <a:ext cx="1826934" cy="1788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3668 h 13668"/>
                <a:gd name="connsiteX1" fmla="*/ 9093 w 10000"/>
                <a:gd name="connsiteY1" fmla="*/ 0 h 13668"/>
                <a:gd name="connsiteX2" fmla="*/ 10000 w 10000"/>
                <a:gd name="connsiteY2" fmla="*/ 13668 h 13668"/>
                <a:gd name="connsiteX3" fmla="*/ 0 w 10000"/>
                <a:gd name="connsiteY3" fmla="*/ 13668 h 13668"/>
                <a:gd name="connsiteX4" fmla="*/ 0 w 10000"/>
                <a:gd name="connsiteY4" fmla="*/ 3668 h 13668"/>
                <a:gd name="connsiteX0" fmla="*/ 0 w 9185"/>
                <a:gd name="connsiteY0" fmla="*/ 3668 h 13668"/>
                <a:gd name="connsiteX1" fmla="*/ 9093 w 9185"/>
                <a:gd name="connsiteY1" fmla="*/ 0 h 13668"/>
                <a:gd name="connsiteX2" fmla="*/ 9139 w 9185"/>
                <a:gd name="connsiteY2" fmla="*/ 10277 h 13668"/>
                <a:gd name="connsiteX3" fmla="*/ 0 w 9185"/>
                <a:gd name="connsiteY3" fmla="*/ 13668 h 13668"/>
                <a:gd name="connsiteX4" fmla="*/ 0 w 9185"/>
                <a:gd name="connsiteY4" fmla="*/ 3668 h 13668"/>
                <a:gd name="connsiteX0" fmla="*/ 0 w 10197"/>
                <a:gd name="connsiteY0" fmla="*/ 2684 h 10000"/>
                <a:gd name="connsiteX1" fmla="*/ 9900 w 10197"/>
                <a:gd name="connsiteY1" fmla="*/ 0 h 10000"/>
                <a:gd name="connsiteX2" fmla="*/ 10197 w 10197"/>
                <a:gd name="connsiteY2" fmla="*/ 7468 h 10000"/>
                <a:gd name="connsiteX3" fmla="*/ 0 w 10197"/>
                <a:gd name="connsiteY3" fmla="*/ 10000 h 10000"/>
                <a:gd name="connsiteX4" fmla="*/ 0 w 10197"/>
                <a:gd name="connsiteY4" fmla="*/ 2684 h 10000"/>
                <a:gd name="connsiteX0" fmla="*/ 0 w 10197"/>
                <a:gd name="connsiteY0" fmla="*/ 2785 h 10101"/>
                <a:gd name="connsiteX1" fmla="*/ 10048 w 10197"/>
                <a:gd name="connsiteY1" fmla="*/ 0 h 10101"/>
                <a:gd name="connsiteX2" fmla="*/ 10197 w 10197"/>
                <a:gd name="connsiteY2" fmla="*/ 7569 h 10101"/>
                <a:gd name="connsiteX3" fmla="*/ 0 w 10197"/>
                <a:gd name="connsiteY3" fmla="*/ 10101 h 10101"/>
                <a:gd name="connsiteX4" fmla="*/ 0 w 10197"/>
                <a:gd name="connsiteY4" fmla="*/ 2785 h 10101"/>
                <a:gd name="connsiteX0" fmla="*/ 0 w 10197"/>
                <a:gd name="connsiteY0" fmla="*/ 2785 h 10101"/>
                <a:gd name="connsiteX1" fmla="*/ 10048 w 10197"/>
                <a:gd name="connsiteY1" fmla="*/ 0 h 10101"/>
                <a:gd name="connsiteX2" fmla="*/ 10197 w 10197"/>
                <a:gd name="connsiteY2" fmla="*/ 7569 h 10101"/>
                <a:gd name="connsiteX3" fmla="*/ 0 w 10197"/>
                <a:gd name="connsiteY3" fmla="*/ 10101 h 10101"/>
                <a:gd name="connsiteX4" fmla="*/ 0 w 10197"/>
                <a:gd name="connsiteY4" fmla="*/ 2785 h 10101"/>
                <a:gd name="connsiteX0" fmla="*/ 0 w 10198"/>
                <a:gd name="connsiteY0" fmla="*/ 2785 h 10101"/>
                <a:gd name="connsiteX1" fmla="*/ 10048 w 10198"/>
                <a:gd name="connsiteY1" fmla="*/ 0 h 10101"/>
                <a:gd name="connsiteX2" fmla="*/ 10197 w 10198"/>
                <a:gd name="connsiteY2" fmla="*/ 7569 h 10101"/>
                <a:gd name="connsiteX3" fmla="*/ 0 w 10198"/>
                <a:gd name="connsiteY3" fmla="*/ 10101 h 10101"/>
                <a:gd name="connsiteX4" fmla="*/ 0 w 10198"/>
                <a:gd name="connsiteY4" fmla="*/ 2785 h 10101"/>
                <a:gd name="connsiteX0" fmla="*/ 0 w 10102"/>
                <a:gd name="connsiteY0" fmla="*/ 2785 h 10101"/>
                <a:gd name="connsiteX1" fmla="*/ 10048 w 10102"/>
                <a:gd name="connsiteY1" fmla="*/ 0 h 10101"/>
                <a:gd name="connsiteX2" fmla="*/ 10098 w 10102"/>
                <a:gd name="connsiteY2" fmla="*/ 7721 h 10101"/>
                <a:gd name="connsiteX3" fmla="*/ 0 w 10102"/>
                <a:gd name="connsiteY3" fmla="*/ 10101 h 10101"/>
                <a:gd name="connsiteX4" fmla="*/ 0 w 10102"/>
                <a:gd name="connsiteY4" fmla="*/ 2785 h 10101"/>
                <a:gd name="connsiteX0" fmla="*/ 0 w 10102"/>
                <a:gd name="connsiteY0" fmla="*/ 2785 h 10101"/>
                <a:gd name="connsiteX1" fmla="*/ 10048 w 10102"/>
                <a:gd name="connsiteY1" fmla="*/ 0 h 10101"/>
                <a:gd name="connsiteX2" fmla="*/ 10098 w 10102"/>
                <a:gd name="connsiteY2" fmla="*/ 7721 h 10101"/>
                <a:gd name="connsiteX3" fmla="*/ 0 w 10102"/>
                <a:gd name="connsiteY3" fmla="*/ 10101 h 10101"/>
                <a:gd name="connsiteX4" fmla="*/ 0 w 10102"/>
                <a:gd name="connsiteY4" fmla="*/ 2785 h 10101"/>
                <a:gd name="connsiteX0" fmla="*/ 0 w 10057"/>
                <a:gd name="connsiteY0" fmla="*/ 2785 h 10101"/>
                <a:gd name="connsiteX1" fmla="*/ 10048 w 10057"/>
                <a:gd name="connsiteY1" fmla="*/ 0 h 10101"/>
                <a:gd name="connsiteX2" fmla="*/ 9999 w 10057"/>
                <a:gd name="connsiteY2" fmla="*/ 7772 h 10101"/>
                <a:gd name="connsiteX3" fmla="*/ 0 w 10057"/>
                <a:gd name="connsiteY3" fmla="*/ 10101 h 10101"/>
                <a:gd name="connsiteX4" fmla="*/ 0 w 10057"/>
                <a:gd name="connsiteY4" fmla="*/ 2785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7" h="10101">
                  <a:moveTo>
                    <a:pt x="0" y="2785"/>
                  </a:moveTo>
                  <a:lnTo>
                    <a:pt x="10048" y="0"/>
                  </a:lnTo>
                  <a:cubicBezTo>
                    <a:pt x="10081" y="3485"/>
                    <a:pt x="10015" y="4439"/>
                    <a:pt x="9999" y="7772"/>
                  </a:cubicBezTo>
                  <a:lnTo>
                    <a:pt x="0" y="10101"/>
                  </a:lnTo>
                  <a:lnTo>
                    <a:pt x="0" y="278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Process 19"/>
            <p:cNvSpPr/>
            <p:nvPr/>
          </p:nvSpPr>
          <p:spPr>
            <a:xfrm>
              <a:off x="2204333" y="4285068"/>
              <a:ext cx="1986667" cy="15823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2215"/>
                <a:gd name="connsiteX1" fmla="*/ 10000 w 10000"/>
                <a:gd name="connsiteY1" fmla="*/ 2215 h 12215"/>
                <a:gd name="connsiteX2" fmla="*/ 10000 w 10000"/>
                <a:gd name="connsiteY2" fmla="*/ 12215 h 12215"/>
                <a:gd name="connsiteX3" fmla="*/ 0 w 10000"/>
                <a:gd name="connsiteY3" fmla="*/ 12215 h 12215"/>
                <a:gd name="connsiteX4" fmla="*/ 0 w 10000"/>
                <a:gd name="connsiteY4" fmla="*/ 0 h 12215"/>
                <a:gd name="connsiteX0" fmla="*/ 45 w 10045"/>
                <a:gd name="connsiteY0" fmla="*/ 0 h 12215"/>
                <a:gd name="connsiteX1" fmla="*/ 10045 w 10045"/>
                <a:gd name="connsiteY1" fmla="*/ 2215 h 12215"/>
                <a:gd name="connsiteX2" fmla="*/ 10045 w 10045"/>
                <a:gd name="connsiteY2" fmla="*/ 12215 h 12215"/>
                <a:gd name="connsiteX3" fmla="*/ 0 w 10045"/>
                <a:gd name="connsiteY3" fmla="*/ 10139 h 12215"/>
                <a:gd name="connsiteX4" fmla="*/ 45 w 10045"/>
                <a:gd name="connsiteY4" fmla="*/ 0 h 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5" h="12215">
                  <a:moveTo>
                    <a:pt x="45" y="0"/>
                  </a:moveTo>
                  <a:lnTo>
                    <a:pt x="10045" y="2215"/>
                  </a:lnTo>
                  <a:lnTo>
                    <a:pt x="10045" y="12215"/>
                  </a:lnTo>
                  <a:lnTo>
                    <a:pt x="0" y="10139"/>
                  </a:lnTo>
                  <a:cubicBezTo>
                    <a:pt x="15" y="6759"/>
                    <a:pt x="30" y="3380"/>
                    <a:pt x="45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Process 18"/>
            <p:cNvSpPr/>
            <p:nvPr/>
          </p:nvSpPr>
          <p:spPr>
            <a:xfrm>
              <a:off x="2231315" y="3922008"/>
              <a:ext cx="3779724" cy="6410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3668 h 13668"/>
                <a:gd name="connsiteX1" fmla="*/ 9093 w 10000"/>
                <a:gd name="connsiteY1" fmla="*/ 0 h 13668"/>
                <a:gd name="connsiteX2" fmla="*/ 10000 w 10000"/>
                <a:gd name="connsiteY2" fmla="*/ 13668 h 13668"/>
                <a:gd name="connsiteX3" fmla="*/ 0 w 10000"/>
                <a:gd name="connsiteY3" fmla="*/ 13668 h 13668"/>
                <a:gd name="connsiteX4" fmla="*/ 0 w 10000"/>
                <a:gd name="connsiteY4" fmla="*/ 3668 h 13668"/>
                <a:gd name="connsiteX0" fmla="*/ 0 w 9185"/>
                <a:gd name="connsiteY0" fmla="*/ 3668 h 13668"/>
                <a:gd name="connsiteX1" fmla="*/ 9093 w 9185"/>
                <a:gd name="connsiteY1" fmla="*/ 0 h 13668"/>
                <a:gd name="connsiteX2" fmla="*/ 9139 w 9185"/>
                <a:gd name="connsiteY2" fmla="*/ 10277 h 13668"/>
                <a:gd name="connsiteX3" fmla="*/ 0 w 9185"/>
                <a:gd name="connsiteY3" fmla="*/ 13668 h 13668"/>
                <a:gd name="connsiteX4" fmla="*/ 0 w 9185"/>
                <a:gd name="connsiteY4" fmla="*/ 3668 h 13668"/>
                <a:gd name="connsiteX0" fmla="*/ 0 w 10197"/>
                <a:gd name="connsiteY0" fmla="*/ 2684 h 10000"/>
                <a:gd name="connsiteX1" fmla="*/ 9900 w 10197"/>
                <a:gd name="connsiteY1" fmla="*/ 0 h 10000"/>
                <a:gd name="connsiteX2" fmla="*/ 10197 w 10197"/>
                <a:gd name="connsiteY2" fmla="*/ 7468 h 10000"/>
                <a:gd name="connsiteX3" fmla="*/ 0 w 10197"/>
                <a:gd name="connsiteY3" fmla="*/ 10000 h 10000"/>
                <a:gd name="connsiteX4" fmla="*/ 0 w 10197"/>
                <a:gd name="connsiteY4" fmla="*/ 2684 h 10000"/>
                <a:gd name="connsiteX0" fmla="*/ 0 w 10197"/>
                <a:gd name="connsiteY0" fmla="*/ 2785 h 10101"/>
                <a:gd name="connsiteX1" fmla="*/ 10048 w 10197"/>
                <a:gd name="connsiteY1" fmla="*/ 0 h 10101"/>
                <a:gd name="connsiteX2" fmla="*/ 10197 w 10197"/>
                <a:gd name="connsiteY2" fmla="*/ 7569 h 10101"/>
                <a:gd name="connsiteX3" fmla="*/ 0 w 10197"/>
                <a:gd name="connsiteY3" fmla="*/ 10101 h 10101"/>
                <a:gd name="connsiteX4" fmla="*/ 0 w 10197"/>
                <a:gd name="connsiteY4" fmla="*/ 2785 h 10101"/>
                <a:gd name="connsiteX0" fmla="*/ 0 w 10197"/>
                <a:gd name="connsiteY0" fmla="*/ 2785 h 10101"/>
                <a:gd name="connsiteX1" fmla="*/ 10048 w 10197"/>
                <a:gd name="connsiteY1" fmla="*/ 0 h 10101"/>
                <a:gd name="connsiteX2" fmla="*/ 10197 w 10197"/>
                <a:gd name="connsiteY2" fmla="*/ 7569 h 10101"/>
                <a:gd name="connsiteX3" fmla="*/ 0 w 10197"/>
                <a:gd name="connsiteY3" fmla="*/ 10101 h 10101"/>
                <a:gd name="connsiteX4" fmla="*/ 0 w 10197"/>
                <a:gd name="connsiteY4" fmla="*/ 2785 h 10101"/>
                <a:gd name="connsiteX0" fmla="*/ 0 w 10198"/>
                <a:gd name="connsiteY0" fmla="*/ 2785 h 10101"/>
                <a:gd name="connsiteX1" fmla="*/ 10048 w 10198"/>
                <a:gd name="connsiteY1" fmla="*/ 0 h 10101"/>
                <a:gd name="connsiteX2" fmla="*/ 10197 w 10198"/>
                <a:gd name="connsiteY2" fmla="*/ 7569 h 10101"/>
                <a:gd name="connsiteX3" fmla="*/ 0 w 10198"/>
                <a:gd name="connsiteY3" fmla="*/ 10101 h 10101"/>
                <a:gd name="connsiteX4" fmla="*/ 0 w 10198"/>
                <a:gd name="connsiteY4" fmla="*/ 2785 h 10101"/>
                <a:gd name="connsiteX0" fmla="*/ 0 w 10102"/>
                <a:gd name="connsiteY0" fmla="*/ 2785 h 10101"/>
                <a:gd name="connsiteX1" fmla="*/ 10048 w 10102"/>
                <a:gd name="connsiteY1" fmla="*/ 0 h 10101"/>
                <a:gd name="connsiteX2" fmla="*/ 10098 w 10102"/>
                <a:gd name="connsiteY2" fmla="*/ 7721 h 10101"/>
                <a:gd name="connsiteX3" fmla="*/ 0 w 10102"/>
                <a:gd name="connsiteY3" fmla="*/ 10101 h 10101"/>
                <a:gd name="connsiteX4" fmla="*/ 0 w 10102"/>
                <a:gd name="connsiteY4" fmla="*/ 2785 h 10101"/>
                <a:gd name="connsiteX0" fmla="*/ 0 w 10102"/>
                <a:gd name="connsiteY0" fmla="*/ 2785 h 10101"/>
                <a:gd name="connsiteX1" fmla="*/ 10048 w 10102"/>
                <a:gd name="connsiteY1" fmla="*/ 0 h 10101"/>
                <a:gd name="connsiteX2" fmla="*/ 10098 w 10102"/>
                <a:gd name="connsiteY2" fmla="*/ 7721 h 10101"/>
                <a:gd name="connsiteX3" fmla="*/ 0 w 10102"/>
                <a:gd name="connsiteY3" fmla="*/ 10101 h 10101"/>
                <a:gd name="connsiteX4" fmla="*/ 0 w 10102"/>
                <a:gd name="connsiteY4" fmla="*/ 2785 h 10101"/>
                <a:gd name="connsiteX0" fmla="*/ 0 w 10057"/>
                <a:gd name="connsiteY0" fmla="*/ 2785 h 10101"/>
                <a:gd name="connsiteX1" fmla="*/ 10048 w 10057"/>
                <a:gd name="connsiteY1" fmla="*/ 0 h 10101"/>
                <a:gd name="connsiteX2" fmla="*/ 9999 w 10057"/>
                <a:gd name="connsiteY2" fmla="*/ 7772 h 10101"/>
                <a:gd name="connsiteX3" fmla="*/ 0 w 10057"/>
                <a:gd name="connsiteY3" fmla="*/ 10101 h 10101"/>
                <a:gd name="connsiteX4" fmla="*/ 0 w 10057"/>
                <a:gd name="connsiteY4" fmla="*/ 2785 h 10101"/>
                <a:gd name="connsiteX0" fmla="*/ 0 w 10057"/>
                <a:gd name="connsiteY0" fmla="*/ 2785 h 10709"/>
                <a:gd name="connsiteX1" fmla="*/ 10048 w 10057"/>
                <a:gd name="connsiteY1" fmla="*/ 0 h 10709"/>
                <a:gd name="connsiteX2" fmla="*/ 9999 w 10057"/>
                <a:gd name="connsiteY2" fmla="*/ 7772 h 10709"/>
                <a:gd name="connsiteX3" fmla="*/ 0 w 10057"/>
                <a:gd name="connsiteY3" fmla="*/ 10709 h 10709"/>
                <a:gd name="connsiteX4" fmla="*/ 0 w 10057"/>
                <a:gd name="connsiteY4" fmla="*/ 2785 h 10709"/>
                <a:gd name="connsiteX0" fmla="*/ 0 w 20815"/>
                <a:gd name="connsiteY0" fmla="*/ 9165 h 10709"/>
                <a:gd name="connsiteX1" fmla="*/ 20806 w 20815"/>
                <a:gd name="connsiteY1" fmla="*/ 0 h 10709"/>
                <a:gd name="connsiteX2" fmla="*/ 20757 w 20815"/>
                <a:gd name="connsiteY2" fmla="*/ 7772 h 10709"/>
                <a:gd name="connsiteX3" fmla="*/ 10758 w 20815"/>
                <a:gd name="connsiteY3" fmla="*/ 10709 h 10709"/>
                <a:gd name="connsiteX4" fmla="*/ 0 w 20815"/>
                <a:gd name="connsiteY4" fmla="*/ 9165 h 10709"/>
                <a:gd name="connsiteX0" fmla="*/ 0 w 20757"/>
                <a:gd name="connsiteY0" fmla="*/ 2384 h 3928"/>
                <a:gd name="connsiteX1" fmla="*/ 10739 w 20757"/>
                <a:gd name="connsiteY1" fmla="*/ 611 h 3928"/>
                <a:gd name="connsiteX2" fmla="*/ 20757 w 20757"/>
                <a:gd name="connsiteY2" fmla="*/ 991 h 3928"/>
                <a:gd name="connsiteX3" fmla="*/ 10758 w 20757"/>
                <a:gd name="connsiteY3" fmla="*/ 3928 h 3928"/>
                <a:gd name="connsiteX4" fmla="*/ 0 w 20757"/>
                <a:gd name="connsiteY4" fmla="*/ 2384 h 3928"/>
                <a:gd name="connsiteX0" fmla="*/ 0 w 10024"/>
                <a:gd name="connsiteY0" fmla="*/ 5618 h 9549"/>
                <a:gd name="connsiteX1" fmla="*/ 5174 w 10024"/>
                <a:gd name="connsiteY1" fmla="*/ 1104 h 9549"/>
                <a:gd name="connsiteX2" fmla="*/ 10024 w 10024"/>
                <a:gd name="connsiteY2" fmla="*/ 2588 h 9549"/>
                <a:gd name="connsiteX3" fmla="*/ 5183 w 10024"/>
                <a:gd name="connsiteY3" fmla="*/ 9549 h 9549"/>
                <a:gd name="connsiteX4" fmla="*/ 0 w 10024"/>
                <a:gd name="connsiteY4" fmla="*/ 5618 h 9549"/>
                <a:gd name="connsiteX0" fmla="*/ 0 w 10000"/>
                <a:gd name="connsiteY0" fmla="*/ 4727 h 8844"/>
                <a:gd name="connsiteX1" fmla="*/ 5162 w 10000"/>
                <a:gd name="connsiteY1" fmla="*/ 0 h 8844"/>
                <a:gd name="connsiteX2" fmla="*/ 10000 w 10000"/>
                <a:gd name="connsiteY2" fmla="*/ 1554 h 8844"/>
                <a:gd name="connsiteX3" fmla="*/ 5171 w 10000"/>
                <a:gd name="connsiteY3" fmla="*/ 8844 h 8844"/>
                <a:gd name="connsiteX4" fmla="*/ 0 w 10000"/>
                <a:gd name="connsiteY4" fmla="*/ 4727 h 8844"/>
                <a:gd name="connsiteX0" fmla="*/ 0 w 10000"/>
                <a:gd name="connsiteY0" fmla="*/ 10992 h 15647"/>
                <a:gd name="connsiteX1" fmla="*/ 5660 w 10000"/>
                <a:gd name="connsiteY1" fmla="*/ 0 h 15647"/>
                <a:gd name="connsiteX2" fmla="*/ 10000 w 10000"/>
                <a:gd name="connsiteY2" fmla="*/ 7404 h 15647"/>
                <a:gd name="connsiteX3" fmla="*/ 5171 w 10000"/>
                <a:gd name="connsiteY3" fmla="*/ 15647 h 15647"/>
                <a:gd name="connsiteX4" fmla="*/ 0 w 10000"/>
                <a:gd name="connsiteY4" fmla="*/ 10992 h 15647"/>
                <a:gd name="connsiteX0" fmla="*/ 0 w 10000"/>
                <a:gd name="connsiteY0" fmla="*/ 10992 h 15647"/>
                <a:gd name="connsiteX1" fmla="*/ 5660 w 10000"/>
                <a:gd name="connsiteY1" fmla="*/ 0 h 15647"/>
                <a:gd name="connsiteX2" fmla="*/ 10000 w 10000"/>
                <a:gd name="connsiteY2" fmla="*/ 7404 h 15647"/>
                <a:gd name="connsiteX3" fmla="*/ 5171 w 10000"/>
                <a:gd name="connsiteY3" fmla="*/ 15647 h 15647"/>
                <a:gd name="connsiteX4" fmla="*/ 0 w 10000"/>
                <a:gd name="connsiteY4" fmla="*/ 10992 h 15647"/>
                <a:gd name="connsiteX0" fmla="*/ 0 w 10000"/>
                <a:gd name="connsiteY0" fmla="*/ 6260 h 10915"/>
                <a:gd name="connsiteX1" fmla="*/ 4616 w 10000"/>
                <a:gd name="connsiteY1" fmla="*/ 0 h 10915"/>
                <a:gd name="connsiteX2" fmla="*/ 10000 w 10000"/>
                <a:gd name="connsiteY2" fmla="*/ 2672 h 10915"/>
                <a:gd name="connsiteX3" fmla="*/ 5171 w 10000"/>
                <a:gd name="connsiteY3" fmla="*/ 10915 h 10915"/>
                <a:gd name="connsiteX4" fmla="*/ 0 w 10000"/>
                <a:gd name="connsiteY4" fmla="*/ 6260 h 10915"/>
                <a:gd name="connsiteX0" fmla="*/ 0 w 10000"/>
                <a:gd name="connsiteY0" fmla="*/ 6260 h 10915"/>
                <a:gd name="connsiteX1" fmla="*/ 4616 w 10000"/>
                <a:gd name="connsiteY1" fmla="*/ 0 h 10915"/>
                <a:gd name="connsiteX2" fmla="*/ 10000 w 10000"/>
                <a:gd name="connsiteY2" fmla="*/ 2672 h 10915"/>
                <a:gd name="connsiteX3" fmla="*/ 5171 w 10000"/>
                <a:gd name="connsiteY3" fmla="*/ 10915 h 10915"/>
                <a:gd name="connsiteX4" fmla="*/ 0 w 10000"/>
                <a:gd name="connsiteY4" fmla="*/ 6260 h 10915"/>
                <a:gd name="connsiteX0" fmla="*/ 0 w 10000"/>
                <a:gd name="connsiteY0" fmla="*/ 6260 h 10915"/>
                <a:gd name="connsiteX1" fmla="*/ 4616 w 10000"/>
                <a:gd name="connsiteY1" fmla="*/ 0 h 10915"/>
                <a:gd name="connsiteX2" fmla="*/ 10000 w 10000"/>
                <a:gd name="connsiteY2" fmla="*/ 2672 h 10915"/>
                <a:gd name="connsiteX3" fmla="*/ 5171 w 10000"/>
                <a:gd name="connsiteY3" fmla="*/ 10915 h 10915"/>
                <a:gd name="connsiteX4" fmla="*/ 0 w 10000"/>
                <a:gd name="connsiteY4" fmla="*/ 6260 h 1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915">
                  <a:moveTo>
                    <a:pt x="0" y="6260"/>
                  </a:moveTo>
                  <a:lnTo>
                    <a:pt x="4616" y="0"/>
                  </a:lnTo>
                  <a:cubicBezTo>
                    <a:pt x="8332" y="1502"/>
                    <a:pt x="7257" y="1172"/>
                    <a:pt x="10000" y="2672"/>
                  </a:cubicBezTo>
                  <a:lnTo>
                    <a:pt x="5171" y="10915"/>
                  </a:lnTo>
                  <a:lnTo>
                    <a:pt x="0" y="626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07350" y="1858256"/>
            <a:ext cx="950062" cy="668859"/>
            <a:chOff x="2204333" y="3922008"/>
            <a:chExt cx="3813601" cy="1945391"/>
          </a:xfrm>
          <a:solidFill>
            <a:schemeClr val="tx1"/>
          </a:solidFill>
        </p:grpSpPr>
        <p:sp>
          <p:nvSpPr>
            <p:cNvPr id="24" name="Flowchart: Process 18"/>
            <p:cNvSpPr/>
            <p:nvPr/>
          </p:nvSpPr>
          <p:spPr>
            <a:xfrm>
              <a:off x="4191000" y="4078963"/>
              <a:ext cx="1826934" cy="1788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3668 h 13668"/>
                <a:gd name="connsiteX1" fmla="*/ 9093 w 10000"/>
                <a:gd name="connsiteY1" fmla="*/ 0 h 13668"/>
                <a:gd name="connsiteX2" fmla="*/ 10000 w 10000"/>
                <a:gd name="connsiteY2" fmla="*/ 13668 h 13668"/>
                <a:gd name="connsiteX3" fmla="*/ 0 w 10000"/>
                <a:gd name="connsiteY3" fmla="*/ 13668 h 13668"/>
                <a:gd name="connsiteX4" fmla="*/ 0 w 10000"/>
                <a:gd name="connsiteY4" fmla="*/ 3668 h 13668"/>
                <a:gd name="connsiteX0" fmla="*/ 0 w 9185"/>
                <a:gd name="connsiteY0" fmla="*/ 3668 h 13668"/>
                <a:gd name="connsiteX1" fmla="*/ 9093 w 9185"/>
                <a:gd name="connsiteY1" fmla="*/ 0 h 13668"/>
                <a:gd name="connsiteX2" fmla="*/ 9139 w 9185"/>
                <a:gd name="connsiteY2" fmla="*/ 10277 h 13668"/>
                <a:gd name="connsiteX3" fmla="*/ 0 w 9185"/>
                <a:gd name="connsiteY3" fmla="*/ 13668 h 13668"/>
                <a:gd name="connsiteX4" fmla="*/ 0 w 9185"/>
                <a:gd name="connsiteY4" fmla="*/ 3668 h 13668"/>
                <a:gd name="connsiteX0" fmla="*/ 0 w 10197"/>
                <a:gd name="connsiteY0" fmla="*/ 2684 h 10000"/>
                <a:gd name="connsiteX1" fmla="*/ 9900 w 10197"/>
                <a:gd name="connsiteY1" fmla="*/ 0 h 10000"/>
                <a:gd name="connsiteX2" fmla="*/ 10197 w 10197"/>
                <a:gd name="connsiteY2" fmla="*/ 7468 h 10000"/>
                <a:gd name="connsiteX3" fmla="*/ 0 w 10197"/>
                <a:gd name="connsiteY3" fmla="*/ 10000 h 10000"/>
                <a:gd name="connsiteX4" fmla="*/ 0 w 10197"/>
                <a:gd name="connsiteY4" fmla="*/ 2684 h 10000"/>
                <a:gd name="connsiteX0" fmla="*/ 0 w 10197"/>
                <a:gd name="connsiteY0" fmla="*/ 2785 h 10101"/>
                <a:gd name="connsiteX1" fmla="*/ 10048 w 10197"/>
                <a:gd name="connsiteY1" fmla="*/ 0 h 10101"/>
                <a:gd name="connsiteX2" fmla="*/ 10197 w 10197"/>
                <a:gd name="connsiteY2" fmla="*/ 7569 h 10101"/>
                <a:gd name="connsiteX3" fmla="*/ 0 w 10197"/>
                <a:gd name="connsiteY3" fmla="*/ 10101 h 10101"/>
                <a:gd name="connsiteX4" fmla="*/ 0 w 10197"/>
                <a:gd name="connsiteY4" fmla="*/ 2785 h 10101"/>
                <a:gd name="connsiteX0" fmla="*/ 0 w 10197"/>
                <a:gd name="connsiteY0" fmla="*/ 2785 h 10101"/>
                <a:gd name="connsiteX1" fmla="*/ 10048 w 10197"/>
                <a:gd name="connsiteY1" fmla="*/ 0 h 10101"/>
                <a:gd name="connsiteX2" fmla="*/ 10197 w 10197"/>
                <a:gd name="connsiteY2" fmla="*/ 7569 h 10101"/>
                <a:gd name="connsiteX3" fmla="*/ 0 w 10197"/>
                <a:gd name="connsiteY3" fmla="*/ 10101 h 10101"/>
                <a:gd name="connsiteX4" fmla="*/ 0 w 10197"/>
                <a:gd name="connsiteY4" fmla="*/ 2785 h 10101"/>
                <a:gd name="connsiteX0" fmla="*/ 0 w 10198"/>
                <a:gd name="connsiteY0" fmla="*/ 2785 h 10101"/>
                <a:gd name="connsiteX1" fmla="*/ 10048 w 10198"/>
                <a:gd name="connsiteY1" fmla="*/ 0 h 10101"/>
                <a:gd name="connsiteX2" fmla="*/ 10197 w 10198"/>
                <a:gd name="connsiteY2" fmla="*/ 7569 h 10101"/>
                <a:gd name="connsiteX3" fmla="*/ 0 w 10198"/>
                <a:gd name="connsiteY3" fmla="*/ 10101 h 10101"/>
                <a:gd name="connsiteX4" fmla="*/ 0 w 10198"/>
                <a:gd name="connsiteY4" fmla="*/ 2785 h 10101"/>
                <a:gd name="connsiteX0" fmla="*/ 0 w 10102"/>
                <a:gd name="connsiteY0" fmla="*/ 2785 h 10101"/>
                <a:gd name="connsiteX1" fmla="*/ 10048 w 10102"/>
                <a:gd name="connsiteY1" fmla="*/ 0 h 10101"/>
                <a:gd name="connsiteX2" fmla="*/ 10098 w 10102"/>
                <a:gd name="connsiteY2" fmla="*/ 7721 h 10101"/>
                <a:gd name="connsiteX3" fmla="*/ 0 w 10102"/>
                <a:gd name="connsiteY3" fmla="*/ 10101 h 10101"/>
                <a:gd name="connsiteX4" fmla="*/ 0 w 10102"/>
                <a:gd name="connsiteY4" fmla="*/ 2785 h 10101"/>
                <a:gd name="connsiteX0" fmla="*/ 0 w 10102"/>
                <a:gd name="connsiteY0" fmla="*/ 2785 h 10101"/>
                <a:gd name="connsiteX1" fmla="*/ 10048 w 10102"/>
                <a:gd name="connsiteY1" fmla="*/ 0 h 10101"/>
                <a:gd name="connsiteX2" fmla="*/ 10098 w 10102"/>
                <a:gd name="connsiteY2" fmla="*/ 7721 h 10101"/>
                <a:gd name="connsiteX3" fmla="*/ 0 w 10102"/>
                <a:gd name="connsiteY3" fmla="*/ 10101 h 10101"/>
                <a:gd name="connsiteX4" fmla="*/ 0 w 10102"/>
                <a:gd name="connsiteY4" fmla="*/ 2785 h 10101"/>
                <a:gd name="connsiteX0" fmla="*/ 0 w 10057"/>
                <a:gd name="connsiteY0" fmla="*/ 2785 h 10101"/>
                <a:gd name="connsiteX1" fmla="*/ 10048 w 10057"/>
                <a:gd name="connsiteY1" fmla="*/ 0 h 10101"/>
                <a:gd name="connsiteX2" fmla="*/ 9999 w 10057"/>
                <a:gd name="connsiteY2" fmla="*/ 7772 h 10101"/>
                <a:gd name="connsiteX3" fmla="*/ 0 w 10057"/>
                <a:gd name="connsiteY3" fmla="*/ 10101 h 10101"/>
                <a:gd name="connsiteX4" fmla="*/ 0 w 10057"/>
                <a:gd name="connsiteY4" fmla="*/ 2785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7" h="10101">
                  <a:moveTo>
                    <a:pt x="0" y="2785"/>
                  </a:moveTo>
                  <a:lnTo>
                    <a:pt x="10048" y="0"/>
                  </a:lnTo>
                  <a:cubicBezTo>
                    <a:pt x="10081" y="3485"/>
                    <a:pt x="10015" y="4439"/>
                    <a:pt x="9999" y="7772"/>
                  </a:cubicBezTo>
                  <a:lnTo>
                    <a:pt x="0" y="10101"/>
                  </a:lnTo>
                  <a:lnTo>
                    <a:pt x="0" y="278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Process 19"/>
            <p:cNvSpPr/>
            <p:nvPr/>
          </p:nvSpPr>
          <p:spPr>
            <a:xfrm>
              <a:off x="2204333" y="4285068"/>
              <a:ext cx="1986667" cy="15823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2215"/>
                <a:gd name="connsiteX1" fmla="*/ 10000 w 10000"/>
                <a:gd name="connsiteY1" fmla="*/ 2215 h 12215"/>
                <a:gd name="connsiteX2" fmla="*/ 10000 w 10000"/>
                <a:gd name="connsiteY2" fmla="*/ 12215 h 12215"/>
                <a:gd name="connsiteX3" fmla="*/ 0 w 10000"/>
                <a:gd name="connsiteY3" fmla="*/ 12215 h 12215"/>
                <a:gd name="connsiteX4" fmla="*/ 0 w 10000"/>
                <a:gd name="connsiteY4" fmla="*/ 0 h 12215"/>
                <a:gd name="connsiteX0" fmla="*/ 45 w 10045"/>
                <a:gd name="connsiteY0" fmla="*/ 0 h 12215"/>
                <a:gd name="connsiteX1" fmla="*/ 10045 w 10045"/>
                <a:gd name="connsiteY1" fmla="*/ 2215 h 12215"/>
                <a:gd name="connsiteX2" fmla="*/ 10045 w 10045"/>
                <a:gd name="connsiteY2" fmla="*/ 12215 h 12215"/>
                <a:gd name="connsiteX3" fmla="*/ 0 w 10045"/>
                <a:gd name="connsiteY3" fmla="*/ 10139 h 12215"/>
                <a:gd name="connsiteX4" fmla="*/ 45 w 10045"/>
                <a:gd name="connsiteY4" fmla="*/ 0 h 1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5" h="12215">
                  <a:moveTo>
                    <a:pt x="45" y="0"/>
                  </a:moveTo>
                  <a:lnTo>
                    <a:pt x="10045" y="2215"/>
                  </a:lnTo>
                  <a:lnTo>
                    <a:pt x="10045" y="12215"/>
                  </a:lnTo>
                  <a:lnTo>
                    <a:pt x="0" y="10139"/>
                  </a:lnTo>
                  <a:cubicBezTo>
                    <a:pt x="15" y="6759"/>
                    <a:pt x="30" y="338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Process 18"/>
            <p:cNvSpPr/>
            <p:nvPr/>
          </p:nvSpPr>
          <p:spPr>
            <a:xfrm>
              <a:off x="2231315" y="3922008"/>
              <a:ext cx="3779724" cy="6410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3668 h 13668"/>
                <a:gd name="connsiteX1" fmla="*/ 9093 w 10000"/>
                <a:gd name="connsiteY1" fmla="*/ 0 h 13668"/>
                <a:gd name="connsiteX2" fmla="*/ 10000 w 10000"/>
                <a:gd name="connsiteY2" fmla="*/ 13668 h 13668"/>
                <a:gd name="connsiteX3" fmla="*/ 0 w 10000"/>
                <a:gd name="connsiteY3" fmla="*/ 13668 h 13668"/>
                <a:gd name="connsiteX4" fmla="*/ 0 w 10000"/>
                <a:gd name="connsiteY4" fmla="*/ 3668 h 13668"/>
                <a:gd name="connsiteX0" fmla="*/ 0 w 9185"/>
                <a:gd name="connsiteY0" fmla="*/ 3668 h 13668"/>
                <a:gd name="connsiteX1" fmla="*/ 9093 w 9185"/>
                <a:gd name="connsiteY1" fmla="*/ 0 h 13668"/>
                <a:gd name="connsiteX2" fmla="*/ 9139 w 9185"/>
                <a:gd name="connsiteY2" fmla="*/ 10277 h 13668"/>
                <a:gd name="connsiteX3" fmla="*/ 0 w 9185"/>
                <a:gd name="connsiteY3" fmla="*/ 13668 h 13668"/>
                <a:gd name="connsiteX4" fmla="*/ 0 w 9185"/>
                <a:gd name="connsiteY4" fmla="*/ 3668 h 13668"/>
                <a:gd name="connsiteX0" fmla="*/ 0 w 10197"/>
                <a:gd name="connsiteY0" fmla="*/ 2684 h 10000"/>
                <a:gd name="connsiteX1" fmla="*/ 9900 w 10197"/>
                <a:gd name="connsiteY1" fmla="*/ 0 h 10000"/>
                <a:gd name="connsiteX2" fmla="*/ 10197 w 10197"/>
                <a:gd name="connsiteY2" fmla="*/ 7468 h 10000"/>
                <a:gd name="connsiteX3" fmla="*/ 0 w 10197"/>
                <a:gd name="connsiteY3" fmla="*/ 10000 h 10000"/>
                <a:gd name="connsiteX4" fmla="*/ 0 w 10197"/>
                <a:gd name="connsiteY4" fmla="*/ 2684 h 10000"/>
                <a:gd name="connsiteX0" fmla="*/ 0 w 10197"/>
                <a:gd name="connsiteY0" fmla="*/ 2785 h 10101"/>
                <a:gd name="connsiteX1" fmla="*/ 10048 w 10197"/>
                <a:gd name="connsiteY1" fmla="*/ 0 h 10101"/>
                <a:gd name="connsiteX2" fmla="*/ 10197 w 10197"/>
                <a:gd name="connsiteY2" fmla="*/ 7569 h 10101"/>
                <a:gd name="connsiteX3" fmla="*/ 0 w 10197"/>
                <a:gd name="connsiteY3" fmla="*/ 10101 h 10101"/>
                <a:gd name="connsiteX4" fmla="*/ 0 w 10197"/>
                <a:gd name="connsiteY4" fmla="*/ 2785 h 10101"/>
                <a:gd name="connsiteX0" fmla="*/ 0 w 10197"/>
                <a:gd name="connsiteY0" fmla="*/ 2785 h 10101"/>
                <a:gd name="connsiteX1" fmla="*/ 10048 w 10197"/>
                <a:gd name="connsiteY1" fmla="*/ 0 h 10101"/>
                <a:gd name="connsiteX2" fmla="*/ 10197 w 10197"/>
                <a:gd name="connsiteY2" fmla="*/ 7569 h 10101"/>
                <a:gd name="connsiteX3" fmla="*/ 0 w 10197"/>
                <a:gd name="connsiteY3" fmla="*/ 10101 h 10101"/>
                <a:gd name="connsiteX4" fmla="*/ 0 w 10197"/>
                <a:gd name="connsiteY4" fmla="*/ 2785 h 10101"/>
                <a:gd name="connsiteX0" fmla="*/ 0 w 10198"/>
                <a:gd name="connsiteY0" fmla="*/ 2785 h 10101"/>
                <a:gd name="connsiteX1" fmla="*/ 10048 w 10198"/>
                <a:gd name="connsiteY1" fmla="*/ 0 h 10101"/>
                <a:gd name="connsiteX2" fmla="*/ 10197 w 10198"/>
                <a:gd name="connsiteY2" fmla="*/ 7569 h 10101"/>
                <a:gd name="connsiteX3" fmla="*/ 0 w 10198"/>
                <a:gd name="connsiteY3" fmla="*/ 10101 h 10101"/>
                <a:gd name="connsiteX4" fmla="*/ 0 w 10198"/>
                <a:gd name="connsiteY4" fmla="*/ 2785 h 10101"/>
                <a:gd name="connsiteX0" fmla="*/ 0 w 10102"/>
                <a:gd name="connsiteY0" fmla="*/ 2785 h 10101"/>
                <a:gd name="connsiteX1" fmla="*/ 10048 w 10102"/>
                <a:gd name="connsiteY1" fmla="*/ 0 h 10101"/>
                <a:gd name="connsiteX2" fmla="*/ 10098 w 10102"/>
                <a:gd name="connsiteY2" fmla="*/ 7721 h 10101"/>
                <a:gd name="connsiteX3" fmla="*/ 0 w 10102"/>
                <a:gd name="connsiteY3" fmla="*/ 10101 h 10101"/>
                <a:gd name="connsiteX4" fmla="*/ 0 w 10102"/>
                <a:gd name="connsiteY4" fmla="*/ 2785 h 10101"/>
                <a:gd name="connsiteX0" fmla="*/ 0 w 10102"/>
                <a:gd name="connsiteY0" fmla="*/ 2785 h 10101"/>
                <a:gd name="connsiteX1" fmla="*/ 10048 w 10102"/>
                <a:gd name="connsiteY1" fmla="*/ 0 h 10101"/>
                <a:gd name="connsiteX2" fmla="*/ 10098 w 10102"/>
                <a:gd name="connsiteY2" fmla="*/ 7721 h 10101"/>
                <a:gd name="connsiteX3" fmla="*/ 0 w 10102"/>
                <a:gd name="connsiteY3" fmla="*/ 10101 h 10101"/>
                <a:gd name="connsiteX4" fmla="*/ 0 w 10102"/>
                <a:gd name="connsiteY4" fmla="*/ 2785 h 10101"/>
                <a:gd name="connsiteX0" fmla="*/ 0 w 10057"/>
                <a:gd name="connsiteY0" fmla="*/ 2785 h 10101"/>
                <a:gd name="connsiteX1" fmla="*/ 10048 w 10057"/>
                <a:gd name="connsiteY1" fmla="*/ 0 h 10101"/>
                <a:gd name="connsiteX2" fmla="*/ 9999 w 10057"/>
                <a:gd name="connsiteY2" fmla="*/ 7772 h 10101"/>
                <a:gd name="connsiteX3" fmla="*/ 0 w 10057"/>
                <a:gd name="connsiteY3" fmla="*/ 10101 h 10101"/>
                <a:gd name="connsiteX4" fmla="*/ 0 w 10057"/>
                <a:gd name="connsiteY4" fmla="*/ 2785 h 10101"/>
                <a:gd name="connsiteX0" fmla="*/ 0 w 10057"/>
                <a:gd name="connsiteY0" fmla="*/ 2785 h 10709"/>
                <a:gd name="connsiteX1" fmla="*/ 10048 w 10057"/>
                <a:gd name="connsiteY1" fmla="*/ 0 h 10709"/>
                <a:gd name="connsiteX2" fmla="*/ 9999 w 10057"/>
                <a:gd name="connsiteY2" fmla="*/ 7772 h 10709"/>
                <a:gd name="connsiteX3" fmla="*/ 0 w 10057"/>
                <a:gd name="connsiteY3" fmla="*/ 10709 h 10709"/>
                <a:gd name="connsiteX4" fmla="*/ 0 w 10057"/>
                <a:gd name="connsiteY4" fmla="*/ 2785 h 10709"/>
                <a:gd name="connsiteX0" fmla="*/ 0 w 20815"/>
                <a:gd name="connsiteY0" fmla="*/ 9165 h 10709"/>
                <a:gd name="connsiteX1" fmla="*/ 20806 w 20815"/>
                <a:gd name="connsiteY1" fmla="*/ 0 h 10709"/>
                <a:gd name="connsiteX2" fmla="*/ 20757 w 20815"/>
                <a:gd name="connsiteY2" fmla="*/ 7772 h 10709"/>
                <a:gd name="connsiteX3" fmla="*/ 10758 w 20815"/>
                <a:gd name="connsiteY3" fmla="*/ 10709 h 10709"/>
                <a:gd name="connsiteX4" fmla="*/ 0 w 20815"/>
                <a:gd name="connsiteY4" fmla="*/ 9165 h 10709"/>
                <a:gd name="connsiteX0" fmla="*/ 0 w 20757"/>
                <a:gd name="connsiteY0" fmla="*/ 2384 h 3928"/>
                <a:gd name="connsiteX1" fmla="*/ 10739 w 20757"/>
                <a:gd name="connsiteY1" fmla="*/ 611 h 3928"/>
                <a:gd name="connsiteX2" fmla="*/ 20757 w 20757"/>
                <a:gd name="connsiteY2" fmla="*/ 991 h 3928"/>
                <a:gd name="connsiteX3" fmla="*/ 10758 w 20757"/>
                <a:gd name="connsiteY3" fmla="*/ 3928 h 3928"/>
                <a:gd name="connsiteX4" fmla="*/ 0 w 20757"/>
                <a:gd name="connsiteY4" fmla="*/ 2384 h 3928"/>
                <a:gd name="connsiteX0" fmla="*/ 0 w 10024"/>
                <a:gd name="connsiteY0" fmla="*/ 5618 h 9549"/>
                <a:gd name="connsiteX1" fmla="*/ 5174 w 10024"/>
                <a:gd name="connsiteY1" fmla="*/ 1104 h 9549"/>
                <a:gd name="connsiteX2" fmla="*/ 10024 w 10024"/>
                <a:gd name="connsiteY2" fmla="*/ 2588 h 9549"/>
                <a:gd name="connsiteX3" fmla="*/ 5183 w 10024"/>
                <a:gd name="connsiteY3" fmla="*/ 9549 h 9549"/>
                <a:gd name="connsiteX4" fmla="*/ 0 w 10024"/>
                <a:gd name="connsiteY4" fmla="*/ 5618 h 9549"/>
                <a:gd name="connsiteX0" fmla="*/ 0 w 10000"/>
                <a:gd name="connsiteY0" fmla="*/ 4727 h 8844"/>
                <a:gd name="connsiteX1" fmla="*/ 5162 w 10000"/>
                <a:gd name="connsiteY1" fmla="*/ 0 h 8844"/>
                <a:gd name="connsiteX2" fmla="*/ 10000 w 10000"/>
                <a:gd name="connsiteY2" fmla="*/ 1554 h 8844"/>
                <a:gd name="connsiteX3" fmla="*/ 5171 w 10000"/>
                <a:gd name="connsiteY3" fmla="*/ 8844 h 8844"/>
                <a:gd name="connsiteX4" fmla="*/ 0 w 10000"/>
                <a:gd name="connsiteY4" fmla="*/ 4727 h 8844"/>
                <a:gd name="connsiteX0" fmla="*/ 0 w 10000"/>
                <a:gd name="connsiteY0" fmla="*/ 10992 h 15647"/>
                <a:gd name="connsiteX1" fmla="*/ 5660 w 10000"/>
                <a:gd name="connsiteY1" fmla="*/ 0 h 15647"/>
                <a:gd name="connsiteX2" fmla="*/ 10000 w 10000"/>
                <a:gd name="connsiteY2" fmla="*/ 7404 h 15647"/>
                <a:gd name="connsiteX3" fmla="*/ 5171 w 10000"/>
                <a:gd name="connsiteY3" fmla="*/ 15647 h 15647"/>
                <a:gd name="connsiteX4" fmla="*/ 0 w 10000"/>
                <a:gd name="connsiteY4" fmla="*/ 10992 h 15647"/>
                <a:gd name="connsiteX0" fmla="*/ 0 w 10000"/>
                <a:gd name="connsiteY0" fmla="*/ 10992 h 15647"/>
                <a:gd name="connsiteX1" fmla="*/ 5660 w 10000"/>
                <a:gd name="connsiteY1" fmla="*/ 0 h 15647"/>
                <a:gd name="connsiteX2" fmla="*/ 10000 w 10000"/>
                <a:gd name="connsiteY2" fmla="*/ 7404 h 15647"/>
                <a:gd name="connsiteX3" fmla="*/ 5171 w 10000"/>
                <a:gd name="connsiteY3" fmla="*/ 15647 h 15647"/>
                <a:gd name="connsiteX4" fmla="*/ 0 w 10000"/>
                <a:gd name="connsiteY4" fmla="*/ 10992 h 15647"/>
                <a:gd name="connsiteX0" fmla="*/ 0 w 10000"/>
                <a:gd name="connsiteY0" fmla="*/ 6260 h 10915"/>
                <a:gd name="connsiteX1" fmla="*/ 4616 w 10000"/>
                <a:gd name="connsiteY1" fmla="*/ 0 h 10915"/>
                <a:gd name="connsiteX2" fmla="*/ 10000 w 10000"/>
                <a:gd name="connsiteY2" fmla="*/ 2672 h 10915"/>
                <a:gd name="connsiteX3" fmla="*/ 5171 w 10000"/>
                <a:gd name="connsiteY3" fmla="*/ 10915 h 10915"/>
                <a:gd name="connsiteX4" fmla="*/ 0 w 10000"/>
                <a:gd name="connsiteY4" fmla="*/ 6260 h 10915"/>
                <a:gd name="connsiteX0" fmla="*/ 0 w 10000"/>
                <a:gd name="connsiteY0" fmla="*/ 6260 h 10915"/>
                <a:gd name="connsiteX1" fmla="*/ 4616 w 10000"/>
                <a:gd name="connsiteY1" fmla="*/ 0 h 10915"/>
                <a:gd name="connsiteX2" fmla="*/ 10000 w 10000"/>
                <a:gd name="connsiteY2" fmla="*/ 2672 h 10915"/>
                <a:gd name="connsiteX3" fmla="*/ 5171 w 10000"/>
                <a:gd name="connsiteY3" fmla="*/ 10915 h 10915"/>
                <a:gd name="connsiteX4" fmla="*/ 0 w 10000"/>
                <a:gd name="connsiteY4" fmla="*/ 6260 h 10915"/>
                <a:gd name="connsiteX0" fmla="*/ 0 w 10000"/>
                <a:gd name="connsiteY0" fmla="*/ 6260 h 10915"/>
                <a:gd name="connsiteX1" fmla="*/ 4616 w 10000"/>
                <a:gd name="connsiteY1" fmla="*/ 0 h 10915"/>
                <a:gd name="connsiteX2" fmla="*/ 10000 w 10000"/>
                <a:gd name="connsiteY2" fmla="*/ 2672 h 10915"/>
                <a:gd name="connsiteX3" fmla="*/ 5171 w 10000"/>
                <a:gd name="connsiteY3" fmla="*/ 10915 h 10915"/>
                <a:gd name="connsiteX4" fmla="*/ 0 w 10000"/>
                <a:gd name="connsiteY4" fmla="*/ 6260 h 1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915">
                  <a:moveTo>
                    <a:pt x="0" y="6260"/>
                  </a:moveTo>
                  <a:lnTo>
                    <a:pt x="4616" y="0"/>
                  </a:lnTo>
                  <a:cubicBezTo>
                    <a:pt x="8332" y="1502"/>
                    <a:pt x="7257" y="1172"/>
                    <a:pt x="10000" y="2672"/>
                  </a:cubicBezTo>
                  <a:lnTo>
                    <a:pt x="5171" y="10915"/>
                  </a:lnTo>
                  <a:lnTo>
                    <a:pt x="0" y="62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08453" y="1311974"/>
            <a:ext cx="2607439" cy="2861024"/>
            <a:chOff x="6008453" y="1311974"/>
            <a:chExt cx="2607439" cy="2861024"/>
          </a:xfrm>
        </p:grpSpPr>
        <p:sp>
          <p:nvSpPr>
            <p:cNvPr id="10" name="Teardrop 9"/>
            <p:cNvSpPr/>
            <p:nvPr/>
          </p:nvSpPr>
          <p:spPr>
            <a:xfrm rot="19251626">
              <a:off x="6008453" y="1311974"/>
              <a:ext cx="2607439" cy="2861024"/>
            </a:xfrm>
            <a:prstGeom prst="teardrop">
              <a:avLst>
                <a:gd name="adj" fmla="val 1304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474112" y="1765212"/>
              <a:ext cx="2040666" cy="1873682"/>
              <a:chOff x="5648073" y="3164968"/>
              <a:chExt cx="2040666" cy="187368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648073" y="4142242"/>
                <a:ext cx="691785" cy="487028"/>
                <a:chOff x="2204333" y="3922008"/>
                <a:chExt cx="3813601" cy="1945391"/>
              </a:xfrm>
              <a:solidFill>
                <a:schemeClr val="bg1"/>
              </a:solidFill>
            </p:grpSpPr>
            <p:sp>
              <p:nvSpPr>
                <p:cNvPr id="28" name="Flowchart: Process 18"/>
                <p:cNvSpPr/>
                <p:nvPr/>
              </p:nvSpPr>
              <p:spPr>
                <a:xfrm>
                  <a:off x="4191000" y="4078963"/>
                  <a:ext cx="1826934" cy="178843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3668 h 13668"/>
                    <a:gd name="connsiteX1" fmla="*/ 9093 w 10000"/>
                    <a:gd name="connsiteY1" fmla="*/ 0 h 13668"/>
                    <a:gd name="connsiteX2" fmla="*/ 10000 w 10000"/>
                    <a:gd name="connsiteY2" fmla="*/ 13668 h 13668"/>
                    <a:gd name="connsiteX3" fmla="*/ 0 w 10000"/>
                    <a:gd name="connsiteY3" fmla="*/ 13668 h 13668"/>
                    <a:gd name="connsiteX4" fmla="*/ 0 w 10000"/>
                    <a:gd name="connsiteY4" fmla="*/ 3668 h 13668"/>
                    <a:gd name="connsiteX0" fmla="*/ 0 w 9185"/>
                    <a:gd name="connsiteY0" fmla="*/ 3668 h 13668"/>
                    <a:gd name="connsiteX1" fmla="*/ 9093 w 9185"/>
                    <a:gd name="connsiteY1" fmla="*/ 0 h 13668"/>
                    <a:gd name="connsiteX2" fmla="*/ 9139 w 9185"/>
                    <a:gd name="connsiteY2" fmla="*/ 10277 h 13668"/>
                    <a:gd name="connsiteX3" fmla="*/ 0 w 9185"/>
                    <a:gd name="connsiteY3" fmla="*/ 13668 h 13668"/>
                    <a:gd name="connsiteX4" fmla="*/ 0 w 9185"/>
                    <a:gd name="connsiteY4" fmla="*/ 3668 h 13668"/>
                    <a:gd name="connsiteX0" fmla="*/ 0 w 10197"/>
                    <a:gd name="connsiteY0" fmla="*/ 2684 h 10000"/>
                    <a:gd name="connsiteX1" fmla="*/ 9900 w 10197"/>
                    <a:gd name="connsiteY1" fmla="*/ 0 h 10000"/>
                    <a:gd name="connsiteX2" fmla="*/ 10197 w 10197"/>
                    <a:gd name="connsiteY2" fmla="*/ 7468 h 10000"/>
                    <a:gd name="connsiteX3" fmla="*/ 0 w 10197"/>
                    <a:gd name="connsiteY3" fmla="*/ 10000 h 10000"/>
                    <a:gd name="connsiteX4" fmla="*/ 0 w 10197"/>
                    <a:gd name="connsiteY4" fmla="*/ 2684 h 10000"/>
                    <a:gd name="connsiteX0" fmla="*/ 0 w 10197"/>
                    <a:gd name="connsiteY0" fmla="*/ 2785 h 10101"/>
                    <a:gd name="connsiteX1" fmla="*/ 10048 w 10197"/>
                    <a:gd name="connsiteY1" fmla="*/ 0 h 10101"/>
                    <a:gd name="connsiteX2" fmla="*/ 10197 w 10197"/>
                    <a:gd name="connsiteY2" fmla="*/ 7569 h 10101"/>
                    <a:gd name="connsiteX3" fmla="*/ 0 w 10197"/>
                    <a:gd name="connsiteY3" fmla="*/ 10101 h 10101"/>
                    <a:gd name="connsiteX4" fmla="*/ 0 w 10197"/>
                    <a:gd name="connsiteY4" fmla="*/ 2785 h 10101"/>
                    <a:gd name="connsiteX0" fmla="*/ 0 w 10197"/>
                    <a:gd name="connsiteY0" fmla="*/ 2785 h 10101"/>
                    <a:gd name="connsiteX1" fmla="*/ 10048 w 10197"/>
                    <a:gd name="connsiteY1" fmla="*/ 0 h 10101"/>
                    <a:gd name="connsiteX2" fmla="*/ 10197 w 10197"/>
                    <a:gd name="connsiteY2" fmla="*/ 7569 h 10101"/>
                    <a:gd name="connsiteX3" fmla="*/ 0 w 10197"/>
                    <a:gd name="connsiteY3" fmla="*/ 10101 h 10101"/>
                    <a:gd name="connsiteX4" fmla="*/ 0 w 10197"/>
                    <a:gd name="connsiteY4" fmla="*/ 2785 h 10101"/>
                    <a:gd name="connsiteX0" fmla="*/ 0 w 10198"/>
                    <a:gd name="connsiteY0" fmla="*/ 2785 h 10101"/>
                    <a:gd name="connsiteX1" fmla="*/ 10048 w 10198"/>
                    <a:gd name="connsiteY1" fmla="*/ 0 h 10101"/>
                    <a:gd name="connsiteX2" fmla="*/ 10197 w 10198"/>
                    <a:gd name="connsiteY2" fmla="*/ 7569 h 10101"/>
                    <a:gd name="connsiteX3" fmla="*/ 0 w 10198"/>
                    <a:gd name="connsiteY3" fmla="*/ 10101 h 10101"/>
                    <a:gd name="connsiteX4" fmla="*/ 0 w 10198"/>
                    <a:gd name="connsiteY4" fmla="*/ 2785 h 10101"/>
                    <a:gd name="connsiteX0" fmla="*/ 0 w 10102"/>
                    <a:gd name="connsiteY0" fmla="*/ 2785 h 10101"/>
                    <a:gd name="connsiteX1" fmla="*/ 10048 w 10102"/>
                    <a:gd name="connsiteY1" fmla="*/ 0 h 10101"/>
                    <a:gd name="connsiteX2" fmla="*/ 10098 w 10102"/>
                    <a:gd name="connsiteY2" fmla="*/ 7721 h 10101"/>
                    <a:gd name="connsiteX3" fmla="*/ 0 w 10102"/>
                    <a:gd name="connsiteY3" fmla="*/ 10101 h 10101"/>
                    <a:gd name="connsiteX4" fmla="*/ 0 w 10102"/>
                    <a:gd name="connsiteY4" fmla="*/ 2785 h 10101"/>
                    <a:gd name="connsiteX0" fmla="*/ 0 w 10102"/>
                    <a:gd name="connsiteY0" fmla="*/ 2785 h 10101"/>
                    <a:gd name="connsiteX1" fmla="*/ 10048 w 10102"/>
                    <a:gd name="connsiteY1" fmla="*/ 0 h 10101"/>
                    <a:gd name="connsiteX2" fmla="*/ 10098 w 10102"/>
                    <a:gd name="connsiteY2" fmla="*/ 7721 h 10101"/>
                    <a:gd name="connsiteX3" fmla="*/ 0 w 10102"/>
                    <a:gd name="connsiteY3" fmla="*/ 10101 h 10101"/>
                    <a:gd name="connsiteX4" fmla="*/ 0 w 10102"/>
                    <a:gd name="connsiteY4" fmla="*/ 2785 h 10101"/>
                    <a:gd name="connsiteX0" fmla="*/ 0 w 10057"/>
                    <a:gd name="connsiteY0" fmla="*/ 2785 h 10101"/>
                    <a:gd name="connsiteX1" fmla="*/ 10048 w 10057"/>
                    <a:gd name="connsiteY1" fmla="*/ 0 h 10101"/>
                    <a:gd name="connsiteX2" fmla="*/ 9999 w 10057"/>
                    <a:gd name="connsiteY2" fmla="*/ 7772 h 10101"/>
                    <a:gd name="connsiteX3" fmla="*/ 0 w 10057"/>
                    <a:gd name="connsiteY3" fmla="*/ 10101 h 10101"/>
                    <a:gd name="connsiteX4" fmla="*/ 0 w 10057"/>
                    <a:gd name="connsiteY4" fmla="*/ 2785 h 10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7" h="10101">
                      <a:moveTo>
                        <a:pt x="0" y="2785"/>
                      </a:moveTo>
                      <a:lnTo>
                        <a:pt x="10048" y="0"/>
                      </a:lnTo>
                      <a:cubicBezTo>
                        <a:pt x="10081" y="3485"/>
                        <a:pt x="10015" y="4439"/>
                        <a:pt x="9999" y="7772"/>
                      </a:cubicBezTo>
                      <a:lnTo>
                        <a:pt x="0" y="10101"/>
                      </a:lnTo>
                      <a:lnTo>
                        <a:pt x="0" y="27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lowchart: Process 19"/>
                <p:cNvSpPr/>
                <p:nvPr/>
              </p:nvSpPr>
              <p:spPr>
                <a:xfrm>
                  <a:off x="2204333" y="4285068"/>
                  <a:ext cx="1986667" cy="158233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2215"/>
                    <a:gd name="connsiteX1" fmla="*/ 10000 w 10000"/>
                    <a:gd name="connsiteY1" fmla="*/ 2215 h 12215"/>
                    <a:gd name="connsiteX2" fmla="*/ 10000 w 10000"/>
                    <a:gd name="connsiteY2" fmla="*/ 12215 h 12215"/>
                    <a:gd name="connsiteX3" fmla="*/ 0 w 10000"/>
                    <a:gd name="connsiteY3" fmla="*/ 12215 h 12215"/>
                    <a:gd name="connsiteX4" fmla="*/ 0 w 10000"/>
                    <a:gd name="connsiteY4" fmla="*/ 0 h 12215"/>
                    <a:gd name="connsiteX0" fmla="*/ 45 w 10045"/>
                    <a:gd name="connsiteY0" fmla="*/ 0 h 12215"/>
                    <a:gd name="connsiteX1" fmla="*/ 10045 w 10045"/>
                    <a:gd name="connsiteY1" fmla="*/ 2215 h 12215"/>
                    <a:gd name="connsiteX2" fmla="*/ 10045 w 10045"/>
                    <a:gd name="connsiteY2" fmla="*/ 12215 h 12215"/>
                    <a:gd name="connsiteX3" fmla="*/ 0 w 10045"/>
                    <a:gd name="connsiteY3" fmla="*/ 10139 h 12215"/>
                    <a:gd name="connsiteX4" fmla="*/ 45 w 10045"/>
                    <a:gd name="connsiteY4" fmla="*/ 0 h 12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" h="12215">
                      <a:moveTo>
                        <a:pt x="45" y="0"/>
                      </a:moveTo>
                      <a:lnTo>
                        <a:pt x="10045" y="2215"/>
                      </a:lnTo>
                      <a:lnTo>
                        <a:pt x="10045" y="12215"/>
                      </a:lnTo>
                      <a:lnTo>
                        <a:pt x="0" y="10139"/>
                      </a:lnTo>
                      <a:cubicBezTo>
                        <a:pt x="15" y="6759"/>
                        <a:pt x="30" y="3380"/>
                        <a:pt x="4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lowchart: Process 18"/>
                <p:cNvSpPr/>
                <p:nvPr/>
              </p:nvSpPr>
              <p:spPr>
                <a:xfrm>
                  <a:off x="2231315" y="3922008"/>
                  <a:ext cx="3779724" cy="64107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3668 h 13668"/>
                    <a:gd name="connsiteX1" fmla="*/ 9093 w 10000"/>
                    <a:gd name="connsiteY1" fmla="*/ 0 h 13668"/>
                    <a:gd name="connsiteX2" fmla="*/ 10000 w 10000"/>
                    <a:gd name="connsiteY2" fmla="*/ 13668 h 13668"/>
                    <a:gd name="connsiteX3" fmla="*/ 0 w 10000"/>
                    <a:gd name="connsiteY3" fmla="*/ 13668 h 13668"/>
                    <a:gd name="connsiteX4" fmla="*/ 0 w 10000"/>
                    <a:gd name="connsiteY4" fmla="*/ 3668 h 13668"/>
                    <a:gd name="connsiteX0" fmla="*/ 0 w 9185"/>
                    <a:gd name="connsiteY0" fmla="*/ 3668 h 13668"/>
                    <a:gd name="connsiteX1" fmla="*/ 9093 w 9185"/>
                    <a:gd name="connsiteY1" fmla="*/ 0 h 13668"/>
                    <a:gd name="connsiteX2" fmla="*/ 9139 w 9185"/>
                    <a:gd name="connsiteY2" fmla="*/ 10277 h 13668"/>
                    <a:gd name="connsiteX3" fmla="*/ 0 w 9185"/>
                    <a:gd name="connsiteY3" fmla="*/ 13668 h 13668"/>
                    <a:gd name="connsiteX4" fmla="*/ 0 w 9185"/>
                    <a:gd name="connsiteY4" fmla="*/ 3668 h 13668"/>
                    <a:gd name="connsiteX0" fmla="*/ 0 w 10197"/>
                    <a:gd name="connsiteY0" fmla="*/ 2684 h 10000"/>
                    <a:gd name="connsiteX1" fmla="*/ 9900 w 10197"/>
                    <a:gd name="connsiteY1" fmla="*/ 0 h 10000"/>
                    <a:gd name="connsiteX2" fmla="*/ 10197 w 10197"/>
                    <a:gd name="connsiteY2" fmla="*/ 7468 h 10000"/>
                    <a:gd name="connsiteX3" fmla="*/ 0 w 10197"/>
                    <a:gd name="connsiteY3" fmla="*/ 10000 h 10000"/>
                    <a:gd name="connsiteX4" fmla="*/ 0 w 10197"/>
                    <a:gd name="connsiteY4" fmla="*/ 2684 h 10000"/>
                    <a:gd name="connsiteX0" fmla="*/ 0 w 10197"/>
                    <a:gd name="connsiteY0" fmla="*/ 2785 h 10101"/>
                    <a:gd name="connsiteX1" fmla="*/ 10048 w 10197"/>
                    <a:gd name="connsiteY1" fmla="*/ 0 h 10101"/>
                    <a:gd name="connsiteX2" fmla="*/ 10197 w 10197"/>
                    <a:gd name="connsiteY2" fmla="*/ 7569 h 10101"/>
                    <a:gd name="connsiteX3" fmla="*/ 0 w 10197"/>
                    <a:gd name="connsiteY3" fmla="*/ 10101 h 10101"/>
                    <a:gd name="connsiteX4" fmla="*/ 0 w 10197"/>
                    <a:gd name="connsiteY4" fmla="*/ 2785 h 10101"/>
                    <a:gd name="connsiteX0" fmla="*/ 0 w 10197"/>
                    <a:gd name="connsiteY0" fmla="*/ 2785 h 10101"/>
                    <a:gd name="connsiteX1" fmla="*/ 10048 w 10197"/>
                    <a:gd name="connsiteY1" fmla="*/ 0 h 10101"/>
                    <a:gd name="connsiteX2" fmla="*/ 10197 w 10197"/>
                    <a:gd name="connsiteY2" fmla="*/ 7569 h 10101"/>
                    <a:gd name="connsiteX3" fmla="*/ 0 w 10197"/>
                    <a:gd name="connsiteY3" fmla="*/ 10101 h 10101"/>
                    <a:gd name="connsiteX4" fmla="*/ 0 w 10197"/>
                    <a:gd name="connsiteY4" fmla="*/ 2785 h 10101"/>
                    <a:gd name="connsiteX0" fmla="*/ 0 w 10198"/>
                    <a:gd name="connsiteY0" fmla="*/ 2785 h 10101"/>
                    <a:gd name="connsiteX1" fmla="*/ 10048 w 10198"/>
                    <a:gd name="connsiteY1" fmla="*/ 0 h 10101"/>
                    <a:gd name="connsiteX2" fmla="*/ 10197 w 10198"/>
                    <a:gd name="connsiteY2" fmla="*/ 7569 h 10101"/>
                    <a:gd name="connsiteX3" fmla="*/ 0 w 10198"/>
                    <a:gd name="connsiteY3" fmla="*/ 10101 h 10101"/>
                    <a:gd name="connsiteX4" fmla="*/ 0 w 10198"/>
                    <a:gd name="connsiteY4" fmla="*/ 2785 h 10101"/>
                    <a:gd name="connsiteX0" fmla="*/ 0 w 10102"/>
                    <a:gd name="connsiteY0" fmla="*/ 2785 h 10101"/>
                    <a:gd name="connsiteX1" fmla="*/ 10048 w 10102"/>
                    <a:gd name="connsiteY1" fmla="*/ 0 h 10101"/>
                    <a:gd name="connsiteX2" fmla="*/ 10098 w 10102"/>
                    <a:gd name="connsiteY2" fmla="*/ 7721 h 10101"/>
                    <a:gd name="connsiteX3" fmla="*/ 0 w 10102"/>
                    <a:gd name="connsiteY3" fmla="*/ 10101 h 10101"/>
                    <a:gd name="connsiteX4" fmla="*/ 0 w 10102"/>
                    <a:gd name="connsiteY4" fmla="*/ 2785 h 10101"/>
                    <a:gd name="connsiteX0" fmla="*/ 0 w 10102"/>
                    <a:gd name="connsiteY0" fmla="*/ 2785 h 10101"/>
                    <a:gd name="connsiteX1" fmla="*/ 10048 w 10102"/>
                    <a:gd name="connsiteY1" fmla="*/ 0 h 10101"/>
                    <a:gd name="connsiteX2" fmla="*/ 10098 w 10102"/>
                    <a:gd name="connsiteY2" fmla="*/ 7721 h 10101"/>
                    <a:gd name="connsiteX3" fmla="*/ 0 w 10102"/>
                    <a:gd name="connsiteY3" fmla="*/ 10101 h 10101"/>
                    <a:gd name="connsiteX4" fmla="*/ 0 w 10102"/>
                    <a:gd name="connsiteY4" fmla="*/ 2785 h 10101"/>
                    <a:gd name="connsiteX0" fmla="*/ 0 w 10057"/>
                    <a:gd name="connsiteY0" fmla="*/ 2785 h 10101"/>
                    <a:gd name="connsiteX1" fmla="*/ 10048 w 10057"/>
                    <a:gd name="connsiteY1" fmla="*/ 0 h 10101"/>
                    <a:gd name="connsiteX2" fmla="*/ 9999 w 10057"/>
                    <a:gd name="connsiteY2" fmla="*/ 7772 h 10101"/>
                    <a:gd name="connsiteX3" fmla="*/ 0 w 10057"/>
                    <a:gd name="connsiteY3" fmla="*/ 10101 h 10101"/>
                    <a:gd name="connsiteX4" fmla="*/ 0 w 10057"/>
                    <a:gd name="connsiteY4" fmla="*/ 2785 h 10101"/>
                    <a:gd name="connsiteX0" fmla="*/ 0 w 10057"/>
                    <a:gd name="connsiteY0" fmla="*/ 2785 h 10709"/>
                    <a:gd name="connsiteX1" fmla="*/ 10048 w 10057"/>
                    <a:gd name="connsiteY1" fmla="*/ 0 h 10709"/>
                    <a:gd name="connsiteX2" fmla="*/ 9999 w 10057"/>
                    <a:gd name="connsiteY2" fmla="*/ 7772 h 10709"/>
                    <a:gd name="connsiteX3" fmla="*/ 0 w 10057"/>
                    <a:gd name="connsiteY3" fmla="*/ 10709 h 10709"/>
                    <a:gd name="connsiteX4" fmla="*/ 0 w 10057"/>
                    <a:gd name="connsiteY4" fmla="*/ 2785 h 10709"/>
                    <a:gd name="connsiteX0" fmla="*/ 0 w 20815"/>
                    <a:gd name="connsiteY0" fmla="*/ 9165 h 10709"/>
                    <a:gd name="connsiteX1" fmla="*/ 20806 w 20815"/>
                    <a:gd name="connsiteY1" fmla="*/ 0 h 10709"/>
                    <a:gd name="connsiteX2" fmla="*/ 20757 w 20815"/>
                    <a:gd name="connsiteY2" fmla="*/ 7772 h 10709"/>
                    <a:gd name="connsiteX3" fmla="*/ 10758 w 20815"/>
                    <a:gd name="connsiteY3" fmla="*/ 10709 h 10709"/>
                    <a:gd name="connsiteX4" fmla="*/ 0 w 20815"/>
                    <a:gd name="connsiteY4" fmla="*/ 9165 h 10709"/>
                    <a:gd name="connsiteX0" fmla="*/ 0 w 20757"/>
                    <a:gd name="connsiteY0" fmla="*/ 2384 h 3928"/>
                    <a:gd name="connsiteX1" fmla="*/ 10739 w 20757"/>
                    <a:gd name="connsiteY1" fmla="*/ 611 h 3928"/>
                    <a:gd name="connsiteX2" fmla="*/ 20757 w 20757"/>
                    <a:gd name="connsiteY2" fmla="*/ 991 h 3928"/>
                    <a:gd name="connsiteX3" fmla="*/ 10758 w 20757"/>
                    <a:gd name="connsiteY3" fmla="*/ 3928 h 3928"/>
                    <a:gd name="connsiteX4" fmla="*/ 0 w 20757"/>
                    <a:gd name="connsiteY4" fmla="*/ 2384 h 3928"/>
                    <a:gd name="connsiteX0" fmla="*/ 0 w 10024"/>
                    <a:gd name="connsiteY0" fmla="*/ 5618 h 9549"/>
                    <a:gd name="connsiteX1" fmla="*/ 5174 w 10024"/>
                    <a:gd name="connsiteY1" fmla="*/ 1104 h 9549"/>
                    <a:gd name="connsiteX2" fmla="*/ 10024 w 10024"/>
                    <a:gd name="connsiteY2" fmla="*/ 2588 h 9549"/>
                    <a:gd name="connsiteX3" fmla="*/ 5183 w 10024"/>
                    <a:gd name="connsiteY3" fmla="*/ 9549 h 9549"/>
                    <a:gd name="connsiteX4" fmla="*/ 0 w 10024"/>
                    <a:gd name="connsiteY4" fmla="*/ 5618 h 9549"/>
                    <a:gd name="connsiteX0" fmla="*/ 0 w 10000"/>
                    <a:gd name="connsiteY0" fmla="*/ 4727 h 8844"/>
                    <a:gd name="connsiteX1" fmla="*/ 5162 w 10000"/>
                    <a:gd name="connsiteY1" fmla="*/ 0 h 8844"/>
                    <a:gd name="connsiteX2" fmla="*/ 10000 w 10000"/>
                    <a:gd name="connsiteY2" fmla="*/ 1554 h 8844"/>
                    <a:gd name="connsiteX3" fmla="*/ 5171 w 10000"/>
                    <a:gd name="connsiteY3" fmla="*/ 8844 h 8844"/>
                    <a:gd name="connsiteX4" fmla="*/ 0 w 10000"/>
                    <a:gd name="connsiteY4" fmla="*/ 4727 h 8844"/>
                    <a:gd name="connsiteX0" fmla="*/ 0 w 10000"/>
                    <a:gd name="connsiteY0" fmla="*/ 10992 h 15647"/>
                    <a:gd name="connsiteX1" fmla="*/ 5660 w 10000"/>
                    <a:gd name="connsiteY1" fmla="*/ 0 h 15647"/>
                    <a:gd name="connsiteX2" fmla="*/ 10000 w 10000"/>
                    <a:gd name="connsiteY2" fmla="*/ 7404 h 15647"/>
                    <a:gd name="connsiteX3" fmla="*/ 5171 w 10000"/>
                    <a:gd name="connsiteY3" fmla="*/ 15647 h 15647"/>
                    <a:gd name="connsiteX4" fmla="*/ 0 w 10000"/>
                    <a:gd name="connsiteY4" fmla="*/ 10992 h 15647"/>
                    <a:gd name="connsiteX0" fmla="*/ 0 w 10000"/>
                    <a:gd name="connsiteY0" fmla="*/ 10992 h 15647"/>
                    <a:gd name="connsiteX1" fmla="*/ 5660 w 10000"/>
                    <a:gd name="connsiteY1" fmla="*/ 0 h 15647"/>
                    <a:gd name="connsiteX2" fmla="*/ 10000 w 10000"/>
                    <a:gd name="connsiteY2" fmla="*/ 7404 h 15647"/>
                    <a:gd name="connsiteX3" fmla="*/ 5171 w 10000"/>
                    <a:gd name="connsiteY3" fmla="*/ 15647 h 15647"/>
                    <a:gd name="connsiteX4" fmla="*/ 0 w 10000"/>
                    <a:gd name="connsiteY4" fmla="*/ 10992 h 15647"/>
                    <a:gd name="connsiteX0" fmla="*/ 0 w 10000"/>
                    <a:gd name="connsiteY0" fmla="*/ 6260 h 10915"/>
                    <a:gd name="connsiteX1" fmla="*/ 4616 w 10000"/>
                    <a:gd name="connsiteY1" fmla="*/ 0 h 10915"/>
                    <a:gd name="connsiteX2" fmla="*/ 10000 w 10000"/>
                    <a:gd name="connsiteY2" fmla="*/ 2672 h 10915"/>
                    <a:gd name="connsiteX3" fmla="*/ 5171 w 10000"/>
                    <a:gd name="connsiteY3" fmla="*/ 10915 h 10915"/>
                    <a:gd name="connsiteX4" fmla="*/ 0 w 10000"/>
                    <a:gd name="connsiteY4" fmla="*/ 6260 h 10915"/>
                    <a:gd name="connsiteX0" fmla="*/ 0 w 10000"/>
                    <a:gd name="connsiteY0" fmla="*/ 6260 h 10915"/>
                    <a:gd name="connsiteX1" fmla="*/ 4616 w 10000"/>
                    <a:gd name="connsiteY1" fmla="*/ 0 h 10915"/>
                    <a:gd name="connsiteX2" fmla="*/ 10000 w 10000"/>
                    <a:gd name="connsiteY2" fmla="*/ 2672 h 10915"/>
                    <a:gd name="connsiteX3" fmla="*/ 5171 w 10000"/>
                    <a:gd name="connsiteY3" fmla="*/ 10915 h 10915"/>
                    <a:gd name="connsiteX4" fmla="*/ 0 w 10000"/>
                    <a:gd name="connsiteY4" fmla="*/ 6260 h 10915"/>
                    <a:gd name="connsiteX0" fmla="*/ 0 w 10000"/>
                    <a:gd name="connsiteY0" fmla="*/ 6260 h 10915"/>
                    <a:gd name="connsiteX1" fmla="*/ 4616 w 10000"/>
                    <a:gd name="connsiteY1" fmla="*/ 0 h 10915"/>
                    <a:gd name="connsiteX2" fmla="*/ 10000 w 10000"/>
                    <a:gd name="connsiteY2" fmla="*/ 2672 h 10915"/>
                    <a:gd name="connsiteX3" fmla="*/ 5171 w 10000"/>
                    <a:gd name="connsiteY3" fmla="*/ 10915 h 10915"/>
                    <a:gd name="connsiteX4" fmla="*/ 0 w 10000"/>
                    <a:gd name="connsiteY4" fmla="*/ 6260 h 1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915">
                      <a:moveTo>
                        <a:pt x="0" y="6260"/>
                      </a:moveTo>
                      <a:lnTo>
                        <a:pt x="4616" y="0"/>
                      </a:lnTo>
                      <a:cubicBezTo>
                        <a:pt x="8332" y="1502"/>
                        <a:pt x="7257" y="1172"/>
                        <a:pt x="10000" y="2672"/>
                      </a:cubicBezTo>
                      <a:lnTo>
                        <a:pt x="5171" y="10915"/>
                      </a:lnTo>
                      <a:lnTo>
                        <a:pt x="0" y="6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6227475" y="4551622"/>
                <a:ext cx="691785" cy="487028"/>
                <a:chOff x="2204333" y="3922008"/>
                <a:chExt cx="3813601" cy="1945391"/>
              </a:xfrm>
              <a:solidFill>
                <a:schemeClr val="bg1"/>
              </a:solidFill>
            </p:grpSpPr>
            <p:sp>
              <p:nvSpPr>
                <p:cNvPr id="32" name="Flowchart: Process 18"/>
                <p:cNvSpPr/>
                <p:nvPr/>
              </p:nvSpPr>
              <p:spPr>
                <a:xfrm>
                  <a:off x="4191000" y="4078963"/>
                  <a:ext cx="1826934" cy="1788436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3668 h 13668"/>
                    <a:gd name="connsiteX1" fmla="*/ 9093 w 10000"/>
                    <a:gd name="connsiteY1" fmla="*/ 0 h 13668"/>
                    <a:gd name="connsiteX2" fmla="*/ 10000 w 10000"/>
                    <a:gd name="connsiteY2" fmla="*/ 13668 h 13668"/>
                    <a:gd name="connsiteX3" fmla="*/ 0 w 10000"/>
                    <a:gd name="connsiteY3" fmla="*/ 13668 h 13668"/>
                    <a:gd name="connsiteX4" fmla="*/ 0 w 10000"/>
                    <a:gd name="connsiteY4" fmla="*/ 3668 h 13668"/>
                    <a:gd name="connsiteX0" fmla="*/ 0 w 9185"/>
                    <a:gd name="connsiteY0" fmla="*/ 3668 h 13668"/>
                    <a:gd name="connsiteX1" fmla="*/ 9093 w 9185"/>
                    <a:gd name="connsiteY1" fmla="*/ 0 h 13668"/>
                    <a:gd name="connsiteX2" fmla="*/ 9139 w 9185"/>
                    <a:gd name="connsiteY2" fmla="*/ 10277 h 13668"/>
                    <a:gd name="connsiteX3" fmla="*/ 0 w 9185"/>
                    <a:gd name="connsiteY3" fmla="*/ 13668 h 13668"/>
                    <a:gd name="connsiteX4" fmla="*/ 0 w 9185"/>
                    <a:gd name="connsiteY4" fmla="*/ 3668 h 13668"/>
                    <a:gd name="connsiteX0" fmla="*/ 0 w 10197"/>
                    <a:gd name="connsiteY0" fmla="*/ 2684 h 10000"/>
                    <a:gd name="connsiteX1" fmla="*/ 9900 w 10197"/>
                    <a:gd name="connsiteY1" fmla="*/ 0 h 10000"/>
                    <a:gd name="connsiteX2" fmla="*/ 10197 w 10197"/>
                    <a:gd name="connsiteY2" fmla="*/ 7468 h 10000"/>
                    <a:gd name="connsiteX3" fmla="*/ 0 w 10197"/>
                    <a:gd name="connsiteY3" fmla="*/ 10000 h 10000"/>
                    <a:gd name="connsiteX4" fmla="*/ 0 w 10197"/>
                    <a:gd name="connsiteY4" fmla="*/ 2684 h 10000"/>
                    <a:gd name="connsiteX0" fmla="*/ 0 w 10197"/>
                    <a:gd name="connsiteY0" fmla="*/ 2785 h 10101"/>
                    <a:gd name="connsiteX1" fmla="*/ 10048 w 10197"/>
                    <a:gd name="connsiteY1" fmla="*/ 0 h 10101"/>
                    <a:gd name="connsiteX2" fmla="*/ 10197 w 10197"/>
                    <a:gd name="connsiteY2" fmla="*/ 7569 h 10101"/>
                    <a:gd name="connsiteX3" fmla="*/ 0 w 10197"/>
                    <a:gd name="connsiteY3" fmla="*/ 10101 h 10101"/>
                    <a:gd name="connsiteX4" fmla="*/ 0 w 10197"/>
                    <a:gd name="connsiteY4" fmla="*/ 2785 h 10101"/>
                    <a:gd name="connsiteX0" fmla="*/ 0 w 10197"/>
                    <a:gd name="connsiteY0" fmla="*/ 2785 h 10101"/>
                    <a:gd name="connsiteX1" fmla="*/ 10048 w 10197"/>
                    <a:gd name="connsiteY1" fmla="*/ 0 h 10101"/>
                    <a:gd name="connsiteX2" fmla="*/ 10197 w 10197"/>
                    <a:gd name="connsiteY2" fmla="*/ 7569 h 10101"/>
                    <a:gd name="connsiteX3" fmla="*/ 0 w 10197"/>
                    <a:gd name="connsiteY3" fmla="*/ 10101 h 10101"/>
                    <a:gd name="connsiteX4" fmla="*/ 0 w 10197"/>
                    <a:gd name="connsiteY4" fmla="*/ 2785 h 10101"/>
                    <a:gd name="connsiteX0" fmla="*/ 0 w 10198"/>
                    <a:gd name="connsiteY0" fmla="*/ 2785 h 10101"/>
                    <a:gd name="connsiteX1" fmla="*/ 10048 w 10198"/>
                    <a:gd name="connsiteY1" fmla="*/ 0 h 10101"/>
                    <a:gd name="connsiteX2" fmla="*/ 10197 w 10198"/>
                    <a:gd name="connsiteY2" fmla="*/ 7569 h 10101"/>
                    <a:gd name="connsiteX3" fmla="*/ 0 w 10198"/>
                    <a:gd name="connsiteY3" fmla="*/ 10101 h 10101"/>
                    <a:gd name="connsiteX4" fmla="*/ 0 w 10198"/>
                    <a:gd name="connsiteY4" fmla="*/ 2785 h 10101"/>
                    <a:gd name="connsiteX0" fmla="*/ 0 w 10102"/>
                    <a:gd name="connsiteY0" fmla="*/ 2785 h 10101"/>
                    <a:gd name="connsiteX1" fmla="*/ 10048 w 10102"/>
                    <a:gd name="connsiteY1" fmla="*/ 0 h 10101"/>
                    <a:gd name="connsiteX2" fmla="*/ 10098 w 10102"/>
                    <a:gd name="connsiteY2" fmla="*/ 7721 h 10101"/>
                    <a:gd name="connsiteX3" fmla="*/ 0 w 10102"/>
                    <a:gd name="connsiteY3" fmla="*/ 10101 h 10101"/>
                    <a:gd name="connsiteX4" fmla="*/ 0 w 10102"/>
                    <a:gd name="connsiteY4" fmla="*/ 2785 h 10101"/>
                    <a:gd name="connsiteX0" fmla="*/ 0 w 10102"/>
                    <a:gd name="connsiteY0" fmla="*/ 2785 h 10101"/>
                    <a:gd name="connsiteX1" fmla="*/ 10048 w 10102"/>
                    <a:gd name="connsiteY1" fmla="*/ 0 h 10101"/>
                    <a:gd name="connsiteX2" fmla="*/ 10098 w 10102"/>
                    <a:gd name="connsiteY2" fmla="*/ 7721 h 10101"/>
                    <a:gd name="connsiteX3" fmla="*/ 0 w 10102"/>
                    <a:gd name="connsiteY3" fmla="*/ 10101 h 10101"/>
                    <a:gd name="connsiteX4" fmla="*/ 0 w 10102"/>
                    <a:gd name="connsiteY4" fmla="*/ 2785 h 10101"/>
                    <a:gd name="connsiteX0" fmla="*/ 0 w 10057"/>
                    <a:gd name="connsiteY0" fmla="*/ 2785 h 10101"/>
                    <a:gd name="connsiteX1" fmla="*/ 10048 w 10057"/>
                    <a:gd name="connsiteY1" fmla="*/ 0 h 10101"/>
                    <a:gd name="connsiteX2" fmla="*/ 9999 w 10057"/>
                    <a:gd name="connsiteY2" fmla="*/ 7772 h 10101"/>
                    <a:gd name="connsiteX3" fmla="*/ 0 w 10057"/>
                    <a:gd name="connsiteY3" fmla="*/ 10101 h 10101"/>
                    <a:gd name="connsiteX4" fmla="*/ 0 w 10057"/>
                    <a:gd name="connsiteY4" fmla="*/ 2785 h 10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57" h="10101">
                      <a:moveTo>
                        <a:pt x="0" y="2785"/>
                      </a:moveTo>
                      <a:lnTo>
                        <a:pt x="10048" y="0"/>
                      </a:lnTo>
                      <a:cubicBezTo>
                        <a:pt x="10081" y="3485"/>
                        <a:pt x="10015" y="4439"/>
                        <a:pt x="9999" y="7772"/>
                      </a:cubicBezTo>
                      <a:lnTo>
                        <a:pt x="0" y="10101"/>
                      </a:lnTo>
                      <a:lnTo>
                        <a:pt x="0" y="27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Process 19"/>
                <p:cNvSpPr/>
                <p:nvPr/>
              </p:nvSpPr>
              <p:spPr>
                <a:xfrm>
                  <a:off x="2204333" y="4285068"/>
                  <a:ext cx="1986667" cy="1582331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0 h 12215"/>
                    <a:gd name="connsiteX1" fmla="*/ 10000 w 10000"/>
                    <a:gd name="connsiteY1" fmla="*/ 2215 h 12215"/>
                    <a:gd name="connsiteX2" fmla="*/ 10000 w 10000"/>
                    <a:gd name="connsiteY2" fmla="*/ 12215 h 12215"/>
                    <a:gd name="connsiteX3" fmla="*/ 0 w 10000"/>
                    <a:gd name="connsiteY3" fmla="*/ 12215 h 12215"/>
                    <a:gd name="connsiteX4" fmla="*/ 0 w 10000"/>
                    <a:gd name="connsiteY4" fmla="*/ 0 h 12215"/>
                    <a:gd name="connsiteX0" fmla="*/ 45 w 10045"/>
                    <a:gd name="connsiteY0" fmla="*/ 0 h 12215"/>
                    <a:gd name="connsiteX1" fmla="*/ 10045 w 10045"/>
                    <a:gd name="connsiteY1" fmla="*/ 2215 h 12215"/>
                    <a:gd name="connsiteX2" fmla="*/ 10045 w 10045"/>
                    <a:gd name="connsiteY2" fmla="*/ 12215 h 12215"/>
                    <a:gd name="connsiteX3" fmla="*/ 0 w 10045"/>
                    <a:gd name="connsiteY3" fmla="*/ 10139 h 12215"/>
                    <a:gd name="connsiteX4" fmla="*/ 45 w 10045"/>
                    <a:gd name="connsiteY4" fmla="*/ 0 h 12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45" h="12215">
                      <a:moveTo>
                        <a:pt x="45" y="0"/>
                      </a:moveTo>
                      <a:lnTo>
                        <a:pt x="10045" y="2215"/>
                      </a:lnTo>
                      <a:lnTo>
                        <a:pt x="10045" y="12215"/>
                      </a:lnTo>
                      <a:lnTo>
                        <a:pt x="0" y="10139"/>
                      </a:lnTo>
                      <a:cubicBezTo>
                        <a:pt x="15" y="6759"/>
                        <a:pt x="30" y="3380"/>
                        <a:pt x="4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Process 18"/>
                <p:cNvSpPr/>
                <p:nvPr/>
              </p:nvSpPr>
              <p:spPr>
                <a:xfrm>
                  <a:off x="2231315" y="3922008"/>
                  <a:ext cx="3779724" cy="641078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10000 w 10000"/>
                    <a:gd name="connsiteY2" fmla="*/ 10000 h 10000"/>
                    <a:gd name="connsiteX3" fmla="*/ 0 w 10000"/>
                    <a:gd name="connsiteY3" fmla="*/ 10000 h 10000"/>
                    <a:gd name="connsiteX4" fmla="*/ 0 w 10000"/>
                    <a:gd name="connsiteY4" fmla="*/ 0 h 10000"/>
                    <a:gd name="connsiteX0" fmla="*/ 0 w 10000"/>
                    <a:gd name="connsiteY0" fmla="*/ 3668 h 13668"/>
                    <a:gd name="connsiteX1" fmla="*/ 9093 w 10000"/>
                    <a:gd name="connsiteY1" fmla="*/ 0 h 13668"/>
                    <a:gd name="connsiteX2" fmla="*/ 10000 w 10000"/>
                    <a:gd name="connsiteY2" fmla="*/ 13668 h 13668"/>
                    <a:gd name="connsiteX3" fmla="*/ 0 w 10000"/>
                    <a:gd name="connsiteY3" fmla="*/ 13668 h 13668"/>
                    <a:gd name="connsiteX4" fmla="*/ 0 w 10000"/>
                    <a:gd name="connsiteY4" fmla="*/ 3668 h 13668"/>
                    <a:gd name="connsiteX0" fmla="*/ 0 w 9185"/>
                    <a:gd name="connsiteY0" fmla="*/ 3668 h 13668"/>
                    <a:gd name="connsiteX1" fmla="*/ 9093 w 9185"/>
                    <a:gd name="connsiteY1" fmla="*/ 0 h 13668"/>
                    <a:gd name="connsiteX2" fmla="*/ 9139 w 9185"/>
                    <a:gd name="connsiteY2" fmla="*/ 10277 h 13668"/>
                    <a:gd name="connsiteX3" fmla="*/ 0 w 9185"/>
                    <a:gd name="connsiteY3" fmla="*/ 13668 h 13668"/>
                    <a:gd name="connsiteX4" fmla="*/ 0 w 9185"/>
                    <a:gd name="connsiteY4" fmla="*/ 3668 h 13668"/>
                    <a:gd name="connsiteX0" fmla="*/ 0 w 10197"/>
                    <a:gd name="connsiteY0" fmla="*/ 2684 h 10000"/>
                    <a:gd name="connsiteX1" fmla="*/ 9900 w 10197"/>
                    <a:gd name="connsiteY1" fmla="*/ 0 h 10000"/>
                    <a:gd name="connsiteX2" fmla="*/ 10197 w 10197"/>
                    <a:gd name="connsiteY2" fmla="*/ 7468 h 10000"/>
                    <a:gd name="connsiteX3" fmla="*/ 0 w 10197"/>
                    <a:gd name="connsiteY3" fmla="*/ 10000 h 10000"/>
                    <a:gd name="connsiteX4" fmla="*/ 0 w 10197"/>
                    <a:gd name="connsiteY4" fmla="*/ 2684 h 10000"/>
                    <a:gd name="connsiteX0" fmla="*/ 0 w 10197"/>
                    <a:gd name="connsiteY0" fmla="*/ 2785 h 10101"/>
                    <a:gd name="connsiteX1" fmla="*/ 10048 w 10197"/>
                    <a:gd name="connsiteY1" fmla="*/ 0 h 10101"/>
                    <a:gd name="connsiteX2" fmla="*/ 10197 w 10197"/>
                    <a:gd name="connsiteY2" fmla="*/ 7569 h 10101"/>
                    <a:gd name="connsiteX3" fmla="*/ 0 w 10197"/>
                    <a:gd name="connsiteY3" fmla="*/ 10101 h 10101"/>
                    <a:gd name="connsiteX4" fmla="*/ 0 w 10197"/>
                    <a:gd name="connsiteY4" fmla="*/ 2785 h 10101"/>
                    <a:gd name="connsiteX0" fmla="*/ 0 w 10197"/>
                    <a:gd name="connsiteY0" fmla="*/ 2785 h 10101"/>
                    <a:gd name="connsiteX1" fmla="*/ 10048 w 10197"/>
                    <a:gd name="connsiteY1" fmla="*/ 0 h 10101"/>
                    <a:gd name="connsiteX2" fmla="*/ 10197 w 10197"/>
                    <a:gd name="connsiteY2" fmla="*/ 7569 h 10101"/>
                    <a:gd name="connsiteX3" fmla="*/ 0 w 10197"/>
                    <a:gd name="connsiteY3" fmla="*/ 10101 h 10101"/>
                    <a:gd name="connsiteX4" fmla="*/ 0 w 10197"/>
                    <a:gd name="connsiteY4" fmla="*/ 2785 h 10101"/>
                    <a:gd name="connsiteX0" fmla="*/ 0 w 10198"/>
                    <a:gd name="connsiteY0" fmla="*/ 2785 h 10101"/>
                    <a:gd name="connsiteX1" fmla="*/ 10048 w 10198"/>
                    <a:gd name="connsiteY1" fmla="*/ 0 h 10101"/>
                    <a:gd name="connsiteX2" fmla="*/ 10197 w 10198"/>
                    <a:gd name="connsiteY2" fmla="*/ 7569 h 10101"/>
                    <a:gd name="connsiteX3" fmla="*/ 0 w 10198"/>
                    <a:gd name="connsiteY3" fmla="*/ 10101 h 10101"/>
                    <a:gd name="connsiteX4" fmla="*/ 0 w 10198"/>
                    <a:gd name="connsiteY4" fmla="*/ 2785 h 10101"/>
                    <a:gd name="connsiteX0" fmla="*/ 0 w 10102"/>
                    <a:gd name="connsiteY0" fmla="*/ 2785 h 10101"/>
                    <a:gd name="connsiteX1" fmla="*/ 10048 w 10102"/>
                    <a:gd name="connsiteY1" fmla="*/ 0 h 10101"/>
                    <a:gd name="connsiteX2" fmla="*/ 10098 w 10102"/>
                    <a:gd name="connsiteY2" fmla="*/ 7721 h 10101"/>
                    <a:gd name="connsiteX3" fmla="*/ 0 w 10102"/>
                    <a:gd name="connsiteY3" fmla="*/ 10101 h 10101"/>
                    <a:gd name="connsiteX4" fmla="*/ 0 w 10102"/>
                    <a:gd name="connsiteY4" fmla="*/ 2785 h 10101"/>
                    <a:gd name="connsiteX0" fmla="*/ 0 w 10102"/>
                    <a:gd name="connsiteY0" fmla="*/ 2785 h 10101"/>
                    <a:gd name="connsiteX1" fmla="*/ 10048 w 10102"/>
                    <a:gd name="connsiteY1" fmla="*/ 0 h 10101"/>
                    <a:gd name="connsiteX2" fmla="*/ 10098 w 10102"/>
                    <a:gd name="connsiteY2" fmla="*/ 7721 h 10101"/>
                    <a:gd name="connsiteX3" fmla="*/ 0 w 10102"/>
                    <a:gd name="connsiteY3" fmla="*/ 10101 h 10101"/>
                    <a:gd name="connsiteX4" fmla="*/ 0 w 10102"/>
                    <a:gd name="connsiteY4" fmla="*/ 2785 h 10101"/>
                    <a:gd name="connsiteX0" fmla="*/ 0 w 10057"/>
                    <a:gd name="connsiteY0" fmla="*/ 2785 h 10101"/>
                    <a:gd name="connsiteX1" fmla="*/ 10048 w 10057"/>
                    <a:gd name="connsiteY1" fmla="*/ 0 h 10101"/>
                    <a:gd name="connsiteX2" fmla="*/ 9999 w 10057"/>
                    <a:gd name="connsiteY2" fmla="*/ 7772 h 10101"/>
                    <a:gd name="connsiteX3" fmla="*/ 0 w 10057"/>
                    <a:gd name="connsiteY3" fmla="*/ 10101 h 10101"/>
                    <a:gd name="connsiteX4" fmla="*/ 0 w 10057"/>
                    <a:gd name="connsiteY4" fmla="*/ 2785 h 10101"/>
                    <a:gd name="connsiteX0" fmla="*/ 0 w 10057"/>
                    <a:gd name="connsiteY0" fmla="*/ 2785 h 10709"/>
                    <a:gd name="connsiteX1" fmla="*/ 10048 w 10057"/>
                    <a:gd name="connsiteY1" fmla="*/ 0 h 10709"/>
                    <a:gd name="connsiteX2" fmla="*/ 9999 w 10057"/>
                    <a:gd name="connsiteY2" fmla="*/ 7772 h 10709"/>
                    <a:gd name="connsiteX3" fmla="*/ 0 w 10057"/>
                    <a:gd name="connsiteY3" fmla="*/ 10709 h 10709"/>
                    <a:gd name="connsiteX4" fmla="*/ 0 w 10057"/>
                    <a:gd name="connsiteY4" fmla="*/ 2785 h 10709"/>
                    <a:gd name="connsiteX0" fmla="*/ 0 w 20815"/>
                    <a:gd name="connsiteY0" fmla="*/ 9165 h 10709"/>
                    <a:gd name="connsiteX1" fmla="*/ 20806 w 20815"/>
                    <a:gd name="connsiteY1" fmla="*/ 0 h 10709"/>
                    <a:gd name="connsiteX2" fmla="*/ 20757 w 20815"/>
                    <a:gd name="connsiteY2" fmla="*/ 7772 h 10709"/>
                    <a:gd name="connsiteX3" fmla="*/ 10758 w 20815"/>
                    <a:gd name="connsiteY3" fmla="*/ 10709 h 10709"/>
                    <a:gd name="connsiteX4" fmla="*/ 0 w 20815"/>
                    <a:gd name="connsiteY4" fmla="*/ 9165 h 10709"/>
                    <a:gd name="connsiteX0" fmla="*/ 0 w 20757"/>
                    <a:gd name="connsiteY0" fmla="*/ 2384 h 3928"/>
                    <a:gd name="connsiteX1" fmla="*/ 10739 w 20757"/>
                    <a:gd name="connsiteY1" fmla="*/ 611 h 3928"/>
                    <a:gd name="connsiteX2" fmla="*/ 20757 w 20757"/>
                    <a:gd name="connsiteY2" fmla="*/ 991 h 3928"/>
                    <a:gd name="connsiteX3" fmla="*/ 10758 w 20757"/>
                    <a:gd name="connsiteY3" fmla="*/ 3928 h 3928"/>
                    <a:gd name="connsiteX4" fmla="*/ 0 w 20757"/>
                    <a:gd name="connsiteY4" fmla="*/ 2384 h 3928"/>
                    <a:gd name="connsiteX0" fmla="*/ 0 w 10024"/>
                    <a:gd name="connsiteY0" fmla="*/ 5618 h 9549"/>
                    <a:gd name="connsiteX1" fmla="*/ 5174 w 10024"/>
                    <a:gd name="connsiteY1" fmla="*/ 1104 h 9549"/>
                    <a:gd name="connsiteX2" fmla="*/ 10024 w 10024"/>
                    <a:gd name="connsiteY2" fmla="*/ 2588 h 9549"/>
                    <a:gd name="connsiteX3" fmla="*/ 5183 w 10024"/>
                    <a:gd name="connsiteY3" fmla="*/ 9549 h 9549"/>
                    <a:gd name="connsiteX4" fmla="*/ 0 w 10024"/>
                    <a:gd name="connsiteY4" fmla="*/ 5618 h 9549"/>
                    <a:gd name="connsiteX0" fmla="*/ 0 w 10000"/>
                    <a:gd name="connsiteY0" fmla="*/ 4727 h 8844"/>
                    <a:gd name="connsiteX1" fmla="*/ 5162 w 10000"/>
                    <a:gd name="connsiteY1" fmla="*/ 0 h 8844"/>
                    <a:gd name="connsiteX2" fmla="*/ 10000 w 10000"/>
                    <a:gd name="connsiteY2" fmla="*/ 1554 h 8844"/>
                    <a:gd name="connsiteX3" fmla="*/ 5171 w 10000"/>
                    <a:gd name="connsiteY3" fmla="*/ 8844 h 8844"/>
                    <a:gd name="connsiteX4" fmla="*/ 0 w 10000"/>
                    <a:gd name="connsiteY4" fmla="*/ 4727 h 8844"/>
                    <a:gd name="connsiteX0" fmla="*/ 0 w 10000"/>
                    <a:gd name="connsiteY0" fmla="*/ 10992 h 15647"/>
                    <a:gd name="connsiteX1" fmla="*/ 5660 w 10000"/>
                    <a:gd name="connsiteY1" fmla="*/ 0 h 15647"/>
                    <a:gd name="connsiteX2" fmla="*/ 10000 w 10000"/>
                    <a:gd name="connsiteY2" fmla="*/ 7404 h 15647"/>
                    <a:gd name="connsiteX3" fmla="*/ 5171 w 10000"/>
                    <a:gd name="connsiteY3" fmla="*/ 15647 h 15647"/>
                    <a:gd name="connsiteX4" fmla="*/ 0 w 10000"/>
                    <a:gd name="connsiteY4" fmla="*/ 10992 h 15647"/>
                    <a:gd name="connsiteX0" fmla="*/ 0 w 10000"/>
                    <a:gd name="connsiteY0" fmla="*/ 10992 h 15647"/>
                    <a:gd name="connsiteX1" fmla="*/ 5660 w 10000"/>
                    <a:gd name="connsiteY1" fmla="*/ 0 h 15647"/>
                    <a:gd name="connsiteX2" fmla="*/ 10000 w 10000"/>
                    <a:gd name="connsiteY2" fmla="*/ 7404 h 15647"/>
                    <a:gd name="connsiteX3" fmla="*/ 5171 w 10000"/>
                    <a:gd name="connsiteY3" fmla="*/ 15647 h 15647"/>
                    <a:gd name="connsiteX4" fmla="*/ 0 w 10000"/>
                    <a:gd name="connsiteY4" fmla="*/ 10992 h 15647"/>
                    <a:gd name="connsiteX0" fmla="*/ 0 w 10000"/>
                    <a:gd name="connsiteY0" fmla="*/ 6260 h 10915"/>
                    <a:gd name="connsiteX1" fmla="*/ 4616 w 10000"/>
                    <a:gd name="connsiteY1" fmla="*/ 0 h 10915"/>
                    <a:gd name="connsiteX2" fmla="*/ 10000 w 10000"/>
                    <a:gd name="connsiteY2" fmla="*/ 2672 h 10915"/>
                    <a:gd name="connsiteX3" fmla="*/ 5171 w 10000"/>
                    <a:gd name="connsiteY3" fmla="*/ 10915 h 10915"/>
                    <a:gd name="connsiteX4" fmla="*/ 0 w 10000"/>
                    <a:gd name="connsiteY4" fmla="*/ 6260 h 10915"/>
                    <a:gd name="connsiteX0" fmla="*/ 0 w 10000"/>
                    <a:gd name="connsiteY0" fmla="*/ 6260 h 10915"/>
                    <a:gd name="connsiteX1" fmla="*/ 4616 w 10000"/>
                    <a:gd name="connsiteY1" fmla="*/ 0 h 10915"/>
                    <a:gd name="connsiteX2" fmla="*/ 10000 w 10000"/>
                    <a:gd name="connsiteY2" fmla="*/ 2672 h 10915"/>
                    <a:gd name="connsiteX3" fmla="*/ 5171 w 10000"/>
                    <a:gd name="connsiteY3" fmla="*/ 10915 h 10915"/>
                    <a:gd name="connsiteX4" fmla="*/ 0 w 10000"/>
                    <a:gd name="connsiteY4" fmla="*/ 6260 h 10915"/>
                    <a:gd name="connsiteX0" fmla="*/ 0 w 10000"/>
                    <a:gd name="connsiteY0" fmla="*/ 6260 h 10915"/>
                    <a:gd name="connsiteX1" fmla="*/ 4616 w 10000"/>
                    <a:gd name="connsiteY1" fmla="*/ 0 h 10915"/>
                    <a:gd name="connsiteX2" fmla="*/ 10000 w 10000"/>
                    <a:gd name="connsiteY2" fmla="*/ 2672 h 10915"/>
                    <a:gd name="connsiteX3" fmla="*/ 5171 w 10000"/>
                    <a:gd name="connsiteY3" fmla="*/ 10915 h 10915"/>
                    <a:gd name="connsiteX4" fmla="*/ 0 w 10000"/>
                    <a:gd name="connsiteY4" fmla="*/ 6260 h 10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915">
                      <a:moveTo>
                        <a:pt x="0" y="6260"/>
                      </a:moveTo>
                      <a:lnTo>
                        <a:pt x="4616" y="0"/>
                      </a:lnTo>
                      <a:cubicBezTo>
                        <a:pt x="8332" y="1502"/>
                        <a:pt x="7257" y="1172"/>
                        <a:pt x="10000" y="2672"/>
                      </a:cubicBezTo>
                      <a:lnTo>
                        <a:pt x="5171" y="10915"/>
                      </a:lnTo>
                      <a:lnTo>
                        <a:pt x="0" y="62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Moon 34"/>
              <p:cNvSpPr/>
              <p:nvPr/>
            </p:nvSpPr>
            <p:spPr>
              <a:xfrm flipH="1">
                <a:off x="7177030" y="3164968"/>
                <a:ext cx="511709" cy="1852713"/>
              </a:xfrm>
              <a:custGeom>
                <a:avLst/>
                <a:gdLst>
                  <a:gd name="connsiteX0" fmla="*/ 654023 w 654023"/>
                  <a:gd name="connsiteY0" fmla="*/ 2139493 h 2139493"/>
                  <a:gd name="connsiteX1" fmla="*/ 0 w 654023"/>
                  <a:gd name="connsiteY1" fmla="*/ 1069746 h 2139493"/>
                  <a:gd name="connsiteX2" fmla="*/ 654023 w 654023"/>
                  <a:gd name="connsiteY2" fmla="*/ -1 h 2139493"/>
                  <a:gd name="connsiteX3" fmla="*/ 327011 w 654023"/>
                  <a:gd name="connsiteY3" fmla="*/ 1069746 h 2139493"/>
                  <a:gd name="connsiteX4" fmla="*/ 654023 w 654023"/>
                  <a:gd name="connsiteY4" fmla="*/ 2139493 h 2139493"/>
                  <a:gd name="connsiteX0" fmla="*/ 797531 w 797531"/>
                  <a:gd name="connsiteY0" fmla="*/ 2139494 h 2139526"/>
                  <a:gd name="connsiteX1" fmla="*/ 52435 w 797531"/>
                  <a:gd name="connsiteY1" fmla="*/ 1299427 h 2139526"/>
                  <a:gd name="connsiteX2" fmla="*/ 143508 w 797531"/>
                  <a:gd name="connsiteY2" fmla="*/ 1069747 h 2139526"/>
                  <a:gd name="connsiteX3" fmla="*/ 797531 w 797531"/>
                  <a:gd name="connsiteY3" fmla="*/ 0 h 2139526"/>
                  <a:gd name="connsiteX4" fmla="*/ 470519 w 797531"/>
                  <a:gd name="connsiteY4" fmla="*/ 1069747 h 2139526"/>
                  <a:gd name="connsiteX5" fmla="*/ 797531 w 797531"/>
                  <a:gd name="connsiteY5" fmla="*/ 2139494 h 2139526"/>
                  <a:gd name="connsiteX0" fmla="*/ 823085 w 823085"/>
                  <a:gd name="connsiteY0" fmla="*/ 2139494 h 2139526"/>
                  <a:gd name="connsiteX1" fmla="*/ 77989 w 823085"/>
                  <a:gd name="connsiteY1" fmla="*/ 1299427 h 2139526"/>
                  <a:gd name="connsiteX2" fmla="*/ 97345 w 823085"/>
                  <a:gd name="connsiteY2" fmla="*/ 1006994 h 2139526"/>
                  <a:gd name="connsiteX3" fmla="*/ 823085 w 823085"/>
                  <a:gd name="connsiteY3" fmla="*/ 0 h 2139526"/>
                  <a:gd name="connsiteX4" fmla="*/ 496073 w 823085"/>
                  <a:gd name="connsiteY4" fmla="*/ 1069747 h 2139526"/>
                  <a:gd name="connsiteX5" fmla="*/ 823085 w 823085"/>
                  <a:gd name="connsiteY5" fmla="*/ 2139494 h 2139526"/>
                  <a:gd name="connsiteX0" fmla="*/ 816884 w 816884"/>
                  <a:gd name="connsiteY0" fmla="*/ 2139494 h 2139526"/>
                  <a:gd name="connsiteX1" fmla="*/ 71788 w 816884"/>
                  <a:gd name="connsiteY1" fmla="*/ 1299427 h 2139526"/>
                  <a:gd name="connsiteX2" fmla="*/ 91144 w 816884"/>
                  <a:gd name="connsiteY2" fmla="*/ 1006994 h 2139526"/>
                  <a:gd name="connsiteX3" fmla="*/ 816884 w 816884"/>
                  <a:gd name="connsiteY3" fmla="*/ 0 h 2139526"/>
                  <a:gd name="connsiteX4" fmla="*/ 489872 w 816884"/>
                  <a:gd name="connsiteY4" fmla="*/ 1069747 h 2139526"/>
                  <a:gd name="connsiteX5" fmla="*/ 816884 w 816884"/>
                  <a:gd name="connsiteY5" fmla="*/ 2139494 h 2139526"/>
                  <a:gd name="connsiteX0" fmla="*/ 812951 w 812951"/>
                  <a:gd name="connsiteY0" fmla="*/ 2005024 h 2005056"/>
                  <a:gd name="connsiteX1" fmla="*/ 67855 w 812951"/>
                  <a:gd name="connsiteY1" fmla="*/ 1164957 h 2005056"/>
                  <a:gd name="connsiteX2" fmla="*/ 87211 w 812951"/>
                  <a:gd name="connsiteY2" fmla="*/ 872524 h 2005056"/>
                  <a:gd name="connsiteX3" fmla="*/ 633657 w 812951"/>
                  <a:gd name="connsiteY3" fmla="*/ 0 h 2005056"/>
                  <a:gd name="connsiteX4" fmla="*/ 485939 w 812951"/>
                  <a:gd name="connsiteY4" fmla="*/ 935277 h 2005056"/>
                  <a:gd name="connsiteX5" fmla="*/ 812951 w 812951"/>
                  <a:gd name="connsiteY5" fmla="*/ 2005024 h 2005056"/>
                  <a:gd name="connsiteX0" fmla="*/ 809200 w 809200"/>
                  <a:gd name="connsiteY0" fmla="*/ 1960201 h 1960233"/>
                  <a:gd name="connsiteX1" fmla="*/ 64104 w 809200"/>
                  <a:gd name="connsiteY1" fmla="*/ 1120134 h 1960233"/>
                  <a:gd name="connsiteX2" fmla="*/ 83460 w 809200"/>
                  <a:gd name="connsiteY2" fmla="*/ 827701 h 1960233"/>
                  <a:gd name="connsiteX3" fmla="*/ 558188 w 809200"/>
                  <a:gd name="connsiteY3" fmla="*/ 0 h 1960233"/>
                  <a:gd name="connsiteX4" fmla="*/ 482188 w 809200"/>
                  <a:gd name="connsiteY4" fmla="*/ 890454 h 1960233"/>
                  <a:gd name="connsiteX5" fmla="*/ 809200 w 809200"/>
                  <a:gd name="connsiteY5" fmla="*/ 1960201 h 1960233"/>
                  <a:gd name="connsiteX0" fmla="*/ 809200 w 809200"/>
                  <a:gd name="connsiteY0" fmla="*/ 1960201 h 1960233"/>
                  <a:gd name="connsiteX1" fmla="*/ 64104 w 809200"/>
                  <a:gd name="connsiteY1" fmla="*/ 1120134 h 1960233"/>
                  <a:gd name="connsiteX2" fmla="*/ 83460 w 809200"/>
                  <a:gd name="connsiteY2" fmla="*/ 827701 h 1960233"/>
                  <a:gd name="connsiteX3" fmla="*/ 558188 w 809200"/>
                  <a:gd name="connsiteY3" fmla="*/ 0 h 1960233"/>
                  <a:gd name="connsiteX4" fmla="*/ 482188 w 809200"/>
                  <a:gd name="connsiteY4" fmla="*/ 890454 h 1960233"/>
                  <a:gd name="connsiteX5" fmla="*/ 809200 w 809200"/>
                  <a:gd name="connsiteY5" fmla="*/ 1960201 h 1960233"/>
                  <a:gd name="connsiteX0" fmla="*/ 325106 w 558188"/>
                  <a:gd name="connsiteY0" fmla="*/ 1798836 h 1798879"/>
                  <a:gd name="connsiteX1" fmla="*/ 64104 w 558188"/>
                  <a:gd name="connsiteY1" fmla="*/ 1120134 h 1798879"/>
                  <a:gd name="connsiteX2" fmla="*/ 83460 w 558188"/>
                  <a:gd name="connsiteY2" fmla="*/ 827701 h 1798879"/>
                  <a:gd name="connsiteX3" fmla="*/ 558188 w 558188"/>
                  <a:gd name="connsiteY3" fmla="*/ 0 h 1798879"/>
                  <a:gd name="connsiteX4" fmla="*/ 482188 w 558188"/>
                  <a:gd name="connsiteY4" fmla="*/ 890454 h 1798879"/>
                  <a:gd name="connsiteX5" fmla="*/ 325106 w 558188"/>
                  <a:gd name="connsiteY5" fmla="*/ 1798836 h 1798879"/>
                  <a:gd name="connsiteX0" fmla="*/ 325106 w 567077"/>
                  <a:gd name="connsiteY0" fmla="*/ 1798853 h 1798896"/>
                  <a:gd name="connsiteX1" fmla="*/ 64104 w 567077"/>
                  <a:gd name="connsiteY1" fmla="*/ 1120151 h 1798896"/>
                  <a:gd name="connsiteX2" fmla="*/ 83460 w 567077"/>
                  <a:gd name="connsiteY2" fmla="*/ 827718 h 1798896"/>
                  <a:gd name="connsiteX3" fmla="*/ 558188 w 567077"/>
                  <a:gd name="connsiteY3" fmla="*/ 17 h 1798896"/>
                  <a:gd name="connsiteX4" fmla="*/ 279256 w 567077"/>
                  <a:gd name="connsiteY4" fmla="*/ 851209 h 1798896"/>
                  <a:gd name="connsiteX5" fmla="*/ 482188 w 567077"/>
                  <a:gd name="connsiteY5" fmla="*/ 890471 h 1798896"/>
                  <a:gd name="connsiteX6" fmla="*/ 325106 w 567077"/>
                  <a:gd name="connsiteY6" fmla="*/ 1798853 h 1798896"/>
                  <a:gd name="connsiteX0" fmla="*/ 325106 w 567077"/>
                  <a:gd name="connsiteY0" fmla="*/ 1798853 h 1798896"/>
                  <a:gd name="connsiteX1" fmla="*/ 64104 w 567077"/>
                  <a:gd name="connsiteY1" fmla="*/ 1120151 h 1798896"/>
                  <a:gd name="connsiteX2" fmla="*/ 83460 w 567077"/>
                  <a:gd name="connsiteY2" fmla="*/ 827718 h 1798896"/>
                  <a:gd name="connsiteX3" fmla="*/ 558188 w 567077"/>
                  <a:gd name="connsiteY3" fmla="*/ 17 h 1798896"/>
                  <a:gd name="connsiteX4" fmla="*/ 279256 w 567077"/>
                  <a:gd name="connsiteY4" fmla="*/ 851209 h 1798896"/>
                  <a:gd name="connsiteX5" fmla="*/ 276000 w 567077"/>
                  <a:gd name="connsiteY5" fmla="*/ 1204236 h 1798896"/>
                  <a:gd name="connsiteX6" fmla="*/ 325106 w 567077"/>
                  <a:gd name="connsiteY6" fmla="*/ 1798853 h 1798896"/>
                  <a:gd name="connsiteX0" fmla="*/ 386290 w 628261"/>
                  <a:gd name="connsiteY0" fmla="*/ 1798854 h 1798922"/>
                  <a:gd name="connsiteX1" fmla="*/ 44605 w 628261"/>
                  <a:gd name="connsiteY1" fmla="*/ 1308410 h 1798922"/>
                  <a:gd name="connsiteX2" fmla="*/ 144644 w 628261"/>
                  <a:gd name="connsiteY2" fmla="*/ 827719 h 1798922"/>
                  <a:gd name="connsiteX3" fmla="*/ 619372 w 628261"/>
                  <a:gd name="connsiteY3" fmla="*/ 18 h 1798922"/>
                  <a:gd name="connsiteX4" fmla="*/ 340440 w 628261"/>
                  <a:gd name="connsiteY4" fmla="*/ 851210 h 1798922"/>
                  <a:gd name="connsiteX5" fmla="*/ 337184 w 628261"/>
                  <a:gd name="connsiteY5" fmla="*/ 1204237 h 1798922"/>
                  <a:gd name="connsiteX6" fmla="*/ 386290 w 628261"/>
                  <a:gd name="connsiteY6" fmla="*/ 1798854 h 1798922"/>
                  <a:gd name="connsiteX0" fmla="*/ 331236 w 573207"/>
                  <a:gd name="connsiteY0" fmla="*/ 1798854 h 1798911"/>
                  <a:gd name="connsiteX1" fmla="*/ 61268 w 573207"/>
                  <a:gd name="connsiteY1" fmla="*/ 1245657 h 1798911"/>
                  <a:gd name="connsiteX2" fmla="*/ 89590 w 573207"/>
                  <a:gd name="connsiteY2" fmla="*/ 827719 h 1798911"/>
                  <a:gd name="connsiteX3" fmla="*/ 564318 w 573207"/>
                  <a:gd name="connsiteY3" fmla="*/ 18 h 1798911"/>
                  <a:gd name="connsiteX4" fmla="*/ 285386 w 573207"/>
                  <a:gd name="connsiteY4" fmla="*/ 851210 h 1798911"/>
                  <a:gd name="connsiteX5" fmla="*/ 282130 w 573207"/>
                  <a:gd name="connsiteY5" fmla="*/ 1204237 h 1798911"/>
                  <a:gd name="connsiteX6" fmla="*/ 331236 w 573207"/>
                  <a:gd name="connsiteY6" fmla="*/ 1798854 h 1798911"/>
                  <a:gd name="connsiteX0" fmla="*/ 328195 w 570166"/>
                  <a:gd name="connsiteY0" fmla="*/ 1798862 h 1798919"/>
                  <a:gd name="connsiteX1" fmla="*/ 58227 w 570166"/>
                  <a:gd name="connsiteY1" fmla="*/ 1245665 h 1798919"/>
                  <a:gd name="connsiteX2" fmla="*/ 95513 w 570166"/>
                  <a:gd name="connsiteY2" fmla="*/ 639468 h 1798919"/>
                  <a:gd name="connsiteX3" fmla="*/ 561277 w 570166"/>
                  <a:gd name="connsiteY3" fmla="*/ 26 h 1798919"/>
                  <a:gd name="connsiteX4" fmla="*/ 282345 w 570166"/>
                  <a:gd name="connsiteY4" fmla="*/ 851218 h 1798919"/>
                  <a:gd name="connsiteX5" fmla="*/ 279089 w 570166"/>
                  <a:gd name="connsiteY5" fmla="*/ 1204245 h 1798919"/>
                  <a:gd name="connsiteX6" fmla="*/ 328195 w 570166"/>
                  <a:gd name="connsiteY6" fmla="*/ 1798862 h 1798919"/>
                  <a:gd name="connsiteX0" fmla="*/ 328195 w 570381"/>
                  <a:gd name="connsiteY0" fmla="*/ 1798862 h 1798919"/>
                  <a:gd name="connsiteX1" fmla="*/ 58227 w 570381"/>
                  <a:gd name="connsiteY1" fmla="*/ 1245665 h 1798919"/>
                  <a:gd name="connsiteX2" fmla="*/ 95513 w 570381"/>
                  <a:gd name="connsiteY2" fmla="*/ 639468 h 1798919"/>
                  <a:gd name="connsiteX3" fmla="*/ 561277 w 570381"/>
                  <a:gd name="connsiteY3" fmla="*/ 26 h 1798919"/>
                  <a:gd name="connsiteX4" fmla="*/ 291310 w 570381"/>
                  <a:gd name="connsiteY4" fmla="*/ 716748 h 1798919"/>
                  <a:gd name="connsiteX5" fmla="*/ 279089 w 570381"/>
                  <a:gd name="connsiteY5" fmla="*/ 1204245 h 1798919"/>
                  <a:gd name="connsiteX6" fmla="*/ 328195 w 570381"/>
                  <a:gd name="connsiteY6" fmla="*/ 1798862 h 1798919"/>
                  <a:gd name="connsiteX0" fmla="*/ 328195 w 570381"/>
                  <a:gd name="connsiteY0" fmla="*/ 1798862 h 1798919"/>
                  <a:gd name="connsiteX1" fmla="*/ 58227 w 570381"/>
                  <a:gd name="connsiteY1" fmla="*/ 1245665 h 1798919"/>
                  <a:gd name="connsiteX2" fmla="*/ 95513 w 570381"/>
                  <a:gd name="connsiteY2" fmla="*/ 639468 h 1798919"/>
                  <a:gd name="connsiteX3" fmla="*/ 561277 w 570381"/>
                  <a:gd name="connsiteY3" fmla="*/ 26 h 1798919"/>
                  <a:gd name="connsiteX4" fmla="*/ 291310 w 570381"/>
                  <a:gd name="connsiteY4" fmla="*/ 716748 h 1798919"/>
                  <a:gd name="connsiteX5" fmla="*/ 279089 w 570381"/>
                  <a:gd name="connsiteY5" fmla="*/ 1204245 h 1798919"/>
                  <a:gd name="connsiteX6" fmla="*/ 328195 w 570381"/>
                  <a:gd name="connsiteY6" fmla="*/ 1798862 h 1798919"/>
                  <a:gd name="connsiteX0" fmla="*/ 362440 w 604626"/>
                  <a:gd name="connsiteY0" fmla="*/ 1798862 h 1798924"/>
                  <a:gd name="connsiteX1" fmla="*/ 47649 w 604626"/>
                  <a:gd name="connsiteY1" fmla="*/ 1281524 h 1798924"/>
                  <a:gd name="connsiteX2" fmla="*/ 129758 w 604626"/>
                  <a:gd name="connsiteY2" fmla="*/ 639468 h 1798924"/>
                  <a:gd name="connsiteX3" fmla="*/ 595522 w 604626"/>
                  <a:gd name="connsiteY3" fmla="*/ 26 h 1798924"/>
                  <a:gd name="connsiteX4" fmla="*/ 325555 w 604626"/>
                  <a:gd name="connsiteY4" fmla="*/ 716748 h 1798924"/>
                  <a:gd name="connsiteX5" fmla="*/ 313334 w 604626"/>
                  <a:gd name="connsiteY5" fmla="*/ 1204245 h 1798924"/>
                  <a:gd name="connsiteX6" fmla="*/ 362440 w 604626"/>
                  <a:gd name="connsiteY6" fmla="*/ 1798862 h 1798924"/>
                  <a:gd name="connsiteX0" fmla="*/ 334723 w 576909"/>
                  <a:gd name="connsiteY0" fmla="*/ 1798862 h 1798924"/>
                  <a:gd name="connsiteX1" fmla="*/ 19932 w 576909"/>
                  <a:gd name="connsiteY1" fmla="*/ 1281524 h 1798924"/>
                  <a:gd name="connsiteX2" fmla="*/ 102041 w 576909"/>
                  <a:gd name="connsiteY2" fmla="*/ 639468 h 1798924"/>
                  <a:gd name="connsiteX3" fmla="*/ 567805 w 576909"/>
                  <a:gd name="connsiteY3" fmla="*/ 26 h 1798924"/>
                  <a:gd name="connsiteX4" fmla="*/ 297838 w 576909"/>
                  <a:gd name="connsiteY4" fmla="*/ 716748 h 1798924"/>
                  <a:gd name="connsiteX5" fmla="*/ 285617 w 576909"/>
                  <a:gd name="connsiteY5" fmla="*/ 1204245 h 1798924"/>
                  <a:gd name="connsiteX6" fmla="*/ 334723 w 576909"/>
                  <a:gd name="connsiteY6" fmla="*/ 1798862 h 1798924"/>
                  <a:gd name="connsiteX0" fmla="*/ 334723 w 576909"/>
                  <a:gd name="connsiteY0" fmla="*/ 1798862 h 1798924"/>
                  <a:gd name="connsiteX1" fmla="*/ 19932 w 576909"/>
                  <a:gd name="connsiteY1" fmla="*/ 1281524 h 1798924"/>
                  <a:gd name="connsiteX2" fmla="*/ 102041 w 576909"/>
                  <a:gd name="connsiteY2" fmla="*/ 639468 h 1798924"/>
                  <a:gd name="connsiteX3" fmla="*/ 567805 w 576909"/>
                  <a:gd name="connsiteY3" fmla="*/ 26 h 1798924"/>
                  <a:gd name="connsiteX4" fmla="*/ 297838 w 576909"/>
                  <a:gd name="connsiteY4" fmla="*/ 716748 h 1798924"/>
                  <a:gd name="connsiteX5" fmla="*/ 285617 w 576909"/>
                  <a:gd name="connsiteY5" fmla="*/ 1204245 h 1798924"/>
                  <a:gd name="connsiteX6" fmla="*/ 334723 w 576909"/>
                  <a:gd name="connsiteY6" fmla="*/ 1798862 h 1798924"/>
                  <a:gd name="connsiteX0" fmla="*/ 334723 w 579441"/>
                  <a:gd name="connsiteY0" fmla="*/ 1798862 h 1798924"/>
                  <a:gd name="connsiteX1" fmla="*/ 19932 w 579441"/>
                  <a:gd name="connsiteY1" fmla="*/ 1281524 h 1798924"/>
                  <a:gd name="connsiteX2" fmla="*/ 102041 w 579441"/>
                  <a:gd name="connsiteY2" fmla="*/ 639468 h 1798924"/>
                  <a:gd name="connsiteX3" fmla="*/ 567805 w 579441"/>
                  <a:gd name="connsiteY3" fmla="*/ 26 h 1798924"/>
                  <a:gd name="connsiteX4" fmla="*/ 378520 w 579441"/>
                  <a:gd name="connsiteY4" fmla="*/ 429877 h 1798924"/>
                  <a:gd name="connsiteX5" fmla="*/ 285617 w 579441"/>
                  <a:gd name="connsiteY5" fmla="*/ 1204245 h 1798924"/>
                  <a:gd name="connsiteX6" fmla="*/ 334723 w 579441"/>
                  <a:gd name="connsiteY6" fmla="*/ 1798862 h 1798924"/>
                  <a:gd name="connsiteX0" fmla="*/ 334723 w 579441"/>
                  <a:gd name="connsiteY0" fmla="*/ 1798862 h 1798924"/>
                  <a:gd name="connsiteX1" fmla="*/ 19932 w 579441"/>
                  <a:gd name="connsiteY1" fmla="*/ 1281524 h 1798924"/>
                  <a:gd name="connsiteX2" fmla="*/ 102041 w 579441"/>
                  <a:gd name="connsiteY2" fmla="*/ 639468 h 1798924"/>
                  <a:gd name="connsiteX3" fmla="*/ 567805 w 579441"/>
                  <a:gd name="connsiteY3" fmla="*/ 26 h 1798924"/>
                  <a:gd name="connsiteX4" fmla="*/ 378520 w 579441"/>
                  <a:gd name="connsiteY4" fmla="*/ 429877 h 1798924"/>
                  <a:gd name="connsiteX5" fmla="*/ 285617 w 579441"/>
                  <a:gd name="connsiteY5" fmla="*/ 1204245 h 1798924"/>
                  <a:gd name="connsiteX6" fmla="*/ 334723 w 579441"/>
                  <a:gd name="connsiteY6" fmla="*/ 1798862 h 1798924"/>
                  <a:gd name="connsiteX0" fmla="*/ 334723 w 579441"/>
                  <a:gd name="connsiteY0" fmla="*/ 1798862 h 1798924"/>
                  <a:gd name="connsiteX1" fmla="*/ 19932 w 579441"/>
                  <a:gd name="connsiteY1" fmla="*/ 1281524 h 1798924"/>
                  <a:gd name="connsiteX2" fmla="*/ 102041 w 579441"/>
                  <a:gd name="connsiteY2" fmla="*/ 639468 h 1798924"/>
                  <a:gd name="connsiteX3" fmla="*/ 567805 w 579441"/>
                  <a:gd name="connsiteY3" fmla="*/ 26 h 1798924"/>
                  <a:gd name="connsiteX4" fmla="*/ 378520 w 579441"/>
                  <a:gd name="connsiteY4" fmla="*/ 429877 h 1798924"/>
                  <a:gd name="connsiteX5" fmla="*/ 213899 w 579441"/>
                  <a:gd name="connsiteY5" fmla="*/ 1168386 h 1798924"/>
                  <a:gd name="connsiteX6" fmla="*/ 334723 w 579441"/>
                  <a:gd name="connsiteY6" fmla="*/ 1798862 h 1798924"/>
                  <a:gd name="connsiteX0" fmla="*/ 334723 w 579441"/>
                  <a:gd name="connsiteY0" fmla="*/ 1798862 h 1798924"/>
                  <a:gd name="connsiteX1" fmla="*/ 19932 w 579441"/>
                  <a:gd name="connsiteY1" fmla="*/ 1281524 h 1798924"/>
                  <a:gd name="connsiteX2" fmla="*/ 102041 w 579441"/>
                  <a:gd name="connsiteY2" fmla="*/ 639468 h 1798924"/>
                  <a:gd name="connsiteX3" fmla="*/ 567805 w 579441"/>
                  <a:gd name="connsiteY3" fmla="*/ 26 h 1798924"/>
                  <a:gd name="connsiteX4" fmla="*/ 378520 w 579441"/>
                  <a:gd name="connsiteY4" fmla="*/ 429877 h 1798924"/>
                  <a:gd name="connsiteX5" fmla="*/ 213899 w 579441"/>
                  <a:gd name="connsiteY5" fmla="*/ 1168386 h 1798924"/>
                  <a:gd name="connsiteX6" fmla="*/ 334723 w 579441"/>
                  <a:gd name="connsiteY6" fmla="*/ 1798862 h 1798924"/>
                  <a:gd name="connsiteX0" fmla="*/ 332702 w 509510"/>
                  <a:gd name="connsiteY0" fmla="*/ 1852648 h 1852710"/>
                  <a:gd name="connsiteX1" fmla="*/ 17911 w 509510"/>
                  <a:gd name="connsiteY1" fmla="*/ 1335310 h 1852710"/>
                  <a:gd name="connsiteX2" fmla="*/ 100020 w 509510"/>
                  <a:gd name="connsiteY2" fmla="*/ 693254 h 1852710"/>
                  <a:gd name="connsiteX3" fmla="*/ 494066 w 509510"/>
                  <a:gd name="connsiteY3" fmla="*/ 24 h 1852710"/>
                  <a:gd name="connsiteX4" fmla="*/ 376499 w 509510"/>
                  <a:gd name="connsiteY4" fmla="*/ 483663 h 1852710"/>
                  <a:gd name="connsiteX5" fmla="*/ 211878 w 509510"/>
                  <a:gd name="connsiteY5" fmla="*/ 1222172 h 1852710"/>
                  <a:gd name="connsiteX6" fmla="*/ 332702 w 509510"/>
                  <a:gd name="connsiteY6" fmla="*/ 1852648 h 1852710"/>
                  <a:gd name="connsiteX0" fmla="*/ 338709 w 515517"/>
                  <a:gd name="connsiteY0" fmla="*/ 1852651 h 1852713"/>
                  <a:gd name="connsiteX1" fmla="*/ 23918 w 515517"/>
                  <a:gd name="connsiteY1" fmla="*/ 1335313 h 1852713"/>
                  <a:gd name="connsiteX2" fmla="*/ 79133 w 515517"/>
                  <a:gd name="connsiteY2" fmla="*/ 639468 h 1852713"/>
                  <a:gd name="connsiteX3" fmla="*/ 500073 w 515517"/>
                  <a:gd name="connsiteY3" fmla="*/ 27 h 1852713"/>
                  <a:gd name="connsiteX4" fmla="*/ 382506 w 515517"/>
                  <a:gd name="connsiteY4" fmla="*/ 483666 h 1852713"/>
                  <a:gd name="connsiteX5" fmla="*/ 217885 w 515517"/>
                  <a:gd name="connsiteY5" fmla="*/ 1222175 h 1852713"/>
                  <a:gd name="connsiteX6" fmla="*/ 338709 w 515517"/>
                  <a:gd name="connsiteY6" fmla="*/ 1852651 h 1852713"/>
                  <a:gd name="connsiteX0" fmla="*/ 338709 w 511709"/>
                  <a:gd name="connsiteY0" fmla="*/ 1852651 h 1852713"/>
                  <a:gd name="connsiteX1" fmla="*/ 23918 w 511709"/>
                  <a:gd name="connsiteY1" fmla="*/ 1335313 h 1852713"/>
                  <a:gd name="connsiteX2" fmla="*/ 79133 w 511709"/>
                  <a:gd name="connsiteY2" fmla="*/ 639468 h 1852713"/>
                  <a:gd name="connsiteX3" fmla="*/ 500073 w 511709"/>
                  <a:gd name="connsiteY3" fmla="*/ 27 h 1852713"/>
                  <a:gd name="connsiteX4" fmla="*/ 310788 w 511709"/>
                  <a:gd name="connsiteY4" fmla="*/ 519524 h 1852713"/>
                  <a:gd name="connsiteX5" fmla="*/ 217885 w 511709"/>
                  <a:gd name="connsiteY5" fmla="*/ 1222175 h 1852713"/>
                  <a:gd name="connsiteX6" fmla="*/ 338709 w 511709"/>
                  <a:gd name="connsiteY6" fmla="*/ 1852651 h 1852713"/>
                  <a:gd name="connsiteX0" fmla="*/ 338709 w 511709"/>
                  <a:gd name="connsiteY0" fmla="*/ 1852651 h 1852713"/>
                  <a:gd name="connsiteX1" fmla="*/ 23918 w 511709"/>
                  <a:gd name="connsiteY1" fmla="*/ 1335313 h 1852713"/>
                  <a:gd name="connsiteX2" fmla="*/ 79133 w 511709"/>
                  <a:gd name="connsiteY2" fmla="*/ 639468 h 1852713"/>
                  <a:gd name="connsiteX3" fmla="*/ 500073 w 511709"/>
                  <a:gd name="connsiteY3" fmla="*/ 27 h 1852713"/>
                  <a:gd name="connsiteX4" fmla="*/ 310788 w 511709"/>
                  <a:gd name="connsiteY4" fmla="*/ 519524 h 1852713"/>
                  <a:gd name="connsiteX5" fmla="*/ 173062 w 511709"/>
                  <a:gd name="connsiteY5" fmla="*/ 1195281 h 1852713"/>
                  <a:gd name="connsiteX6" fmla="*/ 338709 w 511709"/>
                  <a:gd name="connsiteY6" fmla="*/ 1852651 h 185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1709" h="1852713">
                    <a:moveTo>
                      <a:pt x="338709" y="1852651"/>
                    </a:moveTo>
                    <a:cubicBezTo>
                      <a:pt x="286958" y="1858060"/>
                      <a:pt x="70169" y="1513604"/>
                      <a:pt x="23918" y="1335313"/>
                    </a:cubicBezTo>
                    <a:cubicBezTo>
                      <a:pt x="-22333" y="1076339"/>
                      <a:pt x="-226" y="862016"/>
                      <a:pt x="79133" y="639468"/>
                    </a:cubicBezTo>
                    <a:cubicBezTo>
                      <a:pt x="158492" y="416920"/>
                      <a:pt x="433076" y="-3888"/>
                      <a:pt x="500073" y="27"/>
                    </a:cubicBezTo>
                    <a:cubicBezTo>
                      <a:pt x="567070" y="3942"/>
                      <a:pt x="323455" y="371115"/>
                      <a:pt x="310788" y="519524"/>
                    </a:cubicBezTo>
                    <a:cubicBezTo>
                      <a:pt x="136757" y="874121"/>
                      <a:pt x="168409" y="973093"/>
                      <a:pt x="173062" y="1195281"/>
                    </a:cubicBezTo>
                    <a:cubicBezTo>
                      <a:pt x="177715" y="1417469"/>
                      <a:pt x="285250" y="1555295"/>
                      <a:pt x="338709" y="18526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-86503" y="1067685"/>
            <a:ext cx="2282634" cy="747358"/>
            <a:chOff x="1882094" y="550315"/>
            <a:chExt cx="2895088" cy="983178"/>
          </a:xfrm>
        </p:grpSpPr>
        <p:grpSp>
          <p:nvGrpSpPr>
            <p:cNvPr id="9" name="Group 8"/>
            <p:cNvGrpSpPr/>
            <p:nvPr/>
          </p:nvGrpSpPr>
          <p:grpSpPr>
            <a:xfrm rot="20541192">
              <a:off x="2522670" y="550315"/>
              <a:ext cx="2254512" cy="894211"/>
              <a:chOff x="1371600" y="2209800"/>
              <a:chExt cx="2939929" cy="1166069"/>
            </a:xfrm>
            <a:solidFill>
              <a:schemeClr val="tx1"/>
            </a:solidFill>
          </p:grpSpPr>
          <p:sp>
            <p:nvSpPr>
              <p:cNvPr id="4" name="Rectangle 3"/>
              <p:cNvSpPr/>
              <p:nvPr/>
            </p:nvSpPr>
            <p:spPr>
              <a:xfrm>
                <a:off x="1371600" y="2209800"/>
                <a:ext cx="1447800" cy="685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81200" y="2286000"/>
                <a:ext cx="990600" cy="533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Diagonal Stripe 6"/>
              <p:cNvSpPr/>
              <p:nvPr/>
            </p:nvSpPr>
            <p:spPr>
              <a:xfrm rot="973676">
                <a:off x="2138840" y="2292725"/>
                <a:ext cx="1790700" cy="533400"/>
              </a:xfrm>
              <a:prstGeom prst="diagStripe">
                <a:avLst>
                  <a:gd name="adj" fmla="val 852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ardrop 7"/>
              <p:cNvSpPr/>
              <p:nvPr/>
            </p:nvSpPr>
            <p:spPr>
              <a:xfrm rot="18653764">
                <a:off x="3827498" y="2891838"/>
                <a:ext cx="445486" cy="522576"/>
              </a:xfrm>
              <a:prstGeom prst="teardrop">
                <a:avLst>
                  <a:gd name="adj" fmla="val 14313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 rot="20632897">
              <a:off x="1882094" y="715364"/>
              <a:ext cx="1116162" cy="818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52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Rosier</dc:creator>
  <cp:lastModifiedBy>Ronald Rosier</cp:lastModifiedBy>
  <cp:revision>8</cp:revision>
  <dcterms:created xsi:type="dcterms:W3CDTF">2014-02-22T21:38:41Z</dcterms:created>
  <dcterms:modified xsi:type="dcterms:W3CDTF">2014-02-25T20:46:52Z</dcterms:modified>
</cp:coreProperties>
</file>