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96" r:id="rId7"/>
    <p:sldId id="485" r:id="rId8"/>
    <p:sldId id="484" r:id="rId9"/>
    <p:sldId id="483" r:id="rId10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87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Image result for bauhaus-luftfahrt.net logo">
            <a:extLst>
              <a:ext uri="{FF2B5EF4-FFF2-40B4-BE49-F238E27FC236}">
                <a16:creationId xmlns:a16="http://schemas.microsoft.com/office/drawing/2014/main" id="{3907CDDD-8067-48E5-9D3C-5DFE0B8B11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2" descr="Image result for bauhaus-luftfahrt.net logo">
            <a:extLst>
              <a:ext uri="{FF2B5EF4-FFF2-40B4-BE49-F238E27FC236}">
                <a16:creationId xmlns:a16="http://schemas.microsoft.com/office/drawing/2014/main" id="{46C56CB1-48D3-4A43-8A2B-0BA2AFF679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Introduction into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/>
              <a:t>19 November 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4F769-A88E-4214-A6FD-61E858E01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181185-47C8-4849-A06A-65D95C23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(IDE for R) Overview</a:t>
            </a:r>
            <a:endParaRPr lang="en-D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F77EA0-D3CD-40E7-A1F5-86D6DB42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1767218"/>
            <a:ext cx="8509000" cy="46888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9E698C-788B-4C68-8323-C5A8717687E0}"/>
              </a:ext>
            </a:extLst>
          </p:cNvPr>
          <p:cNvSpPr/>
          <p:nvPr/>
        </p:nvSpPr>
        <p:spPr>
          <a:xfrm>
            <a:off x="319088" y="2227811"/>
            <a:ext cx="4610359" cy="234353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Code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E1047-2F00-4CA8-9DC0-EA918DBE0C76}"/>
              </a:ext>
            </a:extLst>
          </p:cNvPr>
          <p:cNvSpPr/>
          <p:nvPr/>
        </p:nvSpPr>
        <p:spPr>
          <a:xfrm>
            <a:off x="319088" y="4696691"/>
            <a:ext cx="4610359" cy="1759339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R Console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B98B3-C74E-4355-B2B7-0C3A405AD659}"/>
              </a:ext>
            </a:extLst>
          </p:cNvPr>
          <p:cNvSpPr/>
          <p:nvPr/>
        </p:nvSpPr>
        <p:spPr>
          <a:xfrm>
            <a:off x="4995949" y="2227811"/>
            <a:ext cx="3828963" cy="1438102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Workspace and History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B894A-9AC5-47A2-9A24-49E98008A30A}"/>
              </a:ext>
            </a:extLst>
          </p:cNvPr>
          <p:cNvSpPr/>
          <p:nvPr/>
        </p:nvSpPr>
        <p:spPr>
          <a:xfrm>
            <a:off x="4995949" y="3781634"/>
            <a:ext cx="3828963" cy="2674396"/>
          </a:xfrm>
          <a:prstGeom prst="rect">
            <a:avLst/>
          </a:prstGeom>
          <a:solidFill>
            <a:srgbClr val="005293">
              <a:alpha val="2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/>
              <a:t>Plots and Files</a:t>
            </a:r>
          </a:p>
        </p:txBody>
      </p:sp>
    </p:spTree>
    <p:extLst>
      <p:ext uri="{BB962C8B-B14F-4D97-AF65-F5344CB8AC3E}">
        <p14:creationId xmlns:p14="http://schemas.microsoft.com/office/powerpoint/2010/main" val="3151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829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0408" y="1762188"/>
            <a:ext cx="7647682" cy="4699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Teetor, P. (2011). </a:t>
            </a:r>
            <a:r>
              <a:rPr lang="en-GB" i="1" dirty="0"/>
              <a:t>R cookbook: Proven recipes for data analysis, statistics, and graphics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Chang, W. (2012). </a:t>
            </a:r>
            <a:r>
              <a:rPr lang="en-GB" i="1" dirty="0"/>
              <a:t>R graphics cookbook: practical recipes for visualizing data</a:t>
            </a:r>
            <a:r>
              <a:rPr lang="en-GB" dirty="0"/>
              <a:t>. " O'Reilly Media, Inc.".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dirty="0"/>
              <a:t>Hint: Learn to use Google and 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</a:t>
            </a:r>
            <a:r>
              <a:rPr lang="en-GB" dirty="0"/>
              <a:t> for finding solutions for R problems. Any problem we might have, someone else already answered online!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050" name="Picture 2" descr="Front Cover">
            <a:extLst>
              <a:ext uri="{FF2B5EF4-FFF2-40B4-BE49-F238E27FC236}">
                <a16:creationId xmlns:a16="http://schemas.microsoft.com/office/drawing/2014/main" id="{5D926ECB-CD45-4F0A-B27C-0B3D3E55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2981544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ont Cover">
            <a:extLst>
              <a:ext uri="{FF2B5EF4-FFF2-40B4-BE49-F238E27FC236}">
                <a16:creationId xmlns:a16="http://schemas.microsoft.com/office/drawing/2014/main" id="{52F5400F-284A-4AAA-8B03-8B54E245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1" y="1762188"/>
            <a:ext cx="720000" cy="9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ackoverflow logo">
            <a:extLst>
              <a:ext uri="{FF2B5EF4-FFF2-40B4-BE49-F238E27FC236}">
                <a16:creationId xmlns:a16="http://schemas.microsoft.com/office/drawing/2014/main" id="{411CEF73-CB1C-4571-8E89-D46373FA6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t="13827" r="22935" b="14926"/>
          <a:stretch/>
        </p:blipFill>
        <p:spPr bwMode="auto">
          <a:xfrm>
            <a:off x="315910" y="5456342"/>
            <a:ext cx="720000" cy="8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00743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35</TotalTime>
  <Words>70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Introduction into R</vt:lpstr>
      <vt:lpstr>RStudio (IDE for R) Overview</vt:lpstr>
      <vt:lpstr>Material for Today’s Class</vt:lpstr>
      <vt:lpstr>Recommended Reading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ge73roj</cp:lastModifiedBy>
  <cp:revision>244</cp:revision>
  <cp:lastPrinted>2017-07-19T07:42:47Z</cp:lastPrinted>
  <dcterms:created xsi:type="dcterms:W3CDTF">2016-10-20T11:08:07Z</dcterms:created>
  <dcterms:modified xsi:type="dcterms:W3CDTF">2018-11-19T09:54:55Z</dcterms:modified>
</cp:coreProperties>
</file>