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96" r:id="rId7"/>
    <p:sldId id="485" r:id="rId8"/>
    <p:sldId id="484" r:id="rId9"/>
    <p:sldId id="483" r:id="rId10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FF99"/>
    <a:srgbClr val="6666FF"/>
    <a:srgbClr val="CCCCFF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2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38150" y="6365875"/>
            <a:ext cx="8266113" cy="2857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87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0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1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1204913"/>
            <a:ext cx="826770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204913"/>
            <a:ext cx="405765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659188"/>
            <a:ext cx="4057650" cy="2303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27038" y="315913"/>
            <a:ext cx="8289925" cy="5646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Picture 2" descr="Image result for bauhaus-luftfahrt.net logo">
            <a:extLst>
              <a:ext uri="{FF2B5EF4-FFF2-40B4-BE49-F238E27FC236}">
                <a16:creationId xmlns:a16="http://schemas.microsoft.com/office/drawing/2014/main" id="{3907CDDD-8067-48E5-9D3C-5DFE0B8B11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Assistant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Professorship of Modeling Spacial Mobility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TUM Department of Civil, Geo and Environmental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Technical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University of Munich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2" descr="Image result for bauhaus-luftfahrt.net logo">
            <a:extLst>
              <a:ext uri="{FF2B5EF4-FFF2-40B4-BE49-F238E27FC236}">
                <a16:creationId xmlns:a16="http://schemas.microsoft.com/office/drawing/2014/main" id="{46C56CB1-48D3-4A43-8A2B-0BA2AFF679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oul.rothfeld@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RRothfeld/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cran.r-project.org/web/packages/data.table/vignettes/datatable-intro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Introduction into R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90" y="2310559"/>
            <a:ext cx="8508999" cy="1274125"/>
          </a:xfrm>
        </p:spPr>
        <p:txBody>
          <a:bodyPr/>
          <a:lstStyle/>
          <a:p>
            <a:r>
              <a:rPr lang="en-US" dirty="0"/>
              <a:t>Raoul Rothfeld (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raoul.rothfeld@tum.de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Based on material from Hema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Sharanya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Rayaprolu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/>
              <a:t>19 November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05" y="3416493"/>
            <a:ext cx="3381682" cy="26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4F769-A88E-4214-A6FD-61E858E01E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181185-47C8-4849-A06A-65D95C23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RStudio (IDE for R) Overview</a:t>
            </a:r>
            <a:endParaRPr lang="en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F77EA0-D3CD-40E7-A1F5-86D6DB42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767218"/>
            <a:ext cx="8509000" cy="46888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9E698C-788B-4C68-8323-C5A8717687E0}"/>
              </a:ext>
            </a:extLst>
          </p:cNvPr>
          <p:cNvSpPr/>
          <p:nvPr/>
        </p:nvSpPr>
        <p:spPr>
          <a:xfrm>
            <a:off x="319088" y="2227811"/>
            <a:ext cx="4610359" cy="2343532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Code 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E1047-2F00-4CA8-9DC0-EA918DBE0C76}"/>
              </a:ext>
            </a:extLst>
          </p:cNvPr>
          <p:cNvSpPr/>
          <p:nvPr/>
        </p:nvSpPr>
        <p:spPr>
          <a:xfrm>
            <a:off x="319088" y="4696691"/>
            <a:ext cx="4610359" cy="1759339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R Console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DB98B3-C74E-4355-B2B7-0C3A405AD659}"/>
              </a:ext>
            </a:extLst>
          </p:cNvPr>
          <p:cNvSpPr/>
          <p:nvPr/>
        </p:nvSpPr>
        <p:spPr>
          <a:xfrm>
            <a:off x="4995949" y="2227811"/>
            <a:ext cx="3828963" cy="1438102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Workspace and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B894A-9AC5-47A2-9A24-49E98008A30A}"/>
              </a:ext>
            </a:extLst>
          </p:cNvPr>
          <p:cNvSpPr/>
          <p:nvPr/>
        </p:nvSpPr>
        <p:spPr>
          <a:xfrm>
            <a:off x="4995949" y="3781634"/>
            <a:ext cx="3828963" cy="2674396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Plots and Files</a:t>
            </a:r>
          </a:p>
        </p:txBody>
      </p:sp>
    </p:spTree>
    <p:extLst>
      <p:ext uri="{BB962C8B-B14F-4D97-AF65-F5344CB8AC3E}">
        <p14:creationId xmlns:p14="http://schemas.microsoft.com/office/powerpoint/2010/main" val="3151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D2688-B9FE-4BB4-9129-43440220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https://github.com/RRothfeld/R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 </a:t>
            </a:r>
            <a:endParaRPr lang="en-DE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363E7-FD04-440E-A161-F91692B3D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31550-11D3-4890-8869-E22BB5CE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 for Today’s Class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8BC89-5131-4B85-A218-4002AA04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0" y="3665047"/>
            <a:ext cx="3240000" cy="1720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217FA85-C6AC-4FEE-977D-47D28B2F8E7F}"/>
              </a:ext>
            </a:extLst>
          </p:cNvPr>
          <p:cNvSpPr/>
          <p:nvPr/>
        </p:nvSpPr>
        <p:spPr>
          <a:xfrm flipH="1">
            <a:off x="6100557" y="3636868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1</a:t>
            </a:r>
            <a:endParaRPr lang="en-DE" sz="10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2DA097-2177-41D2-B112-A8B6F597BCA0}"/>
              </a:ext>
            </a:extLst>
          </p:cNvPr>
          <p:cNvSpPr/>
          <p:nvPr/>
        </p:nvSpPr>
        <p:spPr>
          <a:xfrm flipH="1">
            <a:off x="5900533" y="4965400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2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18829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0408" y="1762188"/>
            <a:ext cx="7647682" cy="4699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Teetor, P. (2011). </a:t>
            </a:r>
            <a:r>
              <a:rPr lang="en-GB" i="1" dirty="0"/>
              <a:t>R cookbook: Proven recipes for data analysis, statistics, and graphics</a:t>
            </a:r>
            <a:r>
              <a:rPr lang="en-GB" dirty="0"/>
              <a:t>. " O'Reilly Media, Inc.".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Chang, W. (2012). </a:t>
            </a:r>
            <a:r>
              <a:rPr lang="en-GB" i="1" dirty="0"/>
              <a:t>R graphics cookbook: practical recipes for visualizing data</a:t>
            </a:r>
            <a:r>
              <a:rPr lang="en-GB" dirty="0"/>
              <a:t>. " O'Reilly Media, Inc.".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i="1" dirty="0"/>
              <a:t>Introduction to </a:t>
            </a:r>
            <a:r>
              <a:rPr lang="en-GB" i="1" dirty="0" err="1"/>
              <a:t>data.table</a:t>
            </a:r>
            <a:r>
              <a:rPr lang="en-GB" dirty="0"/>
              <a:t>. (2018). </a:t>
            </a:r>
            <a:r>
              <a:rPr lang="en-GB" dirty="0">
                <a:hlinkClick r:id="rId2"/>
              </a:rPr>
              <a:t>https://cran.r-project.org/web/packages/data.table/vignettes/datatable-intro.html</a:t>
            </a:r>
            <a:r>
              <a:rPr lang="en-GB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0" name="Picture 2" descr="Front Cover">
            <a:extLst>
              <a:ext uri="{FF2B5EF4-FFF2-40B4-BE49-F238E27FC236}">
                <a16:creationId xmlns:a16="http://schemas.microsoft.com/office/drawing/2014/main" id="{5D926ECB-CD45-4F0A-B27C-0B3D3E550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1" y="2981544"/>
            <a:ext cx="720000" cy="9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ont Cover">
            <a:extLst>
              <a:ext uri="{FF2B5EF4-FFF2-40B4-BE49-F238E27FC236}">
                <a16:creationId xmlns:a16="http://schemas.microsoft.com/office/drawing/2014/main" id="{52F5400F-284A-4AAA-8B03-8B54E245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1" y="1762188"/>
            <a:ext cx="720000" cy="9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0C5BF6-32B3-4149-9483-8887852F2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11" y="4200900"/>
            <a:ext cx="720000" cy="6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0074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32</TotalTime>
  <Words>70</Words>
  <Application>Microsoft Office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Introduction into R</vt:lpstr>
      <vt:lpstr>RStudio (IDE for R) Overview</vt:lpstr>
      <vt:lpstr>Material for Today’s Class</vt:lpstr>
      <vt:lpstr>Recommended Reading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Grundmodul Verkehrstechnik und Verkehrsplanung</dc:title>
  <dc:creator>Ruby Kim</dc:creator>
  <cp:lastModifiedBy>ge73roj</cp:lastModifiedBy>
  <cp:revision>239</cp:revision>
  <cp:lastPrinted>2017-07-19T07:42:47Z</cp:lastPrinted>
  <dcterms:created xsi:type="dcterms:W3CDTF">2016-10-20T11:08:07Z</dcterms:created>
  <dcterms:modified xsi:type="dcterms:W3CDTF">2018-11-19T08:18:52Z</dcterms:modified>
</cp:coreProperties>
</file>