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4"/>
    <p:restoredTop sz="94679"/>
  </p:normalViewPr>
  <p:slideViewPr>
    <p:cSldViewPr snapToGrid="0" snapToObjects="1">
      <p:cViewPr varScale="1">
        <p:scale>
          <a:sx n="110" d="100"/>
          <a:sy n="110" d="100"/>
        </p:scale>
        <p:origin x="184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5286C-5A16-2F43-ABE6-11BA5511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F0DAC-7FEE-8A43-8E6D-03A9E781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3CAA8-01AC-844C-9A93-AA71CCD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6F3C1-A81E-A540-BEA1-BB6147B5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A763B-0CD7-2440-A854-B11416DC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20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01AFE-875B-5545-BF58-98F6614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8E370-09BF-4F42-A66D-C6AED8FBC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2CB6F-2155-0B43-9589-D7640D35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D9959-9431-B04D-B4E6-04CECDF8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CACEE-6491-3B4B-B07B-7069D906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43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BB5046-181C-6649-955F-DB6901C03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93C1D-F988-7A41-91CD-6178D76C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453A-6B4F-054B-8596-10D9CCC0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7737E-2295-8B45-8CCA-E7C4AE2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F935-853C-E845-80C4-C1743387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224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9185-8C05-BC42-AE9F-78F6FFD5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79A1A-3BAE-B040-A7E4-3CDFB9BF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47EAA-5DAB-954C-A61C-99EEF55C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2F7C-BB04-2A42-AB6E-7E65FF7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08E4D-8FE2-A64F-9849-D658760E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41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642CA-5774-AE49-B3F8-4BB517B9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FC2AC-7FCB-A440-BA25-E636FB96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988F0-1E84-6C49-92B9-7C500E6F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707F3-EF8B-184B-9405-44FD5E58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9A650-77C3-3847-B899-99D1426F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67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A554-9340-0E45-8BFC-953B2D1F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544A4-7556-D54A-882C-31A0E1CC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C60EA-846F-154D-B97E-02C8E8A7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0CF6A-2922-554E-BE8A-FD3995C1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79FB8-F65C-774E-A5DC-DF2F1DD6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E2E82-2AC6-2647-91ED-24FF1871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14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789B-E8FB-F84D-B9BA-BD02F46E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AEFCF-869D-8945-871E-56CDA1BF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3C507-10E9-EE42-A4D9-6327607A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E10D5-F1B7-3A48-BCDD-8BD0C0AC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663AF6-3AF8-F84C-8828-AB4331A78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A3644A-6AFE-174A-B8D6-4BC1E2B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02C79-38EA-D341-8A23-9C4F13B5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C7E16-0D77-4245-9903-3F7BEAD0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57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96251-66D6-A14A-8809-8CCE64C2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AEA6EE-06B4-7D45-B822-2086FD58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450DDD-4549-BE41-8EE0-6E9100FF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1C919-9D5B-5749-AAA4-2C7550AD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97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4D382-4E9D-A94E-AED9-09128DBB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5A1F3E-E6A0-204E-8F4A-7D715201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3696F-7711-9F4F-AD66-777F60DC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23FF-CCF8-784F-8A95-70A492C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BB4C1-8954-6D48-9014-155A97B3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3EBD2-8A62-7048-A061-9CB927F6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FF625-28D1-A741-B675-5423EF6F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00B04-7EEC-B546-8A47-40847C38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A2347-5929-6948-AFE3-25054C1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02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CF36A-E83F-E44F-91E0-C353B280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E90F54-5180-F34B-9FE1-117601DF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71D9A-7FB1-AD40-9C86-8E4CC8364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DC91C-9BA1-844B-983B-2840AEB7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8D601-22D2-C84F-8AB8-006398CC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EEB5A-4F58-264A-985E-EBD19767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8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A7BAC6-F283-2D41-88EA-5EFF1918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ED086-CA6E-1047-BB80-29E5E6ED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FD1C3-09A7-5948-9FD0-17B23F363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CF43-8DAC-D149-987E-1FE4A2EDCBBB}" type="datetimeFigureOut">
              <a:rPr kumimoji="1" lang="ko-KR" altLang="en-US" smtClean="0"/>
              <a:t>2018. 12. 8.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42658-0711-2D44-90AF-0188C49E9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0EC49-5529-6742-9EC3-2ACA6247B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2C2A-FD73-2944-ACEB-CC7D98DBBA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344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0E69-4725-994E-82C9-DE0AB292C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Natural Language Processing</a:t>
            </a:r>
            <a:br>
              <a:rPr kumimoji="1" lang="en-US" altLang="ko-KR" dirty="0"/>
            </a:br>
            <a:r>
              <a:rPr kumimoji="1" lang="en-US" altLang="ko-KR" dirty="0"/>
              <a:t>with </a:t>
            </a:r>
            <a:r>
              <a:rPr kumimoji="1" lang="en-US" altLang="ko-KR" dirty="0" err="1"/>
              <a:t>PyTorch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492461-0AE0-634A-9364-77CE2B6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2018.12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1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9B10-83D9-F74C-8615-01B0E6FA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F0BA-3E72-904E-8F02-943A3447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ko-KR" dirty="0"/>
              <a:t>Introduction to NLP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Why NLP is difficult</a:t>
            </a:r>
          </a:p>
          <a:p>
            <a:pPr lvl="1"/>
            <a:r>
              <a:rPr kumimoji="1" lang="en-US" altLang="ko-KR" dirty="0"/>
              <a:t>Why Korean NLP is hell</a:t>
            </a:r>
          </a:p>
          <a:p>
            <a:pPr lvl="1"/>
            <a:r>
              <a:rPr kumimoji="1" lang="en-US" altLang="ko-KR" dirty="0"/>
              <a:t>Recent Trends</a:t>
            </a:r>
          </a:p>
          <a:p>
            <a:r>
              <a:rPr kumimoji="1" lang="en-US" altLang="ko-KR" dirty="0"/>
              <a:t>Basic Mathematics</a:t>
            </a:r>
          </a:p>
          <a:p>
            <a:pPr lvl="1"/>
            <a:r>
              <a:rPr kumimoji="1" lang="en-US" altLang="ko-KR" dirty="0"/>
              <a:t>Probability Distribution</a:t>
            </a:r>
          </a:p>
          <a:p>
            <a:pPr lvl="1"/>
            <a:r>
              <a:rPr kumimoji="1" lang="en-US" altLang="ko-KR" dirty="0"/>
              <a:t>Expectation and Sampling</a:t>
            </a:r>
          </a:p>
          <a:p>
            <a:pPr lvl="1"/>
            <a:r>
              <a:rPr kumimoji="1" lang="en-US" altLang="ko-KR" dirty="0"/>
              <a:t>Maximum Likelihood Estimation</a:t>
            </a:r>
          </a:p>
          <a:p>
            <a:pPr lvl="1"/>
            <a:r>
              <a:rPr kumimoji="1" lang="en-US" altLang="ko-KR" dirty="0"/>
              <a:t>Information</a:t>
            </a:r>
          </a:p>
          <a:p>
            <a:pPr lvl="1"/>
            <a:r>
              <a:rPr kumimoji="1" lang="en-US" altLang="ko-KR" dirty="0"/>
              <a:t>Conclusion</a:t>
            </a:r>
          </a:p>
          <a:p>
            <a:r>
              <a:rPr kumimoji="1" lang="en-US" altLang="ko-KR" dirty="0"/>
              <a:t>Hello </a:t>
            </a:r>
            <a:r>
              <a:rPr kumimoji="1" lang="en-US" altLang="ko-KR" dirty="0" err="1"/>
              <a:t>PyTorch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How to install</a:t>
            </a:r>
          </a:p>
          <a:p>
            <a:pPr lvl="1"/>
            <a:r>
              <a:rPr kumimoji="1" lang="en-US" altLang="ko-KR" dirty="0" err="1"/>
              <a:t>PyTorch</a:t>
            </a:r>
            <a:r>
              <a:rPr kumimoji="1" lang="en-US" altLang="ko-KR" dirty="0"/>
              <a:t> Short Tutorial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25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D5F3F-A9D8-5548-B307-4F9CC9C4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AAB4E-F91A-D54B-A9F3-CE051E43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ko-KR" dirty="0"/>
              <a:t>Preprocessing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Collecting</a:t>
            </a:r>
          </a:p>
          <a:p>
            <a:pPr lvl="1"/>
            <a:r>
              <a:rPr kumimoji="1" lang="en-US" altLang="ko-KR" dirty="0"/>
              <a:t>Cleaning</a:t>
            </a:r>
          </a:p>
          <a:p>
            <a:pPr lvl="1"/>
            <a:r>
              <a:rPr kumimoji="1" lang="en-US" altLang="ko-KR" dirty="0"/>
              <a:t>Tokenization</a:t>
            </a:r>
          </a:p>
          <a:p>
            <a:pPr lvl="1"/>
            <a:r>
              <a:rPr kumimoji="1" lang="en-US" altLang="ko-KR" dirty="0"/>
              <a:t>Aligning Parallel Corpus</a:t>
            </a:r>
          </a:p>
          <a:p>
            <a:pPr lvl="1"/>
            <a:r>
              <a:rPr kumimoji="1" lang="en-US" altLang="ko-KR" dirty="0" err="1"/>
              <a:t>Subword</a:t>
            </a:r>
            <a:r>
              <a:rPr kumimoji="1" lang="en-US" altLang="ko-KR" dirty="0"/>
              <a:t> Segmentation</a:t>
            </a:r>
          </a:p>
          <a:p>
            <a:pPr lvl="1"/>
            <a:r>
              <a:rPr kumimoji="1" lang="en-US" altLang="ko-KR" dirty="0"/>
              <a:t>Detokenization</a:t>
            </a:r>
          </a:p>
          <a:p>
            <a:pPr lvl="1"/>
            <a:r>
              <a:rPr kumimoji="1" lang="en-US" altLang="ko-KR" dirty="0" err="1"/>
              <a:t>TorchText</a:t>
            </a:r>
            <a:endParaRPr kumimoji="1" lang="en-US" altLang="ko-KR" dirty="0"/>
          </a:p>
          <a:p>
            <a:r>
              <a:rPr kumimoji="1" lang="en-US" altLang="ko-KR" dirty="0"/>
              <a:t>Word Senses: Similarity and Ambiguity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WordNet</a:t>
            </a:r>
          </a:p>
          <a:p>
            <a:pPr lvl="1"/>
            <a:r>
              <a:rPr kumimoji="1" lang="en-US" altLang="ko-KR" dirty="0"/>
              <a:t>Feature Vector and Similarity</a:t>
            </a:r>
          </a:p>
          <a:p>
            <a:pPr lvl="1"/>
            <a:r>
              <a:rPr kumimoji="1" lang="en-US" altLang="ko-KR" dirty="0"/>
              <a:t>Word Sense Disambiguation</a:t>
            </a:r>
          </a:p>
          <a:p>
            <a:pPr lvl="1"/>
            <a:r>
              <a:rPr kumimoji="1" lang="en-US" altLang="ko-KR" dirty="0" err="1"/>
              <a:t>Selectional</a:t>
            </a:r>
            <a:r>
              <a:rPr kumimoji="1" lang="en-US" altLang="ko-KR" dirty="0"/>
              <a:t> Preference</a:t>
            </a:r>
          </a:p>
          <a:p>
            <a:pPr lvl="1"/>
            <a:r>
              <a:rPr kumimoji="1" lang="en-US" altLang="ko-KR" dirty="0"/>
              <a:t>Conclusion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61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929E5-3151-B240-8F8A-C59EFBA2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(Cont.)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18CD-5AE6-5D40-8102-66E14BF9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ko-KR" dirty="0"/>
              <a:t>Word Embedding Vector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One-hot Encoding</a:t>
            </a:r>
          </a:p>
          <a:p>
            <a:pPr lvl="1"/>
            <a:r>
              <a:rPr kumimoji="1" lang="en-US" altLang="ko-KR" dirty="0"/>
              <a:t>Dimension Reduction</a:t>
            </a:r>
          </a:p>
          <a:p>
            <a:pPr lvl="1"/>
            <a:r>
              <a:rPr kumimoji="1" lang="en-US" altLang="ko-KR" dirty="0"/>
              <a:t>Myth</a:t>
            </a:r>
          </a:p>
          <a:p>
            <a:pPr lvl="1"/>
            <a:r>
              <a:rPr kumimoji="1" lang="en-US" altLang="ko-KR" dirty="0"/>
              <a:t>Word2Vec</a:t>
            </a:r>
          </a:p>
          <a:p>
            <a:pPr lvl="1"/>
            <a:r>
              <a:rPr kumimoji="1" lang="en-US" altLang="ko-KR" dirty="0" err="1"/>
              <a:t>GloVe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Example</a:t>
            </a:r>
          </a:p>
          <a:p>
            <a:pPr lvl="1"/>
            <a:r>
              <a:rPr kumimoji="1" lang="en-US" altLang="ko-KR" dirty="0"/>
              <a:t>Conclusion</a:t>
            </a:r>
          </a:p>
          <a:p>
            <a:r>
              <a:rPr kumimoji="1" lang="en-US" altLang="ko-KR" dirty="0"/>
              <a:t>Sequence Modeling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Recurrent Neural Network</a:t>
            </a:r>
          </a:p>
          <a:p>
            <a:pPr lvl="1"/>
            <a:r>
              <a:rPr kumimoji="1" lang="en-US" altLang="ko-KR" dirty="0"/>
              <a:t>LSTM and GRU</a:t>
            </a:r>
          </a:p>
          <a:p>
            <a:pPr lvl="1"/>
            <a:r>
              <a:rPr kumimoji="1" lang="en-US" altLang="ko-KR" dirty="0"/>
              <a:t>Gradient Clipping</a:t>
            </a:r>
          </a:p>
          <a:p>
            <a:r>
              <a:rPr kumimoji="1" lang="en-US" altLang="ko-KR" dirty="0"/>
              <a:t>Text Classification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Naïve Bayes</a:t>
            </a:r>
          </a:p>
          <a:p>
            <a:pPr lvl="1"/>
            <a:r>
              <a:rPr kumimoji="1" lang="en-US" altLang="ko-KR" dirty="0"/>
              <a:t>RNN based Text Classification</a:t>
            </a:r>
          </a:p>
          <a:p>
            <a:pPr lvl="1"/>
            <a:r>
              <a:rPr kumimoji="1" lang="en-US" altLang="ko-KR" dirty="0"/>
              <a:t>CNN based Text Classification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0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88CC-F244-AE40-9CAA-8972D9D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Intermediate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B6092-EE58-A545-AFF2-7D2A0CCF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ko-KR" dirty="0"/>
              <a:t>Language Modeling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N-gram</a:t>
            </a:r>
          </a:p>
          <a:p>
            <a:pPr lvl="1"/>
            <a:r>
              <a:rPr kumimoji="1" lang="en-US" altLang="ko-KR" dirty="0"/>
              <a:t>Perplexity</a:t>
            </a:r>
          </a:p>
          <a:p>
            <a:pPr lvl="1"/>
            <a:r>
              <a:rPr kumimoji="1" lang="en-US" altLang="ko-KR" dirty="0"/>
              <a:t>N-gram Exercise</a:t>
            </a:r>
          </a:p>
          <a:p>
            <a:pPr lvl="1"/>
            <a:r>
              <a:rPr kumimoji="1" lang="en-US" altLang="ko-KR" dirty="0"/>
              <a:t>RNNLM</a:t>
            </a:r>
          </a:p>
          <a:p>
            <a:pPr lvl="1"/>
            <a:r>
              <a:rPr kumimoji="1" lang="en-US" altLang="ko-KR" dirty="0"/>
              <a:t>Conclusion</a:t>
            </a:r>
          </a:p>
          <a:p>
            <a:r>
              <a:rPr kumimoji="1" lang="en-US" altLang="ko-KR" dirty="0"/>
              <a:t>Natural Language Generation: Neural Machine Translation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Sequence-to-Sequence</a:t>
            </a:r>
          </a:p>
          <a:p>
            <a:pPr lvl="1"/>
            <a:r>
              <a:rPr kumimoji="1" lang="en-US" altLang="ko-KR" dirty="0"/>
              <a:t>Attention and Input-Feeding</a:t>
            </a:r>
          </a:p>
          <a:p>
            <a:pPr lvl="1"/>
            <a:r>
              <a:rPr kumimoji="1" lang="en-US" altLang="ko-KR" dirty="0"/>
              <a:t>Auto-regressive and Teacher Forcing</a:t>
            </a:r>
          </a:p>
          <a:p>
            <a:pPr lvl="1"/>
            <a:r>
              <a:rPr kumimoji="1" lang="en-US" altLang="ko-KR" dirty="0"/>
              <a:t>Search and Evaluation</a:t>
            </a:r>
          </a:p>
          <a:p>
            <a:r>
              <a:rPr kumimoji="1" lang="en-US" altLang="ko-KR" dirty="0"/>
              <a:t>Advanced Topics on NMT</a:t>
            </a:r>
          </a:p>
          <a:p>
            <a:pPr lvl="1"/>
            <a:r>
              <a:rPr kumimoji="1" lang="en-US" altLang="ko-KR" dirty="0"/>
              <a:t>Multilingual NMT</a:t>
            </a:r>
          </a:p>
          <a:p>
            <a:pPr lvl="1"/>
            <a:r>
              <a:rPr kumimoji="1" lang="en-US" altLang="ko-KR" dirty="0"/>
              <a:t>Using Monolingual Corpora</a:t>
            </a:r>
          </a:p>
          <a:p>
            <a:pPr lvl="1"/>
            <a:r>
              <a:rPr kumimoji="1" lang="en-US" altLang="ko-KR" dirty="0"/>
              <a:t>Transformer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67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73002-CF74-844A-AAE3-6DDDD1E6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Advanced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3E85C-21B8-B54B-8A8A-E4C8E622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ko-KR" dirty="0"/>
              <a:t>NLG with Reinforcement Learning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RL Basics</a:t>
            </a:r>
          </a:p>
          <a:p>
            <a:pPr lvl="1"/>
            <a:r>
              <a:rPr kumimoji="1" lang="en-US" altLang="ko-KR" dirty="0"/>
              <a:t>Policy Gradients</a:t>
            </a:r>
          </a:p>
          <a:p>
            <a:pPr lvl="1"/>
            <a:r>
              <a:rPr kumimoji="1" lang="en-US" altLang="ko-KR" dirty="0"/>
              <a:t>RL on NLG</a:t>
            </a:r>
          </a:p>
          <a:p>
            <a:pPr lvl="1"/>
            <a:r>
              <a:rPr kumimoji="1" lang="en-US" altLang="ko-KR" dirty="0"/>
              <a:t>Supervised NMT</a:t>
            </a:r>
          </a:p>
          <a:p>
            <a:pPr lvl="1"/>
            <a:r>
              <a:rPr kumimoji="1" lang="en-US" altLang="ko-KR" dirty="0"/>
              <a:t>Unsupervised NMT</a:t>
            </a:r>
          </a:p>
          <a:p>
            <a:r>
              <a:rPr kumimoji="1" lang="en-US" altLang="ko-KR" dirty="0"/>
              <a:t>Exploit Duality</a:t>
            </a:r>
          </a:p>
          <a:p>
            <a:pPr lvl="1"/>
            <a:r>
              <a:rPr kumimoji="1" lang="en-US" altLang="ko-KR" dirty="0"/>
              <a:t>Intro</a:t>
            </a:r>
          </a:p>
          <a:p>
            <a:pPr lvl="1"/>
            <a:r>
              <a:rPr kumimoji="1" lang="en-US" altLang="ko-KR" dirty="0"/>
              <a:t>Dual Supervised Learning</a:t>
            </a:r>
          </a:p>
          <a:p>
            <a:pPr lvl="1"/>
            <a:r>
              <a:rPr kumimoji="1" lang="en-US" altLang="ko-KR" dirty="0"/>
              <a:t>Dual Unsupervised Learning</a:t>
            </a:r>
          </a:p>
          <a:p>
            <a:r>
              <a:rPr kumimoji="1" lang="en-US" altLang="ko-KR" dirty="0"/>
              <a:t>Productization</a:t>
            </a:r>
          </a:p>
          <a:p>
            <a:pPr lvl="1"/>
            <a:r>
              <a:rPr kumimoji="1" lang="en-US" altLang="ko-KR" dirty="0"/>
              <a:t>Typical Pipeline</a:t>
            </a:r>
          </a:p>
          <a:p>
            <a:pPr lvl="1"/>
            <a:r>
              <a:rPr kumimoji="1" lang="en-US" altLang="ko-KR" dirty="0"/>
              <a:t>Google’s NMT</a:t>
            </a:r>
          </a:p>
          <a:p>
            <a:pPr lvl="1"/>
            <a:r>
              <a:rPr kumimoji="1" lang="en-US" altLang="ko-KR" dirty="0"/>
              <a:t>Edinburgh’s NMT</a:t>
            </a:r>
          </a:p>
          <a:p>
            <a:pPr lvl="1"/>
            <a:r>
              <a:rPr kumimoji="1" lang="en-US" altLang="ko-KR" dirty="0"/>
              <a:t>Microsoft’s NMT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6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187</Words>
  <Application>Microsoft Macintosh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Natural Language Processing with PyTorch</vt:lpstr>
      <vt:lpstr>Introduction</vt:lpstr>
      <vt:lpstr>Basic</vt:lpstr>
      <vt:lpstr>Basic (Cont.)</vt:lpstr>
      <vt:lpstr>Intermediate</vt:lpstr>
      <vt:lpstr>Advanced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PyTorch</dc:title>
  <dc:creator>김 기현</dc:creator>
  <cp:lastModifiedBy>김 기현</cp:lastModifiedBy>
  <cp:revision>9</cp:revision>
  <dcterms:created xsi:type="dcterms:W3CDTF">2018-12-07T15:14:00Z</dcterms:created>
  <dcterms:modified xsi:type="dcterms:W3CDTF">2018-12-07T16:28:29Z</dcterms:modified>
</cp:coreProperties>
</file>