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1" r:id="rId5"/>
    <p:sldId id="260" r:id="rId6"/>
    <p:sldId id="263" r:id="rId7"/>
    <p:sldId id="262" r:id="rId8"/>
    <p:sldId id="270" r:id="rId9"/>
    <p:sldId id="268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kaggle.com/shivamb/netflix-shows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6E5C-BBEE-4717-8FE7-0352C0033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A11A4-7A5E-4666-81B3-3C992A18D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210756"/>
            <a:ext cx="8673427" cy="699911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By An Nguyen,  Zohaib Hashmi, Darren Kim, Rakhi Roy, </a:t>
            </a:r>
            <a:r>
              <a:rPr lang="en-US" dirty="0" err="1"/>
              <a:t>Snehitha</a:t>
            </a:r>
            <a:r>
              <a:rPr lang="en-US" dirty="0"/>
              <a:t> Soma, Anjana Bandara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20362-B3DB-4B56-919B-3AED962E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43" y="641934"/>
            <a:ext cx="5697819" cy="3125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A4BCD-8A37-4027-9CE2-CBA05C1E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509" y="2881293"/>
            <a:ext cx="2271303" cy="132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9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C2B7-CF01-4CFD-A6ED-F05C2526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Mapbox</a:t>
            </a:r>
            <a:r>
              <a:rPr lang="en-AU" dirty="0"/>
              <a:t> GL JS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BA86A-397D-4286-A0A9-723AA12F7D45}"/>
              </a:ext>
            </a:extLst>
          </p:cNvPr>
          <p:cNvSpPr txBox="1"/>
          <p:nvPr/>
        </p:nvSpPr>
        <p:spPr>
          <a:xfrm>
            <a:off x="6474819" y="1284383"/>
            <a:ext cx="52550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Mapbox</a:t>
            </a:r>
            <a:r>
              <a:rPr lang="en-US" dirty="0"/>
              <a:t> GL JS is a JavaScript library that uses WebGL to render interactive maps from vector tiles and </a:t>
            </a:r>
            <a:r>
              <a:rPr lang="en-US" dirty="0" err="1"/>
              <a:t>Mapbox</a:t>
            </a:r>
            <a:r>
              <a:rPr lang="en-US" dirty="0"/>
              <a:t> styles.  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2165A-648B-441C-BC08-F9683FD23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034" y="893539"/>
            <a:ext cx="1342767" cy="1456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EFBED-40E3-4FD5-8A48-6A07D47D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519" y="2658870"/>
            <a:ext cx="7020232" cy="562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CC25D7-1EBE-4A52-8155-80AC40C21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490" y="3475262"/>
            <a:ext cx="5340760" cy="27921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59F2F-B2B0-414C-BC45-8276A767C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73" y="3530349"/>
            <a:ext cx="5742038" cy="30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4B0213-DE2E-451C-8EBA-77C701EE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8" y="393291"/>
            <a:ext cx="11413856" cy="5470806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D5DB7BCD-8950-485A-8286-014D3896CF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62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644F23-ADF1-41F8-854D-A820F5F1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443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72025B-F258-4FA6-B81F-F9C50E056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677" y="2259422"/>
            <a:ext cx="5334000" cy="277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FFE93E-5C5C-4C4B-AE8E-61CBB605A1D1}"/>
              </a:ext>
            </a:extLst>
          </p:cNvPr>
          <p:cNvSpPr txBox="1"/>
          <p:nvPr/>
        </p:nvSpPr>
        <p:spPr>
          <a:xfrm>
            <a:off x="4709651" y="1448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Project requirement</a:t>
            </a:r>
          </a:p>
        </p:txBody>
      </p:sp>
    </p:spTree>
    <p:extLst>
      <p:ext uri="{BB962C8B-B14F-4D97-AF65-F5344CB8AC3E}">
        <p14:creationId xmlns:p14="http://schemas.microsoft.com/office/powerpoint/2010/main" val="306007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B50EBA-DCF7-4D37-89EE-E90DB4B1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789345"/>
          </a:xfrm>
        </p:spPr>
        <p:txBody>
          <a:bodyPr/>
          <a:lstStyle/>
          <a:p>
            <a:r>
              <a:rPr lang="en-US" dirty="0"/>
              <a:t>Data sources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AAF0B-766C-47FA-9361-0C88B9664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https://www.kaggle.com/shivamb/netflix-shows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https://developers.google.com/public-data/docs/canonical/countries_csv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CD23E4-B880-4D43-BFD4-22FB544A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71" y="3799708"/>
            <a:ext cx="4440678" cy="2960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CF3539-10F9-4B49-A49E-2527F23B5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604" y="790224"/>
            <a:ext cx="4975211" cy="27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4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B50EBA-DCF7-4D37-89EE-E90DB4B1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78934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j-lt"/>
              </a:rPr>
              <a:t>Cleaning and Grouping </a:t>
            </a:r>
            <a:br>
              <a:rPr lang="en-US" sz="3600" b="1" dirty="0">
                <a:latin typeface="+mj-lt"/>
              </a:rPr>
            </a:br>
            <a:r>
              <a:rPr lang="en-US" sz="1600" dirty="0">
                <a:latin typeface="+mj-lt"/>
              </a:rPr>
              <a:t>using Pandas and a </a:t>
            </a:r>
            <a:r>
              <a:rPr lang="en-US" sz="1600" dirty="0" err="1">
                <a:latin typeface="+mj-lt"/>
              </a:rPr>
              <a:t>Jupyter</a:t>
            </a:r>
            <a:r>
              <a:rPr lang="en-US" sz="1600" dirty="0">
                <a:latin typeface="+mj-lt"/>
              </a:rPr>
              <a:t> Notebook. </a:t>
            </a:r>
            <a:endParaRPr lang="en-AU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6663B-97A3-40DD-B23B-5F915271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5" y="3205916"/>
            <a:ext cx="7541340" cy="3085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431B3-40D2-42A5-A80E-A06305AE2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242" y="894735"/>
            <a:ext cx="5627499" cy="12573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9844A5-6535-4451-A808-D45A852AC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242" y="2152079"/>
            <a:ext cx="5467457" cy="2666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34984F-0870-4FDD-B656-ADB52CD6A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035" y="4818552"/>
            <a:ext cx="2716210" cy="18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4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7635-DFB4-474D-AAF6-F68D67E6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43" y="3170903"/>
            <a:ext cx="2945949" cy="120445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j-lt"/>
              </a:rPr>
              <a:t>SERVER END</a:t>
            </a:r>
            <a:br>
              <a:rPr lang="en-US" sz="4000" dirty="0">
                <a:latin typeface="+mj-lt"/>
              </a:rPr>
            </a:b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BDA0B-3C66-4949-82DF-10320B02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27" y="4399839"/>
            <a:ext cx="695004" cy="621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C128B4-1FE3-459E-8B28-4632AB95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243" y="3170903"/>
            <a:ext cx="789059" cy="673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0194E1-FB1A-43EF-9FD8-F5C00101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52" y="1761991"/>
            <a:ext cx="697950" cy="5967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39A2FA-10E3-4547-B89A-13C4496FF18D}"/>
              </a:ext>
            </a:extLst>
          </p:cNvPr>
          <p:cNvSpPr txBox="1"/>
          <p:nvPr/>
        </p:nvSpPr>
        <p:spPr>
          <a:xfrm>
            <a:off x="6624274" y="4375354"/>
            <a:ext cx="2915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Flask is used to build our web application</a:t>
            </a:r>
            <a:r>
              <a:rPr lang="en-US" sz="18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46F86-CA42-40E1-94B9-9271B4772526}"/>
              </a:ext>
            </a:extLst>
          </p:cNvPr>
          <p:cNvSpPr txBox="1"/>
          <p:nvPr/>
        </p:nvSpPr>
        <p:spPr>
          <a:xfrm>
            <a:off x="6449962" y="3170903"/>
            <a:ext cx="3864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We used Heroku to deploy our app and linked it to our </a:t>
            </a:r>
            <a:r>
              <a:rPr lang="en-US" dirty="0" err="1">
                <a:latin typeface="+mj-lt"/>
              </a:rPr>
              <a:t>Github</a:t>
            </a:r>
            <a:r>
              <a:rPr lang="en-US" dirty="0">
                <a:latin typeface="+mj-lt"/>
              </a:rPr>
              <a:t> repository.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B36B5B-6F95-435A-9431-241785F36C22}"/>
              </a:ext>
            </a:extLst>
          </p:cNvPr>
          <p:cNvSpPr txBox="1"/>
          <p:nvPr/>
        </p:nvSpPr>
        <p:spPr>
          <a:xfrm>
            <a:off x="6624274" y="19218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+mj-lt"/>
              </a:rPr>
              <a:t>PostgreSQL to create DB </a:t>
            </a:r>
          </a:p>
        </p:txBody>
      </p:sp>
    </p:spTree>
    <p:extLst>
      <p:ext uri="{BB962C8B-B14F-4D97-AF65-F5344CB8AC3E}">
        <p14:creationId xmlns:p14="http://schemas.microsoft.com/office/powerpoint/2010/main" val="217556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2D07-8450-47E5-A8AB-437A6981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BF278-8CDD-43E7-8FB1-42F63DFD9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74" y="300023"/>
            <a:ext cx="4013539" cy="6257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F59177-9136-49D2-A711-14F32570B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79" y="924233"/>
            <a:ext cx="8736711" cy="342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D09805-EC26-4B42-9E62-51882668F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675" y="3428999"/>
            <a:ext cx="3371850" cy="329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5268CA-1DB4-49C0-B784-F68913C4EF0B}"/>
              </a:ext>
            </a:extLst>
          </p:cNvPr>
          <p:cNvSpPr txBox="1"/>
          <p:nvPr/>
        </p:nvSpPr>
        <p:spPr>
          <a:xfrm>
            <a:off x="5874774" y="463724"/>
            <a:ext cx="6317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https://netflix-monash.herokuapp.com/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05211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2FA51-AEDD-46D5-9F2B-28FB5217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35" y="584344"/>
            <a:ext cx="6499095" cy="5964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6F298D-5DB7-422D-AC3E-2508E3C1B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60514">
            <a:off x="2731342" y="4785552"/>
            <a:ext cx="1341236" cy="1450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64EC73-8196-4B52-B676-EFEB50F50C24}"/>
              </a:ext>
            </a:extLst>
          </p:cNvPr>
          <p:cNvSpPr txBox="1"/>
          <p:nvPr/>
        </p:nvSpPr>
        <p:spPr>
          <a:xfrm>
            <a:off x="9271820" y="5287296"/>
            <a:ext cx="132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JavaScript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B5818-3180-4601-8E3E-86A867FC7F6A}"/>
              </a:ext>
            </a:extLst>
          </p:cNvPr>
          <p:cNvSpPr txBox="1"/>
          <p:nvPr/>
        </p:nvSpPr>
        <p:spPr>
          <a:xfrm>
            <a:off x="9035845" y="2155412"/>
            <a:ext cx="2137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CSS for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C6CF5-DE37-4BF4-BC09-FC1D9DBD769B}"/>
              </a:ext>
            </a:extLst>
          </p:cNvPr>
          <p:cNvSpPr txBox="1"/>
          <p:nvPr/>
        </p:nvSpPr>
        <p:spPr>
          <a:xfrm>
            <a:off x="69629" y="1908180"/>
            <a:ext cx="2910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/>
              <a:t>HTML for </a:t>
            </a:r>
          </a:p>
          <a:p>
            <a:pPr algn="ctr"/>
            <a:r>
              <a:rPr lang="en-AU" dirty="0"/>
              <a:t>browser access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3227D5-8244-4559-80C4-2F7083BFEF64}"/>
              </a:ext>
            </a:extLst>
          </p:cNvPr>
          <p:cNvSpPr txBox="1"/>
          <p:nvPr/>
        </p:nvSpPr>
        <p:spPr>
          <a:xfrm>
            <a:off x="791910" y="5333462"/>
            <a:ext cx="1622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 err="1"/>
              <a:t>Mapbox</a:t>
            </a:r>
            <a:r>
              <a:rPr lang="en-AU" dirty="0"/>
              <a:t> GL JS</a:t>
            </a:r>
          </a:p>
        </p:txBody>
      </p:sp>
    </p:spTree>
    <p:extLst>
      <p:ext uri="{BB962C8B-B14F-4D97-AF65-F5344CB8AC3E}">
        <p14:creationId xmlns:p14="http://schemas.microsoft.com/office/powerpoint/2010/main" val="138000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D5DB7BCD-8950-485A-8286-014D3896CF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B611B-F0FA-43F9-817B-B32C082C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210165"/>
            <a:ext cx="10655982" cy="599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0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D5DB7BCD-8950-485A-8286-014D3896CF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4871C-F115-400A-A8FF-97A9D897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315246"/>
            <a:ext cx="11343147" cy="63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868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2321</TotalTime>
  <Words>141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Rockwell</vt:lpstr>
      <vt:lpstr>Wingdings</vt:lpstr>
      <vt:lpstr>Atlas</vt:lpstr>
      <vt:lpstr> </vt:lpstr>
      <vt:lpstr>PowerPoint Presentation</vt:lpstr>
      <vt:lpstr>Data sources</vt:lpstr>
      <vt:lpstr>Cleaning and Grouping  using Pandas and a Jupyter Notebook. </vt:lpstr>
      <vt:lpstr>SERVER END </vt:lpstr>
      <vt:lpstr>PowerPoint Presentation</vt:lpstr>
      <vt:lpstr>PowerPoint Presentation</vt:lpstr>
      <vt:lpstr>PowerPoint Presentation</vt:lpstr>
      <vt:lpstr>PowerPoint Presentation</vt:lpstr>
      <vt:lpstr>Mapbox GL JS  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</dc:title>
  <dc:creator>Roy</dc:creator>
  <cp:lastModifiedBy>Roy</cp:lastModifiedBy>
  <cp:revision>42</cp:revision>
  <dcterms:created xsi:type="dcterms:W3CDTF">2021-06-10T09:14:42Z</dcterms:created>
  <dcterms:modified xsi:type="dcterms:W3CDTF">2021-06-11T23:57:34Z</dcterms:modified>
</cp:coreProperties>
</file>