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66" r:id="rId2"/>
    <p:sldId id="257" r:id="rId3"/>
    <p:sldId id="258" r:id="rId4"/>
    <p:sldId id="267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00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14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99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62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88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42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10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424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28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16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87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0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9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5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68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5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78256A-114D-490B-86CB-B6F4A66B3EB5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EEA8B5-A845-43E8-A821-1911F68C1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geshkasar778/Sales_insights_of_data_analysis-AtliQ_Hardware/edit/main/README.md#tools-software-and-libraries-" TargetMode="External"/><Relationship Id="rId2" Type="http://schemas.openxmlformats.org/officeDocument/2006/relationships/hyperlink" Target="https://github.com/yogeshkasar778/Sales_insights_of_data_analysis-AtliQ_Hardware/edit/main/README.md#problem-statement-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yogeshkasar778/Sales_insights_of_data_analysis-AtliQ_Hardware/edit/main/README.md#references-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geshkasar778/Sales_insights_of_data_analysis-AtliQ_Hardware/edit/main/README.md#problem-statement-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5B1E-4B93-4EA5-A0A9-6D673153A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24006"/>
            <a:ext cx="6087850" cy="1682083"/>
          </a:xfrm>
        </p:spPr>
        <p:txBody>
          <a:bodyPr>
            <a:noAutofit/>
          </a:bodyPr>
          <a:lstStyle/>
          <a:p>
            <a:pPr algn="l"/>
            <a:r>
              <a:rPr lang="en-US" sz="4400" b="1" dirty="0"/>
              <a:t>Instagram Fake, Spammer, and Genuine Accounts Classification</a:t>
            </a:r>
            <a:endParaRPr lang="en-IN" sz="44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5E2AA-7A60-FD62-9D49-C72F8087B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551" y="4244342"/>
            <a:ext cx="3615559" cy="132088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/>
              <a:t>Submitted By:</a:t>
            </a:r>
          </a:p>
          <a:p>
            <a:r>
              <a:rPr lang="en-IN" b="1" dirty="0"/>
              <a:t>AKSHAR MISHRA</a:t>
            </a:r>
          </a:p>
          <a:p>
            <a:r>
              <a:rPr lang="en-IN" b="1" dirty="0"/>
              <a:t>Data Science Intern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3C5BD-2A8D-008C-D4AF-DC58B48109FB}"/>
              </a:ext>
            </a:extLst>
          </p:cNvPr>
          <p:cNvSpPr txBox="1"/>
          <p:nvPr/>
        </p:nvSpPr>
        <p:spPr>
          <a:xfrm>
            <a:off x="7081539" y="3348595"/>
            <a:ext cx="43775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Internship Project Submitted To: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831BC6-9F39-6954-E5FD-1A7821B07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13" y="4244342"/>
            <a:ext cx="4597785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230A9-6BD3-9869-F8A2-CDBD0EB0D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3021" y="403922"/>
            <a:ext cx="3761825" cy="255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478B4-C82F-BE72-5488-71185793775E}"/>
              </a:ext>
            </a:extLst>
          </p:cNvPr>
          <p:cNvSpPr txBox="1"/>
          <p:nvPr/>
        </p:nvSpPr>
        <p:spPr>
          <a:xfrm>
            <a:off x="1801988" y="121012"/>
            <a:ext cx="419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50B6E-4CEE-2FE6-9518-3C0318FBDB2F}"/>
              </a:ext>
            </a:extLst>
          </p:cNvPr>
          <p:cNvSpPr txBox="1"/>
          <p:nvPr/>
        </p:nvSpPr>
        <p:spPr>
          <a:xfrm>
            <a:off x="1586060" y="1349663"/>
            <a:ext cx="6094428" cy="2560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Statement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u="sng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Analysis using Python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Building and results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Tools, Software and Libraries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2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D2ADDA-974C-99CB-08BB-E7B930B8FCF6}"/>
              </a:ext>
            </a:extLst>
          </p:cNvPr>
          <p:cNvSpPr txBox="1"/>
          <p:nvPr/>
        </p:nvSpPr>
        <p:spPr>
          <a:xfrm>
            <a:off x="1944279" y="133665"/>
            <a:ext cx="6094428" cy="4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Problem Statement</a:t>
            </a:r>
            <a:endParaRPr lang="en-IN" sz="2400" b="1" dirty="0">
              <a:solidFill>
                <a:srgbClr val="1F2328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842A2-9B49-5881-7D94-234191C4D6DD}"/>
              </a:ext>
            </a:extLst>
          </p:cNvPr>
          <p:cNvSpPr txBox="1"/>
          <p:nvPr/>
        </p:nvSpPr>
        <p:spPr>
          <a:xfrm>
            <a:off x="1675513" y="825085"/>
            <a:ext cx="85617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Objective: This project aims to classify Instagram accounts into </a:t>
            </a:r>
            <a:r>
              <a:rPr lang="en-US" b="1" dirty="0"/>
              <a:t>fake/spammer or genuine</a:t>
            </a:r>
            <a:r>
              <a:rPr lang="en-US" dirty="0"/>
              <a:t> based on various features extracted from user profiles.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/>
              <a:t>machine learning techniques</a:t>
            </a:r>
            <a:r>
              <a:rPr lang="en-US" dirty="0"/>
              <a:t>, we analyze account metadata like profile picture status, followers, following, username characteristics, etc., to detect anomalies and predict the legitimacy of accounts.</a:t>
            </a:r>
          </a:p>
        </p:txBody>
      </p:sp>
    </p:spTree>
    <p:extLst>
      <p:ext uri="{BB962C8B-B14F-4D97-AF65-F5344CB8AC3E}">
        <p14:creationId xmlns:p14="http://schemas.microsoft.com/office/powerpoint/2010/main" val="57417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4BCF76-F94E-AC27-4E81-D5DC76716728}"/>
              </a:ext>
            </a:extLst>
          </p:cNvPr>
          <p:cNvSpPr txBox="1"/>
          <p:nvPr/>
        </p:nvSpPr>
        <p:spPr>
          <a:xfrm>
            <a:off x="2487706" y="579127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Python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90A199-B350-04D0-1FE2-3A074800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706" y="1592934"/>
            <a:ext cx="98647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Pandas, NumPy, Seaborn, Matplotlib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fake vs genuine accounts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heatmap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Boxplots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followers, following, profile pics,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 matrix and histograms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 accounts tend to have fewer profile details, inconsistent follower-following ratios, and often lack profile pictures.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0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CD186-162E-42C7-571E-C5D6EDA95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77E964CB-4A96-0C4A-11D1-1102E3B00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652" y="839809"/>
            <a:ext cx="810039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Data Cleaning </a:t>
            </a:r>
            <a:r>
              <a:rPr lang="en-IN" sz="2400" b="1" u="sng" dirty="0">
                <a:solidFill>
                  <a:srgbClr val="30A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Feature Engineering</a:t>
            </a: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rgbClr val="30ACE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u="sng" dirty="0">
              <a:solidFill>
                <a:srgbClr val="30AC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8D0C83-2EDA-C4C9-F14C-645A00C79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652" y="-4451991"/>
            <a:ext cx="8261172" cy="892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and handled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(none found)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 encoding: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profile_pic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external_url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private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 transformations: followers, follows, posts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Binned follower counts for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Features Added: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#followers_bins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Ratios and lengths of username/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fullname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Normalization/Scaling: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StandardScaler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selected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90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7C03F-F678-A1AE-67F3-83EB11F1F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2B120C-EC05-00DA-0841-03C2E54FC120}"/>
              </a:ext>
            </a:extLst>
          </p:cNvPr>
          <p:cNvSpPr txBox="1"/>
          <p:nvPr/>
        </p:nvSpPr>
        <p:spPr>
          <a:xfrm>
            <a:off x="1846193" y="66542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u="sng" dirty="0">
                <a:solidFill>
                  <a:schemeClr val="accent1"/>
                </a:solidFill>
              </a:rPr>
              <a:t>Model Building and Results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u="sng" dirty="0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u="sng" dirty="0">
              <a:solidFill>
                <a:schemeClr val="accent1"/>
              </a:solidFill>
            </a:endParaRPr>
          </a:p>
          <a:p>
            <a:r>
              <a:rPr lang="en-US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BC8C11-C0E8-36DA-69F1-F7D5B1B04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374" y="-4310358"/>
            <a:ext cx="7713233" cy="855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 (initially)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Classifier (final, best results)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(test set):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87.0%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Report: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Precision: 0.86 (Genuine), 0.88 (Fake)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F1-score: ~0.87 average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True positives: 57, True negatives: 44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important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#followers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profile_pic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description length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#posts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2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6D9B5-492A-A7CA-F681-B5DD5A105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7963FF-5AD1-6D1C-7AEC-01BBF2ED02F1}"/>
              </a:ext>
            </a:extLst>
          </p:cNvPr>
          <p:cNvSpPr txBox="1"/>
          <p:nvPr/>
        </p:nvSpPr>
        <p:spPr>
          <a:xfrm>
            <a:off x="1838738" y="163075"/>
            <a:ext cx="446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u="sng" dirty="0">
                <a:solidFill>
                  <a:schemeClr val="accent1"/>
                </a:solidFill>
              </a:rPr>
              <a:t>Output and results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70E92-F80D-A3ED-E811-96D357FB4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2" y="3662479"/>
            <a:ext cx="4555374" cy="2582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A8D524-895D-E374-F50F-412D6CA0A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240" y="3614795"/>
            <a:ext cx="3115368" cy="2591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2B3E5-F8CF-1A62-72D4-7401483BF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0" y="741935"/>
            <a:ext cx="3064346" cy="2548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A93E4C-34CF-41BB-8E12-363DAD832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749" y="745869"/>
            <a:ext cx="3193859" cy="25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9655B2-91F2-0959-FCA4-D05B23C8EA7F}"/>
              </a:ext>
            </a:extLst>
          </p:cNvPr>
          <p:cNvSpPr txBox="1"/>
          <p:nvPr/>
        </p:nvSpPr>
        <p:spPr>
          <a:xfrm>
            <a:off x="1647411" y="287661"/>
            <a:ext cx="67809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Tools, Software and Libraries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D33009-CDEC-8E64-97EA-FAEC5EC9C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134" y="736529"/>
            <a:ext cx="761641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Languages &amp; IDEs: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Notebook, VS Code)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Pandas, NumPy: Data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Seaborn, Matplotlib: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Scikit-learn: Model building and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SQL: Structured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Tableau (recommended for business visuals)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3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ED7012-8BFF-D9DD-3C41-76E0AF6920FB}"/>
              </a:ext>
            </a:extLst>
          </p:cNvPr>
          <p:cNvSpPr txBox="1"/>
          <p:nvPr/>
        </p:nvSpPr>
        <p:spPr>
          <a:xfrm>
            <a:off x="1777466" y="396638"/>
            <a:ext cx="609442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 and Bibliography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b="1" u="sng" dirty="0">
              <a:solidFill>
                <a:schemeClr val="accent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Instagram Fake accounts dataset</a:t>
            </a:r>
            <a:endParaRPr kumimoji="0" lang="en-US" altLang="en-US" b="0" i="0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Scikit-learn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SQL analysis best practices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Unified mentor documentation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35711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380</TotalTime>
  <Words>385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Arial Unicode MS</vt:lpstr>
      <vt:lpstr>Calibri</vt:lpstr>
      <vt:lpstr>Cambria</vt:lpstr>
      <vt:lpstr>Corbel</vt:lpstr>
      <vt:lpstr>Segoe UI</vt:lpstr>
      <vt:lpstr>Times New Roman</vt:lpstr>
      <vt:lpstr>Wingdings</vt:lpstr>
      <vt:lpstr>Parallax</vt:lpstr>
      <vt:lpstr>Instagram Fake, Spammer, and Genuine Accounts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Raviranjan sinha</dc:creator>
  <cp:lastModifiedBy>Akshar Mishra</cp:lastModifiedBy>
  <cp:revision>17</cp:revision>
  <dcterms:created xsi:type="dcterms:W3CDTF">2025-05-11T12:52:48Z</dcterms:created>
  <dcterms:modified xsi:type="dcterms:W3CDTF">2025-05-14T10:09:02Z</dcterms:modified>
</cp:coreProperties>
</file>