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uffat" initials="R" lastIdx="1" clrIdx="0">
    <p:extLst>
      <p:ext uri="{19B8F6BF-5375-455C-9EA6-DF929625EA0E}">
        <p15:presenceInfo xmlns:p15="http://schemas.microsoft.com/office/powerpoint/2012/main" userId="RRuff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4T13:57:25.19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	</a:t>
            </a:r>
            <a:r>
              <a:rPr lang="fr-FR" sz="8000" dirty="0" smtClean="0"/>
              <a:t>Julien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bg1"/>
                </a:solidFill>
              </a:rPr>
              <a:t>	</a:t>
            </a:r>
            <a:r>
              <a:rPr lang="fr-FR" sz="7200" dirty="0" err="1" smtClean="0">
                <a:solidFill>
                  <a:schemeClr val="bg1"/>
                </a:solidFill>
              </a:rPr>
              <a:t>Who</a:t>
            </a:r>
            <a:r>
              <a:rPr lang="fr-FR" sz="7200" dirty="0" smtClean="0">
                <a:solidFill>
                  <a:schemeClr val="bg1"/>
                </a:solidFill>
              </a:rPr>
              <a:t> </a:t>
            </a:r>
            <a:r>
              <a:rPr lang="fr-FR" sz="7200" dirty="0" err="1" smtClean="0">
                <a:solidFill>
                  <a:schemeClr val="bg1"/>
                </a:solidFill>
              </a:rPr>
              <a:t>is</a:t>
            </a:r>
            <a:r>
              <a:rPr lang="fr-FR" sz="7200" dirty="0" smtClean="0">
                <a:solidFill>
                  <a:schemeClr val="bg1"/>
                </a:solidFill>
              </a:rPr>
              <a:t> </a:t>
            </a:r>
            <a:r>
              <a:rPr lang="fr-FR" sz="7200" dirty="0" err="1" smtClean="0">
                <a:solidFill>
                  <a:schemeClr val="bg1"/>
                </a:solidFill>
              </a:rPr>
              <a:t>he</a:t>
            </a:r>
            <a:r>
              <a:rPr lang="fr-FR" sz="7200" dirty="0" smtClean="0">
                <a:solidFill>
                  <a:schemeClr val="bg1"/>
                </a:solidFill>
              </a:rPr>
              <a:t> ?</a:t>
            </a:r>
            <a:endParaRPr lang="fr-F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800" dirty="0" smtClean="0">
                <a:solidFill>
                  <a:schemeClr val="bg1"/>
                </a:solidFill>
              </a:rPr>
              <a:t>Let me </a:t>
            </a:r>
            <a:r>
              <a:rPr lang="fr-FR" sz="4800" dirty="0" err="1" smtClean="0">
                <a:solidFill>
                  <a:schemeClr val="bg1"/>
                </a:solidFill>
              </a:rPr>
              <a:t>introduce</a:t>
            </a:r>
            <a:r>
              <a:rPr lang="fr-FR" sz="4800" dirty="0" smtClean="0">
                <a:solidFill>
                  <a:schemeClr val="bg1"/>
                </a:solidFill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</a:rPr>
              <a:t>him</a:t>
            </a:r>
            <a:r>
              <a:rPr lang="fr-FR" sz="4800" dirty="0" smtClean="0">
                <a:solidFill>
                  <a:schemeClr val="bg1"/>
                </a:solidFill>
              </a:rPr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96" y="2980616"/>
            <a:ext cx="4489114" cy="29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577" y="541633"/>
            <a:ext cx="8534400" cy="1507067"/>
          </a:xfrm>
        </p:spPr>
        <p:txBody>
          <a:bodyPr/>
          <a:lstStyle/>
          <a:p>
            <a:r>
              <a:rPr lang="fr-FR" dirty="0" err="1" smtClean="0"/>
              <a:t>BAckground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317" y="2705622"/>
            <a:ext cx="8534400" cy="36872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>
                <a:solidFill>
                  <a:schemeClr val="bg1"/>
                </a:solidFill>
              </a:rPr>
              <a:t>Mechanic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bg1"/>
                </a:solidFill>
              </a:rPr>
              <a:t>Paintball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Video</a:t>
            </a:r>
            <a:r>
              <a:rPr lang="fr-FR" dirty="0" smtClean="0">
                <a:solidFill>
                  <a:schemeClr val="bg1"/>
                </a:solidFill>
              </a:rPr>
              <a:t> Game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9" y="1678487"/>
            <a:ext cx="2489375" cy="1615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66" y="3014479"/>
            <a:ext cx="2377532" cy="16375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9" y="4359058"/>
            <a:ext cx="2489375" cy="14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5253" y="529106"/>
            <a:ext cx="8534400" cy="1507067"/>
          </a:xfrm>
        </p:spPr>
        <p:txBody>
          <a:bodyPr/>
          <a:lstStyle/>
          <a:p>
            <a:r>
              <a:rPr lang="fr-FR" dirty="0" err="1" smtClean="0"/>
              <a:t>Strenght</a:t>
            </a:r>
            <a:r>
              <a:rPr lang="fr-FR" dirty="0" smtClean="0"/>
              <a:t> and </a:t>
            </a:r>
            <a:r>
              <a:rPr lang="fr-FR" dirty="0" err="1" smtClean="0"/>
              <a:t>flaws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5253" y="2451970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 err="1" smtClean="0">
                <a:solidFill>
                  <a:schemeClr val="bg1"/>
                </a:solidFill>
              </a:rPr>
              <a:t>Enthusiatic</a:t>
            </a:r>
            <a:endParaRPr lang="fr-FR" sz="2200" dirty="0" smtClean="0">
              <a:solidFill>
                <a:schemeClr val="bg1"/>
              </a:solidFill>
            </a:endParaRP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2200" dirty="0" smtClean="0">
                <a:solidFill>
                  <a:schemeClr val="bg1"/>
                </a:solidFill>
              </a:rPr>
              <a:t>Good </a:t>
            </a:r>
            <a:r>
              <a:rPr lang="fr-FR" sz="2200" dirty="0" err="1" smtClean="0">
                <a:solidFill>
                  <a:schemeClr val="bg1"/>
                </a:solidFill>
              </a:rPr>
              <a:t>teammate</a:t>
            </a:r>
            <a:endParaRPr lang="fr-FR" sz="2200" dirty="0" smtClean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200" dirty="0" err="1" smtClean="0">
                <a:solidFill>
                  <a:schemeClr val="bg1"/>
                </a:solidFill>
              </a:rPr>
              <a:t>Blinkered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46" y="1778851"/>
            <a:ext cx="2024476" cy="15164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2" y="3295254"/>
            <a:ext cx="2043167" cy="15722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46" y="4835047"/>
            <a:ext cx="2024476" cy="15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0514" y="641841"/>
            <a:ext cx="8534400" cy="1507067"/>
          </a:xfrm>
        </p:spPr>
        <p:txBody>
          <a:bodyPr/>
          <a:lstStyle/>
          <a:p>
            <a:r>
              <a:rPr lang="fr-FR" dirty="0" smtClean="0"/>
              <a:t>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14" y="1872203"/>
            <a:ext cx="6117420" cy="4075143"/>
          </a:xfrm>
        </p:spPr>
      </p:pic>
      <p:sp>
        <p:nvSpPr>
          <p:cNvPr id="6" name="ZoneTexte 5"/>
          <p:cNvSpPr txBox="1"/>
          <p:nvPr/>
        </p:nvSpPr>
        <p:spPr>
          <a:xfrm>
            <a:off x="8605381" y="3645073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Stages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774" y="759331"/>
            <a:ext cx="8534400" cy="1507067"/>
          </a:xfrm>
        </p:spPr>
        <p:txBody>
          <a:bodyPr/>
          <a:lstStyle/>
          <a:p>
            <a:r>
              <a:rPr lang="fr-FR" dirty="0" smtClean="0"/>
              <a:t>Futur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774" y="267581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Professional </a:t>
            </a:r>
            <a:r>
              <a:rPr lang="fr-FR" dirty="0" err="1" smtClean="0">
                <a:solidFill>
                  <a:schemeClr val="bg1"/>
                </a:solidFill>
              </a:rPr>
              <a:t>Title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lot of money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solidFill>
                  <a:schemeClr val="bg1"/>
                </a:solidFill>
              </a:rPr>
              <a:t>Research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Company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90450"/>
            <a:ext cx="2312029" cy="1538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80" y="2913346"/>
            <a:ext cx="1980608" cy="19718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60119"/>
            <a:ext cx="2312029" cy="1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24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 Julien</vt:lpstr>
      <vt:lpstr>Présentation PowerPoint</vt:lpstr>
      <vt:lpstr>BAckground</vt:lpstr>
      <vt:lpstr>Strenght and flaws</vt:lpstr>
      <vt:lpstr>IT</vt:lpstr>
      <vt:lpstr>Futur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Julien</dc:title>
  <dc:creator>RRuffat</dc:creator>
  <cp:lastModifiedBy>RRuffat</cp:lastModifiedBy>
  <cp:revision>9</cp:revision>
  <dcterms:created xsi:type="dcterms:W3CDTF">2023-11-24T11:11:12Z</dcterms:created>
  <dcterms:modified xsi:type="dcterms:W3CDTF">2023-11-24T13:13:44Z</dcterms:modified>
</cp:coreProperties>
</file>