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51EC0-832F-4FD8-941B-DAF223427F11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837B2-4DD8-4A80-A662-FF1A0915C0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444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378F-3A2B-4A66-B01D-6B272F0B9058}" type="datetime1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66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7E46-1EFC-4FB1-AA8F-8FD7BD5F7812}" type="datetime1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2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8692-EC5F-464B-948D-B2AAC3EECE61}" type="datetime1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07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B1D5-FB1C-4361-A236-324BDC4A1EA3}" type="datetime1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23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18A2-E7D8-4517-8FBF-77BA47F9AC54}" type="datetime1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79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A0BC-7519-42BB-B0CC-A5E3A47134D1}" type="datetime1">
              <a:rPr lang="fr-FR" smtClean="0"/>
              <a:t>27/10/2023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68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D3B6-B6FC-4964-8D26-D7D413025BB8}" type="datetime1">
              <a:rPr lang="fr-FR" smtClean="0"/>
              <a:t>27/10/2023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3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300F-9DE4-41F7-9711-5A2EC8DED0D6}" type="datetime1">
              <a:rPr lang="fr-FR" smtClean="0"/>
              <a:t>27/10/2023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19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29ED-3EAD-4F4B-9636-CFC36070A876}" type="datetime1">
              <a:rPr lang="fr-FR" smtClean="0"/>
              <a:t>27/10/2023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91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A029-43B8-4AAB-944F-50751014207D}" type="datetime1">
              <a:rPr lang="fr-FR" smtClean="0"/>
              <a:t>27/10/2023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18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5481-2352-44D2-9ABF-90807C460F0C}" type="datetime1">
              <a:rPr lang="fr-FR" smtClean="0"/>
              <a:t>27/10/2023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03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C730B-CC43-430C-81B3-3C491A620D22}" type="datetime1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1633D-E333-45E6-B994-D16E7D6DD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48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Boucherie Maison </a:t>
            </a:r>
            <a:r>
              <a:rPr lang="fr-FR" dirty="0" err="1" smtClean="0"/>
              <a:t>Jonis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Projet e-commerce : 20 000€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7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64" y="507076"/>
            <a:ext cx="9284072" cy="5575630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96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100" y="144030"/>
            <a:ext cx="6953800" cy="6655780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91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116" y="81543"/>
            <a:ext cx="7489767" cy="6776457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40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378" y="469009"/>
            <a:ext cx="7289309" cy="2615013"/>
          </a:xfrm>
        </p:spPr>
      </p:pic>
      <p:sp>
        <p:nvSpPr>
          <p:cNvPr id="7" name="ZoneTexte 6"/>
          <p:cNvSpPr txBox="1"/>
          <p:nvPr/>
        </p:nvSpPr>
        <p:spPr>
          <a:xfrm>
            <a:off x="1321725" y="3532909"/>
            <a:ext cx="9559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Histoire :</a:t>
            </a:r>
          </a:p>
          <a:p>
            <a:endParaRPr lang="fr-FR" dirty="0" smtClean="0"/>
          </a:p>
          <a:p>
            <a:r>
              <a:rPr lang="fr-FR" dirty="0" smtClean="0"/>
              <a:t>Trois passionnés de la viande, amoureux de leur profession et du patrimoine gastronomique de la boucherie ont décidé en 2022 de créer leur entreprise : la SAS Maison </a:t>
            </a:r>
            <a:r>
              <a:rPr lang="fr-FR" dirty="0" err="1" smtClean="0"/>
              <a:t>Jonis</a:t>
            </a:r>
            <a:r>
              <a:rPr lang="fr-FR" dirty="0" smtClean="0"/>
              <a:t>.</a:t>
            </a:r>
          </a:p>
          <a:p>
            <a:r>
              <a:rPr lang="fr-FR" dirty="0" smtClean="0"/>
              <a:t>Maintenant qu’ils se sont bien implanté, ils souhaitent s’agrandir via un site de vente en ligne. 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98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213" y="0"/>
            <a:ext cx="6063574" cy="6839052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2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PLANNING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2085975"/>
            <a:ext cx="94392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3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809" y="112791"/>
            <a:ext cx="6320382" cy="6745209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66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38100"/>
            <a:ext cx="6800850" cy="3305175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3" y="3220659"/>
            <a:ext cx="5071282" cy="35292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850" y="3209488"/>
            <a:ext cx="4922601" cy="3540446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41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03" y="3756221"/>
            <a:ext cx="6127220" cy="774302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57" y="971759"/>
            <a:ext cx="4503536" cy="158832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923" y="2701405"/>
            <a:ext cx="5694672" cy="2883935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11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698" y="85032"/>
            <a:ext cx="6076604" cy="6772968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51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" y="845744"/>
            <a:ext cx="5831945" cy="5438677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10" y="1690688"/>
            <a:ext cx="6264105" cy="3903777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28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76</Words>
  <Application>Microsoft Office PowerPoint</Application>
  <PresentationFormat>Grand écran</PresentationFormat>
  <Paragraphs>21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Cahier des charges</vt:lpstr>
      <vt:lpstr>Présentation PowerPoint</vt:lpstr>
      <vt:lpstr>Présentation PowerPoint</vt:lpstr>
      <vt:lpstr>PLANNING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Cahier des charges</dc:title>
  <dc:creator>RRuffat</dc:creator>
  <cp:lastModifiedBy>RRuffat</cp:lastModifiedBy>
  <cp:revision>11</cp:revision>
  <dcterms:created xsi:type="dcterms:W3CDTF">2023-10-27T08:28:10Z</dcterms:created>
  <dcterms:modified xsi:type="dcterms:W3CDTF">2023-10-27T12:03:15Z</dcterms:modified>
</cp:coreProperties>
</file>