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eech.ee.ntu.edu.tw/~hylee/ml/2021-spring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C9EA-B823-DD47-90E7-8D366473C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</a:t>
            </a:r>
            <a:r>
              <a:rPr lang="en-US" altLang="zh-CN" dirty="0"/>
              <a:t>vid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E1F2F-5594-814C-9642-572A96A86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Rui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1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492F-E935-B849-90CA-65E3D254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E2A1-368F-5045-AA18-ABD86292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2021</a:t>
            </a:r>
            <a:r>
              <a:rPr lang="zh-CN" altLang="en-US" dirty="0"/>
              <a:t>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HUNG-YI</a:t>
            </a:r>
            <a:r>
              <a:rPr lang="zh-CN" altLang="en-US" dirty="0"/>
              <a:t> </a:t>
            </a:r>
            <a:r>
              <a:rPr lang="en-US" altLang="zh-CN" dirty="0"/>
              <a:t>LEE.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https://speech.ee.ntu.edu.tw/~hylee/ml/2021-spring.php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Objectives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Solve a regression problem with deep neural networks (DNN).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3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0427-9612-134F-9A1B-7083A91B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9348-B9FE-8B41-8933-9704F735A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5507553" cy="3865968"/>
          </a:xfrm>
        </p:spPr>
        <p:txBody>
          <a:bodyPr/>
          <a:lstStyle/>
          <a:p>
            <a:r>
              <a:rPr lang="en-US" dirty="0"/>
              <a:t>COVID-19 Cases Prediction</a:t>
            </a:r>
          </a:p>
          <a:p>
            <a:endParaRPr lang="en-US" dirty="0"/>
          </a:p>
          <a:p>
            <a:r>
              <a:rPr lang="en-US" dirty="0"/>
              <a:t>Source: Delphi group @ CMU ○ A daily survey since April 2020 via </a:t>
            </a:r>
            <a:r>
              <a:rPr lang="en-US" dirty="0" err="1"/>
              <a:t>facebook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Given survey results in the past 3 days in a specific state in U.S., then predict the percentage of new tested positive cases in the 3rd day.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2D745-BB59-6242-893A-0D5FBEFDE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32" y="1838698"/>
            <a:ext cx="4038427" cy="391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1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D0E3-0F60-7C4C-8C3F-59048C8C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3624-F509-9C40-A69E-5EB97B207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Conducted surveys via </a:t>
            </a:r>
            <a:r>
              <a:rPr lang="en-US" dirty="0" err="1"/>
              <a:t>facebook</a:t>
            </a:r>
            <a:r>
              <a:rPr lang="en-US" dirty="0"/>
              <a:t> (every day &amp; every state)</a:t>
            </a:r>
          </a:p>
          <a:p>
            <a:r>
              <a:rPr lang="en-US" dirty="0"/>
              <a:t>Survey: symptoms, COVID-19 testing, social distancing, mental health, demographics, economic effects, 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34586-D07B-4241-A358-632DA5BF8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55" y="3375052"/>
            <a:ext cx="8455454" cy="307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60AF-A447-2040-93E4-83CB218C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 Description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68960D5-81BD-224B-B1C1-468BD6AEE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4" y="2376117"/>
            <a:ext cx="8947150" cy="3568144"/>
          </a:xfrm>
        </p:spPr>
      </p:pic>
    </p:spTree>
    <p:extLst>
      <p:ext uri="{BB962C8B-B14F-4D97-AF65-F5344CB8AC3E}">
        <p14:creationId xmlns:p14="http://schemas.microsoft.com/office/powerpoint/2010/main" val="41425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9A58-5BC8-B54B-95E4-1D5DCE62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on Original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842C-6CCE-A54F-8574-647FD493F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using whole dataset, target only is implemented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Instead of using RMSE, L2 regularization is implemented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Modified hyperparameters including learning rate and max epoch</a:t>
            </a:r>
          </a:p>
          <a:p>
            <a:endParaRPr lang="en-US" dirty="0"/>
          </a:p>
          <a:p>
            <a:r>
              <a:rPr lang="en-US" dirty="0"/>
              <a:t> Modified number of neuros in hidden layers to reduce overfitting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RMSE is reduced from 2.01 to 1.06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2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54BD-D0AA-CE46-B120-13C4FE7E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3872-881C-3B4B-87B0-BE5AC295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Fafa</a:t>
            </a:r>
            <a:r>
              <a:rPr lang="en-US" dirty="0"/>
              <a:t>-DL/</a:t>
            </a:r>
            <a:r>
              <a:rPr lang="en-US" dirty="0" err="1"/>
              <a:t>Lhy_Machine_Learning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26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199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Covid Cases Prediction</vt:lpstr>
      <vt:lpstr>Project Overview</vt:lpstr>
      <vt:lpstr>Task Description</vt:lpstr>
      <vt:lpstr>Data Description</vt:lpstr>
      <vt:lpstr>DNN Description </vt:lpstr>
      <vt:lpstr>Improvement on Original Project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Cases Prediction</dc:title>
  <dc:creator>Liu, Shixin</dc:creator>
  <cp:lastModifiedBy>Liu, Shixin</cp:lastModifiedBy>
  <cp:revision>1</cp:revision>
  <dcterms:created xsi:type="dcterms:W3CDTF">2022-03-22T04:35:31Z</dcterms:created>
  <dcterms:modified xsi:type="dcterms:W3CDTF">2022-03-22T05:41:15Z</dcterms:modified>
</cp:coreProperties>
</file>