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EEE1-2396-47FB-AB08-47CF14D58E9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4963-5FC0-4C21-BEE0-7FD9F5D6B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A4963-5FC0-4C21-BEE0-7FD9F5D6BE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45128">
              <a:schemeClr val="accent4"/>
            </a:gs>
            <a:gs pos="78734">
              <a:schemeClr val="accent4"/>
            </a:gs>
            <a:gs pos="24776">
              <a:schemeClr val="accent5"/>
            </a:gs>
            <a:gs pos="3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rot="20245032">
            <a:off x="-402" y="1870056"/>
            <a:ext cx="6196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¿ESCUCHA ACTIVA?</a:t>
            </a:r>
            <a:endParaRPr lang="es-E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26" y="1543051"/>
            <a:ext cx="6880214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8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1240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errores más comunes de la escucha activa</a:t>
            </a:r>
            <a:endParaRPr lang="es-ES" sz="4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1480" y="1977390"/>
            <a:ext cx="1159002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1040728"/>
            <a:ext cx="9739747" cy="58172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7840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75000"/>
              </a:schemeClr>
            </a:gs>
            <a:gs pos="50000">
              <a:schemeClr val="accent4">
                <a:lumMod val="75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58290" y="678873"/>
            <a:ext cx="1111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ejercer una buena escucha activa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447523"/>
            <a:ext cx="10861964" cy="51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50000"/>
              </a:schemeClr>
            </a:gs>
            <a:gs pos="50000">
              <a:schemeClr val="accent5">
                <a:lumMod val="40000"/>
                <a:lumOff val="60000"/>
              </a:schemeClr>
            </a:gs>
            <a:gs pos="100000">
              <a:srgbClr val="001642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1438081"/>
            <a:ext cx="9628909" cy="510126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69818" y="554182"/>
            <a:ext cx="691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a evitar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25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/>
            </a:gs>
            <a:gs pos="50000">
              <a:schemeClr val="accent1">
                <a:lumMod val="75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82" y="554182"/>
            <a:ext cx="8188036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rgbClr val="0070C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552313"/>
            <a:ext cx="11083636" cy="477921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23455" y="374073"/>
            <a:ext cx="721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Responsabilidad de escucha</a:t>
            </a:r>
            <a:endParaRPr lang="en-US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8718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68</TotalTime>
  <Words>25</Words>
  <Application>Microsoft Office PowerPoint</Application>
  <PresentationFormat>Panorámica</PresentationFormat>
  <Paragraphs>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Jason Ruiz</dc:creator>
  <cp:lastModifiedBy>Jason Ruiz</cp:lastModifiedBy>
  <cp:revision>7</cp:revision>
  <dcterms:created xsi:type="dcterms:W3CDTF">2020-03-12T02:58:02Z</dcterms:created>
  <dcterms:modified xsi:type="dcterms:W3CDTF">2020-03-12T04:06:35Z</dcterms:modified>
</cp:coreProperties>
</file>