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2"/>
  </p:notesMasterIdLst>
  <p:sldIdLst>
    <p:sldId id="256" r:id="rId2"/>
    <p:sldId id="257" r:id="rId3"/>
    <p:sldId id="260" r:id="rId4"/>
    <p:sldId id="268" r:id="rId5"/>
    <p:sldId id="264" r:id="rId6"/>
    <p:sldId id="272" r:id="rId7"/>
    <p:sldId id="273" r:id="rId8"/>
    <p:sldId id="274" r:id="rId9"/>
    <p:sldId id="278" r:id="rId10"/>
    <p:sldId id="258" r:id="rId11"/>
    <p:sldId id="259" r:id="rId12"/>
    <p:sldId id="289" r:id="rId13"/>
    <p:sldId id="280" r:id="rId14"/>
    <p:sldId id="266" r:id="rId15"/>
    <p:sldId id="265" r:id="rId16"/>
    <p:sldId id="277" r:id="rId17"/>
    <p:sldId id="262" r:id="rId18"/>
    <p:sldId id="288" r:id="rId19"/>
    <p:sldId id="284" r:id="rId20"/>
    <p:sldId id="263" r:id="rId21"/>
    <p:sldId id="282" r:id="rId22"/>
    <p:sldId id="283" r:id="rId23"/>
    <p:sldId id="305" r:id="rId24"/>
    <p:sldId id="281" r:id="rId25"/>
    <p:sldId id="306" r:id="rId26"/>
    <p:sldId id="285" r:id="rId27"/>
    <p:sldId id="276" r:id="rId28"/>
    <p:sldId id="290" r:id="rId29"/>
    <p:sldId id="291" r:id="rId30"/>
    <p:sldId id="292" r:id="rId31"/>
    <p:sldId id="295" r:id="rId32"/>
    <p:sldId id="296" r:id="rId33"/>
    <p:sldId id="297" r:id="rId34"/>
    <p:sldId id="298" r:id="rId35"/>
    <p:sldId id="299" r:id="rId36"/>
    <p:sldId id="300" r:id="rId37"/>
    <p:sldId id="301" r:id="rId38"/>
    <p:sldId id="302" r:id="rId39"/>
    <p:sldId id="303" r:id="rId40"/>
    <p:sldId id="30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E758169-C781-1BD1-0AEB-C1CA7A734840}" name="Julius Hearns" initials="JH" userId="S::jhearns@rocketsoftware.com::345dd50c-068a-47d5-ad28-05eb8da20d68" providerId="AD"/>
  <p188:author id="{8775308A-BAD7-4D9F-95B6-9719A5A7ECF9}" name="Christy Dunlap" initials="CD" userId="S::cdunlap@rocketsoftware.com::a7baf124-0af4-4e08-882e-a229209b4396" providerId="AD"/>
  <p188:author id="{184068DE-99CF-6E9E-FA4E-70A1C0135D0E}" name="Spencer Anderson" initials="SA" userId="S::sanderson2@rocketsoftware.com::10a27397-ba59-47e9-b221-fb353af0a664"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14838-4EFF-06C7-76A6-72D1E40A8FBB}" v="871" dt="2025-10-24T14:25:28.459"/>
    <p1510:client id="{0D25A2D0-E300-4122-DFC0-2F5FF19455BB}" v="28" dt="2025-10-24T14:50:42.618"/>
    <p1510:client id="{3D5B6395-5927-4C81-839C-6119150859DD}" v="1378" dt="2025-10-24T13:50:47.908"/>
    <p1510:client id="{47D6FB4F-9402-4351-A292-644CB20F205C}" v="1351" dt="2025-10-24T14:07:10.489"/>
    <p1510:client id="{6636F5BE-E2F7-4515-9208-C5759D268BAA}" v="3296" dt="2025-10-24T13:54:46.567"/>
    <p1510:client id="{B4403AA5-1F71-F481-D30C-E7BF89786303}" v="89" dt="2025-10-23T21:03:49.945"/>
    <p1510:client id="{C58CB6C8-BF7A-90D1-41B7-0CE8E8C78D82}" v="274" dt="2025-10-23T16:45:22.1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8/10/relationships/authors" Targe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yten Jones" userId="S::bjones2@rocketsoftware.com::717b9444-75f9-4d7d-b9c1-03329aa3a08d" providerId="AD" clId="Web-{03114838-4EFF-06C7-76A6-72D1E40A8FBB}"/>
    <pc:docChg chg="addSld delSld modSld">
      <pc:chgData name="Blayten Jones" userId="S::bjones2@rocketsoftware.com::717b9444-75f9-4d7d-b9c1-03329aa3a08d" providerId="AD" clId="Web-{03114838-4EFF-06C7-76A6-72D1E40A8FBB}" dt="2025-10-24T14:25:28.459" v="887"/>
      <pc:docMkLst>
        <pc:docMk/>
      </pc:docMkLst>
      <pc:sldChg chg="addSp delSp modSp">
        <pc:chgData name="Blayten Jones" userId="S::bjones2@rocketsoftware.com::717b9444-75f9-4d7d-b9c1-03329aa3a08d" providerId="AD" clId="Web-{03114838-4EFF-06C7-76A6-72D1E40A8FBB}" dt="2025-10-23T20:25:33.492" v="841" actId="20577"/>
        <pc:sldMkLst>
          <pc:docMk/>
          <pc:sldMk cId="109857222" sldId="256"/>
        </pc:sldMkLst>
        <pc:spChg chg="mod">
          <ac:chgData name="Blayten Jones" userId="S::bjones2@rocketsoftware.com::717b9444-75f9-4d7d-b9c1-03329aa3a08d" providerId="AD" clId="Web-{03114838-4EFF-06C7-76A6-72D1E40A8FBB}" dt="2025-10-23T16:35:57.331" v="276" actId="20577"/>
          <ac:spMkLst>
            <pc:docMk/>
            <pc:sldMk cId="109857222" sldId="256"/>
            <ac:spMk id="3" creationId="{00000000-0000-0000-0000-000000000000}"/>
          </ac:spMkLst>
        </pc:spChg>
        <pc:spChg chg="mod">
          <ac:chgData name="Blayten Jones" userId="S::bjones2@rocketsoftware.com::717b9444-75f9-4d7d-b9c1-03329aa3a08d" providerId="AD" clId="Web-{03114838-4EFF-06C7-76A6-72D1E40A8FBB}" dt="2025-10-23T20:25:33.492" v="841" actId="20577"/>
          <ac:spMkLst>
            <pc:docMk/>
            <pc:sldMk cId="109857222" sldId="256"/>
            <ac:spMk id="4" creationId="{822D0A45-AB51-C140-5788-C1C22CDD9935}"/>
          </ac:spMkLst>
        </pc:spChg>
        <pc:spChg chg="add del mod">
          <ac:chgData name="Blayten Jones" userId="S::bjones2@rocketsoftware.com::717b9444-75f9-4d7d-b9c1-03329aa3a08d" providerId="AD" clId="Web-{03114838-4EFF-06C7-76A6-72D1E40A8FBB}" dt="2025-10-23T20:20:00.240" v="823"/>
          <ac:spMkLst>
            <pc:docMk/>
            <pc:sldMk cId="109857222" sldId="256"/>
            <ac:spMk id="5" creationId="{30199221-859E-FBBD-F7F2-A6DFEDC5BCBA}"/>
          </ac:spMkLst>
        </pc:spChg>
      </pc:sldChg>
      <pc:sldChg chg="modSp">
        <pc:chgData name="Blayten Jones" userId="S::bjones2@rocketsoftware.com::717b9444-75f9-4d7d-b9c1-03329aa3a08d" providerId="AD" clId="Web-{03114838-4EFF-06C7-76A6-72D1E40A8FBB}" dt="2025-10-23T19:43:42.701" v="793"/>
        <pc:sldMkLst>
          <pc:docMk/>
          <pc:sldMk cId="182762846" sldId="257"/>
        </pc:sldMkLst>
        <pc:spChg chg="mod">
          <ac:chgData name="Blayten Jones" userId="S::bjones2@rocketsoftware.com::717b9444-75f9-4d7d-b9c1-03329aa3a08d" providerId="AD" clId="Web-{03114838-4EFF-06C7-76A6-72D1E40A8FBB}" dt="2025-10-23T19:43:42.701" v="793"/>
          <ac:spMkLst>
            <pc:docMk/>
            <pc:sldMk cId="182762846" sldId="257"/>
            <ac:spMk id="10" creationId="{6B424749-EEE0-49C9-9ABF-97B171A3EA00}"/>
          </ac:spMkLst>
        </pc:spChg>
      </pc:sldChg>
      <pc:sldChg chg="addSp">
        <pc:chgData name="Blayten Jones" userId="S::bjones2@rocketsoftware.com::717b9444-75f9-4d7d-b9c1-03329aa3a08d" providerId="AD" clId="Web-{03114838-4EFF-06C7-76A6-72D1E40A8FBB}" dt="2025-10-23T20:20:51.662" v="838"/>
        <pc:sldMkLst>
          <pc:docMk/>
          <pc:sldMk cId="133647982" sldId="258"/>
        </pc:sldMkLst>
        <pc:spChg chg="add">
          <ac:chgData name="Blayten Jones" userId="S::bjones2@rocketsoftware.com::717b9444-75f9-4d7d-b9c1-03329aa3a08d" providerId="AD" clId="Web-{03114838-4EFF-06C7-76A6-72D1E40A8FBB}" dt="2025-10-23T20:20:51.662" v="838"/>
          <ac:spMkLst>
            <pc:docMk/>
            <pc:sldMk cId="133647982" sldId="258"/>
            <ac:spMk id="7" creationId="{58AE53A8-59EB-F6F8-029D-B29D3FE2EBD2}"/>
          </ac:spMkLst>
        </pc:spChg>
      </pc:sldChg>
      <pc:sldChg chg="addSp delSp modSp">
        <pc:chgData name="Blayten Jones" userId="S::bjones2@rocketsoftware.com::717b9444-75f9-4d7d-b9c1-03329aa3a08d" providerId="AD" clId="Web-{03114838-4EFF-06C7-76A6-72D1E40A8FBB}" dt="2025-10-23T20:38:34.276" v="846"/>
        <pc:sldMkLst>
          <pc:docMk/>
          <pc:sldMk cId="3797056924" sldId="259"/>
        </pc:sldMkLst>
        <pc:spChg chg="add del mod">
          <ac:chgData name="Blayten Jones" userId="S::bjones2@rocketsoftware.com::717b9444-75f9-4d7d-b9c1-03329aa3a08d" providerId="AD" clId="Web-{03114838-4EFF-06C7-76A6-72D1E40A8FBB}" dt="2025-10-23T20:37:37.370" v="844"/>
          <ac:spMkLst>
            <pc:docMk/>
            <pc:sldMk cId="3797056924" sldId="259"/>
            <ac:spMk id="6" creationId="{1209E866-39DB-3DE2-8E64-DB4B37A93A9C}"/>
          </ac:spMkLst>
        </pc:spChg>
        <pc:spChg chg="add mod">
          <ac:chgData name="Blayten Jones" userId="S::bjones2@rocketsoftware.com::717b9444-75f9-4d7d-b9c1-03329aa3a08d" providerId="AD" clId="Web-{03114838-4EFF-06C7-76A6-72D1E40A8FBB}" dt="2025-10-23T20:38:34.276" v="846"/>
          <ac:spMkLst>
            <pc:docMk/>
            <pc:sldMk cId="3797056924" sldId="259"/>
            <ac:spMk id="10" creationId="{EFB75B14-0604-C682-3A2C-4F0C88D0DDF8}"/>
          </ac:spMkLst>
        </pc:spChg>
      </pc:sldChg>
      <pc:sldChg chg="addSp delSp modSp">
        <pc:chgData name="Blayten Jones" userId="S::bjones2@rocketsoftware.com::717b9444-75f9-4d7d-b9c1-03329aa3a08d" providerId="AD" clId="Web-{03114838-4EFF-06C7-76A6-72D1E40A8FBB}" dt="2025-10-23T20:20:14.412" v="829"/>
        <pc:sldMkLst>
          <pc:docMk/>
          <pc:sldMk cId="2268052502" sldId="260"/>
        </pc:sldMkLst>
        <pc:spChg chg="add del">
          <ac:chgData name="Blayten Jones" userId="S::bjones2@rocketsoftware.com::717b9444-75f9-4d7d-b9c1-03329aa3a08d" providerId="AD" clId="Web-{03114838-4EFF-06C7-76A6-72D1E40A8FBB}" dt="2025-10-23T20:20:08.537" v="824"/>
          <ac:spMkLst>
            <pc:docMk/>
            <pc:sldMk cId="2268052502" sldId="260"/>
            <ac:spMk id="6" creationId="{476B0502-C334-9941-8F90-3B9CA06C9218}"/>
          </ac:spMkLst>
        </pc:spChg>
        <pc:spChg chg="add">
          <ac:chgData name="Blayten Jones" userId="S::bjones2@rocketsoftware.com::717b9444-75f9-4d7d-b9c1-03329aa3a08d" providerId="AD" clId="Web-{03114838-4EFF-06C7-76A6-72D1E40A8FBB}" dt="2025-10-23T20:20:14.271" v="825"/>
          <ac:spMkLst>
            <pc:docMk/>
            <pc:sldMk cId="2268052502" sldId="260"/>
            <ac:spMk id="7" creationId="{30199221-859E-FBBD-F7F2-A6DFEDC5BCBA}"/>
          </ac:spMkLst>
        </pc:spChg>
        <pc:spChg chg="add">
          <ac:chgData name="Blayten Jones" userId="S::bjones2@rocketsoftware.com::717b9444-75f9-4d7d-b9c1-03329aa3a08d" providerId="AD" clId="Web-{03114838-4EFF-06C7-76A6-72D1E40A8FBB}" dt="2025-10-23T20:20:14.318" v="826"/>
          <ac:spMkLst>
            <pc:docMk/>
            <pc:sldMk cId="2268052502" sldId="260"/>
            <ac:spMk id="8" creationId="{F2BB8A28-235C-BEB0-77CC-92A6C6093F8F}"/>
          </ac:spMkLst>
        </pc:spChg>
        <pc:spChg chg="add">
          <ac:chgData name="Blayten Jones" userId="S::bjones2@rocketsoftware.com::717b9444-75f9-4d7d-b9c1-03329aa3a08d" providerId="AD" clId="Web-{03114838-4EFF-06C7-76A6-72D1E40A8FBB}" dt="2025-10-23T20:20:14.349" v="827"/>
          <ac:spMkLst>
            <pc:docMk/>
            <pc:sldMk cId="2268052502" sldId="260"/>
            <ac:spMk id="9" creationId="{750408D4-EE7D-0E34-D943-FA1000E08B91}"/>
          </ac:spMkLst>
        </pc:spChg>
        <pc:spChg chg="add del">
          <ac:chgData name="Blayten Jones" userId="S::bjones2@rocketsoftware.com::717b9444-75f9-4d7d-b9c1-03329aa3a08d" providerId="AD" clId="Web-{03114838-4EFF-06C7-76A6-72D1E40A8FBB}" dt="2025-10-23T20:20:14.412" v="829"/>
          <ac:spMkLst>
            <pc:docMk/>
            <pc:sldMk cId="2268052502" sldId="260"/>
            <ac:spMk id="10" creationId="{5961EC12-6A93-1D24-8129-04BF552BE4F1}"/>
          </ac:spMkLst>
        </pc:spChg>
        <pc:picChg chg="add del mod">
          <ac:chgData name="Blayten Jones" userId="S::bjones2@rocketsoftware.com::717b9444-75f9-4d7d-b9c1-03329aa3a08d" providerId="AD" clId="Web-{03114838-4EFF-06C7-76A6-72D1E40A8FBB}" dt="2025-10-23T19:35:13.480" v="775"/>
          <ac:picMkLst>
            <pc:docMk/>
            <pc:sldMk cId="2268052502" sldId="260"/>
            <ac:picMk id="3" creationId="{5467D509-2586-59CD-1755-CD3B62BDD765}"/>
          </ac:picMkLst>
        </pc:picChg>
        <pc:picChg chg="add mod ord modCrop">
          <ac:chgData name="Blayten Jones" userId="S::bjones2@rocketsoftware.com::717b9444-75f9-4d7d-b9c1-03329aa3a08d" providerId="AD" clId="Web-{03114838-4EFF-06C7-76A6-72D1E40A8FBB}" dt="2025-10-23T19:38:43.231" v="790"/>
          <ac:picMkLst>
            <pc:docMk/>
            <pc:sldMk cId="2268052502" sldId="260"/>
            <ac:picMk id="4" creationId="{29BDA695-09A2-693F-CB2B-08982C726F2E}"/>
          </ac:picMkLst>
        </pc:picChg>
      </pc:sldChg>
      <pc:sldChg chg="modSp">
        <pc:chgData name="Blayten Jones" userId="S::bjones2@rocketsoftware.com::717b9444-75f9-4d7d-b9c1-03329aa3a08d" providerId="AD" clId="Web-{03114838-4EFF-06C7-76A6-72D1E40A8FBB}" dt="2025-10-23T15:26:42.566" v="273" actId="20577"/>
        <pc:sldMkLst>
          <pc:docMk/>
          <pc:sldMk cId="2154477959" sldId="261"/>
        </pc:sldMkLst>
        <pc:spChg chg="mod">
          <ac:chgData name="Blayten Jones" userId="S::bjones2@rocketsoftware.com::717b9444-75f9-4d7d-b9c1-03329aa3a08d" providerId="AD" clId="Web-{03114838-4EFF-06C7-76A6-72D1E40A8FBB}" dt="2025-10-23T15:26:42.566" v="273" actId="20577"/>
          <ac:spMkLst>
            <pc:docMk/>
            <pc:sldMk cId="2154477959" sldId="261"/>
            <ac:spMk id="3" creationId="{CE71E077-54AE-825C-08FB-F9A377558E49}"/>
          </ac:spMkLst>
        </pc:spChg>
      </pc:sldChg>
      <pc:sldChg chg="addSp delSp modSp delAnim">
        <pc:chgData name="Blayten Jones" userId="S::bjones2@rocketsoftware.com::717b9444-75f9-4d7d-b9c1-03329aa3a08d" providerId="AD" clId="Web-{03114838-4EFF-06C7-76A6-72D1E40A8FBB}" dt="2025-10-23T20:47:43.920" v="875" actId="1076"/>
        <pc:sldMkLst>
          <pc:docMk/>
          <pc:sldMk cId="1171784206" sldId="262"/>
        </pc:sldMkLst>
        <pc:spChg chg="del">
          <ac:chgData name="Blayten Jones" userId="S::bjones2@rocketsoftware.com::717b9444-75f9-4d7d-b9c1-03329aa3a08d" providerId="AD" clId="Web-{03114838-4EFF-06C7-76A6-72D1E40A8FBB}" dt="2025-10-23T20:47:20.248" v="867"/>
          <ac:spMkLst>
            <pc:docMk/>
            <pc:sldMk cId="1171784206" sldId="262"/>
            <ac:spMk id="2" creationId="{F11690CF-D81B-5B01-2989-57DD5AE9875A}"/>
          </ac:spMkLst>
        </pc:spChg>
        <pc:spChg chg="del">
          <ac:chgData name="Blayten Jones" userId="S::bjones2@rocketsoftware.com::717b9444-75f9-4d7d-b9c1-03329aa3a08d" providerId="AD" clId="Web-{03114838-4EFF-06C7-76A6-72D1E40A8FBB}" dt="2025-10-23T20:47:14.217" v="865"/>
          <ac:spMkLst>
            <pc:docMk/>
            <pc:sldMk cId="1171784206" sldId="262"/>
            <ac:spMk id="3" creationId="{11777A12-B35C-FD61-71E9-F5CD6FF130BC}"/>
          </ac:spMkLst>
        </pc:spChg>
        <pc:spChg chg="del">
          <ac:chgData name="Blayten Jones" userId="S::bjones2@rocketsoftware.com::717b9444-75f9-4d7d-b9c1-03329aa3a08d" providerId="AD" clId="Web-{03114838-4EFF-06C7-76A6-72D1E40A8FBB}" dt="2025-10-23T20:47:26.014" v="869"/>
          <ac:spMkLst>
            <pc:docMk/>
            <pc:sldMk cId="1171784206" sldId="262"/>
            <ac:spMk id="4" creationId="{6C1B27CD-C714-9F8F-DE08-6A9E977ACD30}"/>
          </ac:spMkLst>
        </pc:spChg>
        <pc:spChg chg="add del mod">
          <ac:chgData name="Blayten Jones" userId="S::bjones2@rocketsoftware.com::717b9444-75f9-4d7d-b9c1-03329aa3a08d" providerId="AD" clId="Web-{03114838-4EFF-06C7-76A6-72D1E40A8FBB}" dt="2025-10-23T20:47:17.810" v="866"/>
          <ac:spMkLst>
            <pc:docMk/>
            <pc:sldMk cId="1171784206" sldId="262"/>
            <ac:spMk id="6" creationId="{D274FCC9-5822-1924-FD07-0E579C8A5863}"/>
          </ac:spMkLst>
        </pc:spChg>
        <pc:spChg chg="add del mod">
          <ac:chgData name="Blayten Jones" userId="S::bjones2@rocketsoftware.com::717b9444-75f9-4d7d-b9c1-03329aa3a08d" providerId="AD" clId="Web-{03114838-4EFF-06C7-76A6-72D1E40A8FBB}" dt="2025-10-23T20:47:24.076" v="868"/>
          <ac:spMkLst>
            <pc:docMk/>
            <pc:sldMk cId="1171784206" sldId="262"/>
            <ac:spMk id="9" creationId="{89683A04-CE9F-B68F-1DC6-D6804C9C5266}"/>
          </ac:spMkLst>
        </pc:spChg>
        <pc:spChg chg="add">
          <ac:chgData name="Blayten Jones" userId="S::bjones2@rocketsoftware.com::717b9444-75f9-4d7d-b9c1-03329aa3a08d" providerId="AD" clId="Web-{03114838-4EFF-06C7-76A6-72D1E40A8FBB}" dt="2025-10-23T20:47:30.201" v="870"/>
          <ac:spMkLst>
            <pc:docMk/>
            <pc:sldMk cId="1171784206" sldId="262"/>
            <ac:spMk id="11" creationId="{99DD7855-64F9-ADF0-E8E7-5317EAA68718}"/>
          </ac:spMkLst>
        </pc:spChg>
        <pc:picChg chg="add mod">
          <ac:chgData name="Blayten Jones" userId="S::bjones2@rocketsoftware.com::717b9444-75f9-4d7d-b9c1-03329aa3a08d" providerId="AD" clId="Web-{03114838-4EFF-06C7-76A6-72D1E40A8FBB}" dt="2025-10-23T20:47:43.920" v="875" actId="1076"/>
          <ac:picMkLst>
            <pc:docMk/>
            <pc:sldMk cId="1171784206" sldId="262"/>
            <ac:picMk id="13" creationId="{768844EB-32AA-4843-2566-34664D3C130A}"/>
          </ac:picMkLst>
        </pc:picChg>
      </pc:sldChg>
      <pc:sldChg chg="modSp">
        <pc:chgData name="Blayten Jones" userId="S::bjones2@rocketsoftware.com::717b9444-75f9-4d7d-b9c1-03329aa3a08d" providerId="AD" clId="Web-{03114838-4EFF-06C7-76A6-72D1E40A8FBB}" dt="2025-10-23T19:45:56.576" v="805" actId="1076"/>
        <pc:sldMkLst>
          <pc:docMk/>
          <pc:sldMk cId="3692140832" sldId="263"/>
        </pc:sldMkLst>
        <pc:spChg chg="mod">
          <ac:chgData name="Blayten Jones" userId="S::bjones2@rocketsoftware.com::717b9444-75f9-4d7d-b9c1-03329aa3a08d" providerId="AD" clId="Web-{03114838-4EFF-06C7-76A6-72D1E40A8FBB}" dt="2025-10-23T19:45:56.576" v="805" actId="1076"/>
          <ac:spMkLst>
            <pc:docMk/>
            <pc:sldMk cId="3692140832" sldId="263"/>
            <ac:spMk id="3" creationId="{3114AD19-8457-72DC-A37F-07D9D5C9F898}"/>
          </ac:spMkLst>
        </pc:spChg>
        <pc:spChg chg="mod">
          <ac:chgData name="Blayten Jones" userId="S::bjones2@rocketsoftware.com::717b9444-75f9-4d7d-b9c1-03329aa3a08d" providerId="AD" clId="Web-{03114838-4EFF-06C7-76A6-72D1E40A8FBB}" dt="2025-10-23T19:45:35.701" v="804" actId="20577"/>
          <ac:spMkLst>
            <pc:docMk/>
            <pc:sldMk cId="3692140832" sldId="263"/>
            <ac:spMk id="10" creationId="{E42B0A70-EDB6-8085-C6EB-C4E0FC60E935}"/>
          </ac:spMkLst>
        </pc:spChg>
        <pc:spChg chg="mod">
          <ac:chgData name="Blayten Jones" userId="S::bjones2@rocketsoftware.com::717b9444-75f9-4d7d-b9c1-03329aa3a08d" providerId="AD" clId="Web-{03114838-4EFF-06C7-76A6-72D1E40A8FBB}" dt="2025-10-22T21:21:42.028" v="173" actId="1076"/>
          <ac:spMkLst>
            <pc:docMk/>
            <pc:sldMk cId="3692140832" sldId="263"/>
            <ac:spMk id="18" creationId="{FF30E01E-CD6B-3033-EBE0-884CBD9112B5}"/>
          </ac:spMkLst>
        </pc:spChg>
        <pc:spChg chg="mod">
          <ac:chgData name="Blayten Jones" userId="S::bjones2@rocketsoftware.com::717b9444-75f9-4d7d-b9c1-03329aa3a08d" providerId="AD" clId="Web-{03114838-4EFF-06C7-76A6-72D1E40A8FBB}" dt="2025-10-22T21:21:47.137" v="174" actId="1076"/>
          <ac:spMkLst>
            <pc:docMk/>
            <pc:sldMk cId="3692140832" sldId="263"/>
            <ac:spMk id="20" creationId="{139571A7-0E44-1A78-2935-7A7DA6CFA15D}"/>
          </ac:spMkLst>
        </pc:spChg>
        <pc:spChg chg="mod">
          <ac:chgData name="Blayten Jones" userId="S::bjones2@rocketsoftware.com::717b9444-75f9-4d7d-b9c1-03329aa3a08d" providerId="AD" clId="Web-{03114838-4EFF-06C7-76A6-72D1E40A8FBB}" dt="2025-10-22T21:18:29.620" v="172" actId="1076"/>
          <ac:spMkLst>
            <pc:docMk/>
            <pc:sldMk cId="3692140832" sldId="263"/>
            <ac:spMk id="26" creationId="{48FC7A99-CF49-A5B3-4A86-1ED05E340591}"/>
          </ac:spMkLst>
        </pc:spChg>
        <pc:spChg chg="mod">
          <ac:chgData name="Blayten Jones" userId="S::bjones2@rocketsoftware.com::717b9444-75f9-4d7d-b9c1-03329aa3a08d" providerId="AD" clId="Web-{03114838-4EFF-06C7-76A6-72D1E40A8FBB}" dt="2025-10-22T20:51:00.249" v="21" actId="14100"/>
          <ac:spMkLst>
            <pc:docMk/>
            <pc:sldMk cId="3692140832" sldId="263"/>
            <ac:spMk id="31" creationId="{F74EE343-BAFA-F431-C948-E56CC6EDFE9A}"/>
          </ac:spMkLst>
        </pc:spChg>
        <pc:cxnChg chg="mod">
          <ac:chgData name="Blayten Jones" userId="S::bjones2@rocketsoftware.com::717b9444-75f9-4d7d-b9c1-03329aa3a08d" providerId="AD" clId="Web-{03114838-4EFF-06C7-76A6-72D1E40A8FBB}" dt="2025-10-22T21:21:42.028" v="173" actId="1076"/>
          <ac:cxnSpMkLst>
            <pc:docMk/>
            <pc:sldMk cId="3692140832" sldId="263"/>
            <ac:cxnSpMk id="12" creationId="{DD89BA2F-D573-E8B8-B07D-75E864BFB995}"/>
          </ac:cxnSpMkLst>
        </pc:cxnChg>
      </pc:sldChg>
      <pc:sldChg chg="addSp delSp modSp">
        <pc:chgData name="Blayten Jones" userId="S::bjones2@rocketsoftware.com::717b9444-75f9-4d7d-b9c1-03329aa3a08d" providerId="AD" clId="Web-{03114838-4EFF-06C7-76A6-72D1E40A8FBB}" dt="2025-10-23T20:20:36.459" v="835"/>
        <pc:sldMkLst>
          <pc:docMk/>
          <pc:sldMk cId="1081079946" sldId="264"/>
        </pc:sldMkLst>
        <pc:spChg chg="add del">
          <ac:chgData name="Blayten Jones" userId="S::bjones2@rocketsoftware.com::717b9444-75f9-4d7d-b9c1-03329aa3a08d" providerId="AD" clId="Web-{03114838-4EFF-06C7-76A6-72D1E40A8FBB}" dt="2025-10-23T20:20:35.787" v="834"/>
          <ac:spMkLst>
            <pc:docMk/>
            <pc:sldMk cId="1081079946" sldId="264"/>
            <ac:spMk id="4" creationId="{1C50E1A0-743D-F123-D48A-D03BBDFC7445}"/>
          </ac:spMkLst>
        </pc:spChg>
        <pc:spChg chg="add del mod">
          <ac:chgData name="Blayten Jones" userId="S::bjones2@rocketsoftware.com::717b9444-75f9-4d7d-b9c1-03329aa3a08d" providerId="AD" clId="Web-{03114838-4EFF-06C7-76A6-72D1E40A8FBB}" dt="2025-10-23T14:32:28.066" v="191"/>
          <ac:spMkLst>
            <pc:docMk/>
            <pc:sldMk cId="1081079946" sldId="264"/>
            <ac:spMk id="5" creationId="{742179DF-DA77-2F50-8560-2D1A863FBC6C}"/>
          </ac:spMkLst>
        </pc:spChg>
        <pc:spChg chg="add del mod">
          <ac:chgData name="Blayten Jones" userId="S::bjones2@rocketsoftware.com::717b9444-75f9-4d7d-b9c1-03329aa3a08d" providerId="AD" clId="Web-{03114838-4EFF-06C7-76A6-72D1E40A8FBB}" dt="2025-10-23T14:32:22.504" v="190"/>
          <ac:spMkLst>
            <pc:docMk/>
            <pc:sldMk cId="1081079946" sldId="264"/>
            <ac:spMk id="7" creationId="{784F3C14-0375-4041-A62D-2038FD661A83}"/>
          </ac:spMkLst>
        </pc:spChg>
        <pc:spChg chg="add">
          <ac:chgData name="Blayten Jones" userId="S::bjones2@rocketsoftware.com::717b9444-75f9-4d7d-b9c1-03329aa3a08d" providerId="AD" clId="Web-{03114838-4EFF-06C7-76A6-72D1E40A8FBB}" dt="2025-10-23T20:20:36.459" v="835"/>
          <ac:spMkLst>
            <pc:docMk/>
            <pc:sldMk cId="1081079946" sldId="264"/>
            <ac:spMk id="8" creationId="{134CAA7A-4AF8-53F3-0C3C-58599C31864B}"/>
          </ac:spMkLst>
        </pc:spChg>
        <pc:spChg chg="mod">
          <ac:chgData name="Blayten Jones" userId="S::bjones2@rocketsoftware.com::717b9444-75f9-4d7d-b9c1-03329aa3a08d" providerId="AD" clId="Web-{03114838-4EFF-06C7-76A6-72D1E40A8FBB}" dt="2025-10-23T19:44:13.451" v="795"/>
          <ac:spMkLst>
            <pc:docMk/>
            <pc:sldMk cId="1081079946" sldId="264"/>
            <ac:spMk id="20" creationId="{B298ECBA-3258-45DF-8FD4-7581736BCCBC}"/>
          </ac:spMkLst>
        </pc:spChg>
        <pc:picChg chg="del">
          <ac:chgData name="Blayten Jones" userId="S::bjones2@rocketsoftware.com::717b9444-75f9-4d7d-b9c1-03329aa3a08d" providerId="AD" clId="Web-{03114838-4EFF-06C7-76A6-72D1E40A8FBB}" dt="2025-10-23T14:31:23.191" v="179"/>
          <ac:picMkLst>
            <pc:docMk/>
            <pc:sldMk cId="1081079946" sldId="264"/>
            <ac:picMk id="4" creationId="{27C077B1-E42A-1CAD-A91F-580B0540C565}"/>
          </ac:picMkLst>
        </pc:picChg>
        <pc:picChg chg="add mod ord">
          <ac:chgData name="Blayten Jones" userId="S::bjones2@rocketsoftware.com::717b9444-75f9-4d7d-b9c1-03329aa3a08d" providerId="AD" clId="Web-{03114838-4EFF-06C7-76A6-72D1E40A8FBB}" dt="2025-10-23T14:38:23.522" v="236" actId="1076"/>
          <ac:picMkLst>
            <pc:docMk/>
            <pc:sldMk cId="1081079946" sldId="264"/>
            <ac:picMk id="6" creationId="{0086E3AB-6C3A-3D06-A2BA-62019912C260}"/>
          </ac:picMkLst>
        </pc:picChg>
        <pc:cxnChg chg="add del mod">
          <ac:chgData name="Blayten Jones" userId="S::bjones2@rocketsoftware.com::717b9444-75f9-4d7d-b9c1-03329aa3a08d" providerId="AD" clId="Web-{03114838-4EFF-06C7-76A6-72D1E40A8FBB}" dt="2025-10-23T14:33:35.739" v="196"/>
          <ac:cxnSpMkLst>
            <pc:docMk/>
            <pc:sldMk cId="1081079946" sldId="264"/>
            <ac:cxnSpMk id="8" creationId="{4F0E94F7-31E6-016C-568E-9EF7F920FB48}"/>
          </ac:cxnSpMkLst>
        </pc:cxnChg>
        <pc:cxnChg chg="add del">
          <ac:chgData name="Blayten Jones" userId="S::bjones2@rocketsoftware.com::717b9444-75f9-4d7d-b9c1-03329aa3a08d" providerId="AD" clId="Web-{03114838-4EFF-06C7-76A6-72D1E40A8FBB}" dt="2025-10-23T14:34:16.286" v="198"/>
          <ac:cxnSpMkLst>
            <pc:docMk/>
            <pc:sldMk cId="1081079946" sldId="264"/>
            <ac:cxnSpMk id="9" creationId="{C9EEC71F-5BE5-18AD-8A57-9A532E253896}"/>
          </ac:cxnSpMkLst>
        </pc:cxnChg>
        <pc:cxnChg chg="add del">
          <ac:chgData name="Blayten Jones" userId="S::bjones2@rocketsoftware.com::717b9444-75f9-4d7d-b9c1-03329aa3a08d" providerId="AD" clId="Web-{03114838-4EFF-06C7-76A6-72D1E40A8FBB}" dt="2025-10-23T14:34:37.474" v="200"/>
          <ac:cxnSpMkLst>
            <pc:docMk/>
            <pc:sldMk cId="1081079946" sldId="264"/>
            <ac:cxnSpMk id="10" creationId="{443BD633-3F0B-3E53-918C-D228C5F5DD21}"/>
          </ac:cxnSpMkLst>
        </pc:cxnChg>
        <pc:cxnChg chg="add mod">
          <ac:chgData name="Blayten Jones" userId="S::bjones2@rocketsoftware.com::717b9444-75f9-4d7d-b9c1-03329aa3a08d" providerId="AD" clId="Web-{03114838-4EFF-06C7-76A6-72D1E40A8FBB}" dt="2025-10-23T14:37:06.709" v="223" actId="1076"/>
          <ac:cxnSpMkLst>
            <pc:docMk/>
            <pc:sldMk cId="1081079946" sldId="264"/>
            <ac:cxnSpMk id="11" creationId="{BF7A3566-5069-1CD6-D367-DDC3BEDA0353}"/>
          </ac:cxnSpMkLst>
        </pc:cxnChg>
        <pc:cxnChg chg="add mod">
          <ac:chgData name="Blayten Jones" userId="S::bjones2@rocketsoftware.com::717b9444-75f9-4d7d-b9c1-03329aa3a08d" providerId="AD" clId="Web-{03114838-4EFF-06C7-76A6-72D1E40A8FBB}" dt="2025-10-23T14:36:40.709" v="216" actId="14100"/>
          <ac:cxnSpMkLst>
            <pc:docMk/>
            <pc:sldMk cId="1081079946" sldId="264"/>
            <ac:cxnSpMk id="12" creationId="{5DC739F1-2A73-91BA-9820-44E571B75BCE}"/>
          </ac:cxnSpMkLst>
        </pc:cxnChg>
        <pc:cxnChg chg="add mod">
          <ac:chgData name="Blayten Jones" userId="S::bjones2@rocketsoftware.com::717b9444-75f9-4d7d-b9c1-03329aa3a08d" providerId="AD" clId="Web-{03114838-4EFF-06C7-76A6-72D1E40A8FBB}" dt="2025-10-23T14:39:21.694" v="248" actId="1076"/>
          <ac:cxnSpMkLst>
            <pc:docMk/>
            <pc:sldMk cId="1081079946" sldId="264"/>
            <ac:cxnSpMk id="13" creationId="{C7124B8B-035F-EBBE-8242-FAAC1321610D}"/>
          </ac:cxnSpMkLst>
        </pc:cxnChg>
        <pc:cxnChg chg="add del mod">
          <ac:chgData name="Blayten Jones" userId="S::bjones2@rocketsoftware.com::717b9444-75f9-4d7d-b9c1-03329aa3a08d" providerId="AD" clId="Web-{03114838-4EFF-06C7-76A6-72D1E40A8FBB}" dt="2025-10-23T14:36:59.443" v="221"/>
          <ac:cxnSpMkLst>
            <pc:docMk/>
            <pc:sldMk cId="1081079946" sldId="264"/>
            <ac:cxnSpMk id="14" creationId="{9A722A4D-61E8-F0B0-4CA2-77DFC688014D}"/>
          </ac:cxnSpMkLst>
        </pc:cxnChg>
        <pc:cxnChg chg="add mod">
          <ac:chgData name="Blayten Jones" userId="S::bjones2@rocketsoftware.com::717b9444-75f9-4d7d-b9c1-03329aa3a08d" providerId="AD" clId="Web-{03114838-4EFF-06C7-76A6-72D1E40A8FBB}" dt="2025-10-23T14:40:23.038" v="256" actId="14100"/>
          <ac:cxnSpMkLst>
            <pc:docMk/>
            <pc:sldMk cId="1081079946" sldId="264"/>
            <ac:cxnSpMk id="15" creationId="{0A57305F-7CE0-BC4F-FC56-1ACFD06A66BF}"/>
          </ac:cxnSpMkLst>
        </pc:cxnChg>
        <pc:cxnChg chg="add mod">
          <ac:chgData name="Blayten Jones" userId="S::bjones2@rocketsoftware.com::717b9444-75f9-4d7d-b9c1-03329aa3a08d" providerId="AD" clId="Web-{03114838-4EFF-06C7-76A6-72D1E40A8FBB}" dt="2025-10-23T14:40:04.725" v="254" actId="14100"/>
          <ac:cxnSpMkLst>
            <pc:docMk/>
            <pc:sldMk cId="1081079946" sldId="264"/>
            <ac:cxnSpMk id="16" creationId="{57DD8255-CD84-9987-381D-1AC266642895}"/>
          </ac:cxnSpMkLst>
        </pc:cxnChg>
        <pc:cxnChg chg="add mod">
          <ac:chgData name="Blayten Jones" userId="S::bjones2@rocketsoftware.com::717b9444-75f9-4d7d-b9c1-03329aa3a08d" providerId="AD" clId="Web-{03114838-4EFF-06C7-76A6-72D1E40A8FBB}" dt="2025-10-23T14:40:27.256" v="257" actId="1076"/>
          <ac:cxnSpMkLst>
            <pc:docMk/>
            <pc:sldMk cId="1081079946" sldId="264"/>
            <ac:cxnSpMk id="17" creationId="{87E768C2-B84D-C200-D51C-FD34D611D819}"/>
          </ac:cxnSpMkLst>
        </pc:cxnChg>
      </pc:sldChg>
      <pc:sldChg chg="modSp">
        <pc:chgData name="Blayten Jones" userId="S::bjones2@rocketsoftware.com::717b9444-75f9-4d7d-b9c1-03329aa3a08d" providerId="AD" clId="Web-{03114838-4EFF-06C7-76A6-72D1E40A8FBB}" dt="2025-10-23T19:34:20.152" v="772" actId="20577"/>
        <pc:sldMkLst>
          <pc:docMk/>
          <pc:sldMk cId="2414835981" sldId="266"/>
        </pc:sldMkLst>
        <pc:spChg chg="mod">
          <ac:chgData name="Blayten Jones" userId="S::bjones2@rocketsoftware.com::717b9444-75f9-4d7d-b9c1-03329aa3a08d" providerId="AD" clId="Web-{03114838-4EFF-06C7-76A6-72D1E40A8FBB}" dt="2025-10-23T18:47:04.972" v="472" actId="20577"/>
          <ac:spMkLst>
            <pc:docMk/>
            <pc:sldMk cId="2414835981" sldId="266"/>
            <ac:spMk id="3" creationId="{7B594D08-CB2B-6925-D767-CBF3D0989EC3}"/>
          </ac:spMkLst>
        </pc:spChg>
        <pc:graphicFrameChg chg="modGraphic">
          <ac:chgData name="Blayten Jones" userId="S::bjones2@rocketsoftware.com::717b9444-75f9-4d7d-b9c1-03329aa3a08d" providerId="AD" clId="Web-{03114838-4EFF-06C7-76A6-72D1E40A8FBB}" dt="2025-10-23T19:34:20.152" v="772" actId="20577"/>
          <ac:graphicFrameMkLst>
            <pc:docMk/>
            <pc:sldMk cId="2414835981" sldId="266"/>
            <ac:graphicFrameMk id="9" creationId="{1A57F725-5CAE-CBE5-A7D8-70D147ACE926}"/>
          </ac:graphicFrameMkLst>
        </pc:graphicFrameChg>
      </pc:sldChg>
      <pc:sldChg chg="addSp delSp modSp add replId">
        <pc:chgData name="Blayten Jones" userId="S::bjones2@rocketsoftware.com::717b9444-75f9-4d7d-b9c1-03329aa3a08d" providerId="AD" clId="Web-{03114838-4EFF-06C7-76A6-72D1E40A8FBB}" dt="2025-10-23T20:20:31.787" v="833"/>
        <pc:sldMkLst>
          <pc:docMk/>
          <pc:sldMk cId="106781171" sldId="268"/>
        </pc:sldMkLst>
        <pc:spChg chg="mod">
          <ac:chgData name="Blayten Jones" userId="S::bjones2@rocketsoftware.com::717b9444-75f9-4d7d-b9c1-03329aa3a08d" providerId="AD" clId="Web-{03114838-4EFF-06C7-76A6-72D1E40A8FBB}" dt="2025-10-21T16:51:55.106" v="9" actId="20577"/>
          <ac:spMkLst>
            <pc:docMk/>
            <pc:sldMk cId="106781171" sldId="268"/>
            <ac:spMk id="2" creationId="{C799B1C7-49F7-3FDA-B9BB-DF4908060EC5}"/>
          </ac:spMkLst>
        </pc:spChg>
        <pc:spChg chg="add del">
          <ac:chgData name="Blayten Jones" userId="S::bjones2@rocketsoftware.com::717b9444-75f9-4d7d-b9c1-03329aa3a08d" providerId="AD" clId="Web-{03114838-4EFF-06C7-76A6-72D1E40A8FBB}" dt="2025-10-23T20:20:21.209" v="830"/>
          <ac:spMkLst>
            <pc:docMk/>
            <pc:sldMk cId="106781171" sldId="268"/>
            <ac:spMk id="6" creationId="{24C69846-3808-9A7D-0488-44225A45826B}"/>
          </ac:spMkLst>
        </pc:spChg>
        <pc:spChg chg="add">
          <ac:chgData name="Blayten Jones" userId="S::bjones2@rocketsoftware.com::717b9444-75f9-4d7d-b9c1-03329aa3a08d" providerId="AD" clId="Web-{03114838-4EFF-06C7-76A6-72D1E40A8FBB}" dt="2025-10-23T20:20:31.787" v="833"/>
          <ac:spMkLst>
            <pc:docMk/>
            <pc:sldMk cId="106781171" sldId="268"/>
            <ac:spMk id="8" creationId="{76ED4890-828B-12C9-424C-ED5817183E81}"/>
          </ac:spMkLst>
        </pc:spChg>
        <pc:spChg chg="mod">
          <ac:chgData name="Blayten Jones" userId="S::bjones2@rocketsoftware.com::717b9444-75f9-4d7d-b9c1-03329aa3a08d" providerId="AD" clId="Web-{03114838-4EFF-06C7-76A6-72D1E40A8FBB}" dt="2025-10-23T19:44:09.498" v="794"/>
          <ac:spMkLst>
            <pc:docMk/>
            <pc:sldMk cId="106781171" sldId="268"/>
            <ac:spMk id="10" creationId="{B298ECBA-3258-45DF-8FD4-7581736BCCBC}"/>
          </ac:spMkLst>
        </pc:spChg>
        <pc:picChg chg="add mod">
          <ac:chgData name="Blayten Jones" userId="S::bjones2@rocketsoftware.com::717b9444-75f9-4d7d-b9c1-03329aa3a08d" providerId="AD" clId="Web-{03114838-4EFF-06C7-76A6-72D1E40A8FBB}" dt="2025-10-23T19:02:51.627" v="761" actId="1076"/>
          <ac:picMkLst>
            <pc:docMk/>
            <pc:sldMk cId="106781171" sldId="268"/>
            <ac:picMk id="3" creationId="{3A191D91-F669-9F40-1A80-725BA086EB32}"/>
          </ac:picMkLst>
        </pc:picChg>
        <pc:picChg chg="add del mod">
          <ac:chgData name="Blayten Jones" userId="S::bjones2@rocketsoftware.com::717b9444-75f9-4d7d-b9c1-03329aa3a08d" providerId="AD" clId="Web-{03114838-4EFF-06C7-76A6-72D1E40A8FBB}" dt="2025-10-23T14:31:04.003" v="175"/>
          <ac:picMkLst>
            <pc:docMk/>
            <pc:sldMk cId="106781171" sldId="268"/>
            <ac:picMk id="8" creationId="{A01CE471-C008-8FA7-10F8-A4A0DFB6944A}"/>
          </ac:picMkLst>
        </pc:picChg>
      </pc:sldChg>
      <pc:sldChg chg="addSp modSp del">
        <pc:chgData name="Blayten Jones" userId="S::bjones2@rocketsoftware.com::717b9444-75f9-4d7d-b9c1-03329aa3a08d" providerId="AD" clId="Web-{03114838-4EFF-06C7-76A6-72D1E40A8FBB}" dt="2025-10-23T19:32:54.401" v="765"/>
        <pc:sldMkLst>
          <pc:docMk/>
          <pc:sldMk cId="3578798467" sldId="269"/>
        </pc:sldMkLst>
      </pc:sldChg>
      <pc:sldChg chg="del">
        <pc:chgData name="Blayten Jones" userId="S::bjones2@rocketsoftware.com::717b9444-75f9-4d7d-b9c1-03329aa3a08d" providerId="AD" clId="Web-{03114838-4EFF-06C7-76A6-72D1E40A8FBB}" dt="2025-10-23T19:32:54.385" v="762"/>
        <pc:sldMkLst>
          <pc:docMk/>
          <pc:sldMk cId="354827430" sldId="270"/>
        </pc:sldMkLst>
      </pc:sldChg>
      <pc:sldChg chg="del">
        <pc:chgData name="Blayten Jones" userId="S::bjones2@rocketsoftware.com::717b9444-75f9-4d7d-b9c1-03329aa3a08d" providerId="AD" clId="Web-{03114838-4EFF-06C7-76A6-72D1E40A8FBB}" dt="2025-10-23T19:32:54.385" v="764"/>
        <pc:sldMkLst>
          <pc:docMk/>
          <pc:sldMk cId="911222670" sldId="271"/>
        </pc:sldMkLst>
      </pc:sldChg>
      <pc:sldChg chg="modSp">
        <pc:chgData name="Blayten Jones" userId="S::bjones2@rocketsoftware.com::717b9444-75f9-4d7d-b9c1-03329aa3a08d" providerId="AD" clId="Web-{03114838-4EFF-06C7-76A6-72D1E40A8FBB}" dt="2025-10-23T19:34:37.558" v="773" actId="1076"/>
        <pc:sldMkLst>
          <pc:docMk/>
          <pc:sldMk cId="3590449525" sldId="273"/>
        </pc:sldMkLst>
        <pc:picChg chg="mod">
          <ac:chgData name="Blayten Jones" userId="S::bjones2@rocketsoftware.com::717b9444-75f9-4d7d-b9c1-03329aa3a08d" providerId="AD" clId="Web-{03114838-4EFF-06C7-76A6-72D1E40A8FBB}" dt="2025-10-23T19:34:37.558" v="773" actId="1076"/>
          <ac:picMkLst>
            <pc:docMk/>
            <pc:sldMk cId="3590449525" sldId="273"/>
            <ac:picMk id="2052" creationId="{20822EF0-93FC-C007-82F1-11A549F8616B}"/>
          </ac:picMkLst>
        </pc:picChg>
      </pc:sldChg>
      <pc:sldChg chg="addSp">
        <pc:chgData name="Blayten Jones" userId="S::bjones2@rocketsoftware.com::717b9444-75f9-4d7d-b9c1-03329aa3a08d" providerId="AD" clId="Web-{03114838-4EFF-06C7-76A6-72D1E40A8FBB}" dt="2025-10-23T20:20:45.927" v="836"/>
        <pc:sldMkLst>
          <pc:docMk/>
          <pc:sldMk cId="1742367472" sldId="274"/>
        </pc:sldMkLst>
        <pc:spChg chg="add">
          <ac:chgData name="Blayten Jones" userId="S::bjones2@rocketsoftware.com::717b9444-75f9-4d7d-b9c1-03329aa3a08d" providerId="AD" clId="Web-{03114838-4EFF-06C7-76A6-72D1E40A8FBB}" dt="2025-10-23T20:20:45.927" v="836"/>
          <ac:spMkLst>
            <pc:docMk/>
            <pc:sldMk cId="1742367472" sldId="274"/>
            <ac:spMk id="6" creationId="{DCF7F09E-038B-DD8C-2990-FDB62637BD18}"/>
          </ac:spMkLst>
        </pc:spChg>
      </pc:sldChg>
      <pc:sldChg chg="modSp">
        <pc:chgData name="Blayten Jones" userId="S::bjones2@rocketsoftware.com::717b9444-75f9-4d7d-b9c1-03329aa3a08d" providerId="AD" clId="Web-{03114838-4EFF-06C7-76A6-72D1E40A8FBB}" dt="2025-10-22T21:12:04.392" v="163" actId="14100"/>
        <pc:sldMkLst>
          <pc:docMk/>
          <pc:sldMk cId="810825992" sldId="276"/>
        </pc:sldMkLst>
        <pc:spChg chg="mod">
          <ac:chgData name="Blayten Jones" userId="S::bjones2@rocketsoftware.com::717b9444-75f9-4d7d-b9c1-03329aa3a08d" providerId="AD" clId="Web-{03114838-4EFF-06C7-76A6-72D1E40A8FBB}" dt="2025-10-22T21:12:04.392" v="163" actId="14100"/>
          <ac:spMkLst>
            <pc:docMk/>
            <pc:sldMk cId="810825992" sldId="276"/>
            <ac:spMk id="2" creationId="{5C3D4D51-B4A1-9174-0DE9-3DDAADE938A1}"/>
          </ac:spMkLst>
        </pc:spChg>
      </pc:sldChg>
      <pc:sldChg chg="addSp delSp modSp">
        <pc:chgData name="Blayten Jones" userId="S::bjones2@rocketsoftware.com::717b9444-75f9-4d7d-b9c1-03329aa3a08d" providerId="AD" clId="Web-{03114838-4EFF-06C7-76A6-72D1E40A8FBB}" dt="2025-10-23T20:46:21.217" v="851"/>
        <pc:sldMkLst>
          <pc:docMk/>
          <pc:sldMk cId="1681270160" sldId="277"/>
        </pc:sldMkLst>
        <pc:picChg chg="add mod">
          <ac:chgData name="Blayten Jones" userId="S::bjones2@rocketsoftware.com::717b9444-75f9-4d7d-b9c1-03329aa3a08d" providerId="AD" clId="Web-{03114838-4EFF-06C7-76A6-72D1E40A8FBB}" dt="2025-10-23T18:39:52.223" v="443" actId="1076"/>
          <ac:picMkLst>
            <pc:docMk/>
            <pc:sldMk cId="1681270160" sldId="277"/>
            <ac:picMk id="4" creationId="{07A7DB70-8082-E2C3-DADB-89EE825E5436}"/>
          </ac:picMkLst>
        </pc:picChg>
        <pc:picChg chg="add del mod">
          <ac:chgData name="Blayten Jones" userId="S::bjones2@rocketsoftware.com::717b9444-75f9-4d7d-b9c1-03329aa3a08d" providerId="AD" clId="Web-{03114838-4EFF-06C7-76A6-72D1E40A8FBB}" dt="2025-10-23T20:46:21.217" v="851"/>
          <ac:picMkLst>
            <pc:docMk/>
            <pc:sldMk cId="1681270160" sldId="277"/>
            <ac:picMk id="6" creationId="{C6522934-48FC-AAC6-9408-76DB48DF26B6}"/>
          </ac:picMkLst>
        </pc:picChg>
      </pc:sldChg>
      <pc:sldChg chg="addSp modSp">
        <pc:chgData name="Blayten Jones" userId="S::bjones2@rocketsoftware.com::717b9444-75f9-4d7d-b9c1-03329aa3a08d" providerId="AD" clId="Web-{03114838-4EFF-06C7-76A6-72D1E40A8FBB}" dt="2025-10-23T20:20:47.849" v="837"/>
        <pc:sldMkLst>
          <pc:docMk/>
          <pc:sldMk cId="4203922915" sldId="278"/>
        </pc:sldMkLst>
        <pc:spChg chg="mod">
          <ac:chgData name="Blayten Jones" userId="S::bjones2@rocketsoftware.com::717b9444-75f9-4d7d-b9c1-03329aa3a08d" providerId="AD" clId="Web-{03114838-4EFF-06C7-76A6-72D1E40A8FBB}" dt="2025-10-23T18:57:02.565" v="688" actId="20577"/>
          <ac:spMkLst>
            <pc:docMk/>
            <pc:sldMk cId="4203922915" sldId="278"/>
            <ac:spMk id="3" creationId="{E23561E0-14F2-A353-C8D8-D0C62C5AA7F0}"/>
          </ac:spMkLst>
        </pc:spChg>
        <pc:spChg chg="add">
          <ac:chgData name="Blayten Jones" userId="S::bjones2@rocketsoftware.com::717b9444-75f9-4d7d-b9c1-03329aa3a08d" providerId="AD" clId="Web-{03114838-4EFF-06C7-76A6-72D1E40A8FBB}" dt="2025-10-23T20:20:47.849" v="837"/>
          <ac:spMkLst>
            <pc:docMk/>
            <pc:sldMk cId="4203922915" sldId="278"/>
            <ac:spMk id="54" creationId="{BABF3F36-2830-EEA4-580C-CA4A61DACB6D}"/>
          </ac:spMkLst>
        </pc:spChg>
      </pc:sldChg>
      <pc:sldChg chg="del">
        <pc:chgData name="Blayten Jones" userId="S::bjones2@rocketsoftware.com::717b9444-75f9-4d7d-b9c1-03329aa3a08d" providerId="AD" clId="Web-{03114838-4EFF-06C7-76A6-72D1E40A8FBB}" dt="2025-10-23T19:32:54.385" v="763"/>
        <pc:sldMkLst>
          <pc:docMk/>
          <pc:sldMk cId="3237357132" sldId="279"/>
        </pc:sldMkLst>
      </pc:sldChg>
      <pc:sldChg chg="modSp">
        <pc:chgData name="Blayten Jones" userId="S::bjones2@rocketsoftware.com::717b9444-75f9-4d7d-b9c1-03329aa3a08d" providerId="AD" clId="Web-{03114838-4EFF-06C7-76A6-72D1E40A8FBB}" dt="2025-10-23T18:58:16.549" v="759" actId="20577"/>
        <pc:sldMkLst>
          <pc:docMk/>
          <pc:sldMk cId="3575493765" sldId="281"/>
        </pc:sldMkLst>
        <pc:spChg chg="mod">
          <ac:chgData name="Blayten Jones" userId="S::bjones2@rocketsoftware.com::717b9444-75f9-4d7d-b9c1-03329aa3a08d" providerId="AD" clId="Web-{03114838-4EFF-06C7-76A6-72D1E40A8FBB}" dt="2025-10-23T18:58:16.549" v="759" actId="20577"/>
          <ac:spMkLst>
            <pc:docMk/>
            <pc:sldMk cId="3575493765" sldId="281"/>
            <ac:spMk id="3" creationId="{63CAF18C-F61A-E4F5-4C48-CC128EC2E744}"/>
          </ac:spMkLst>
        </pc:spChg>
      </pc:sldChg>
      <pc:sldChg chg="modSp">
        <pc:chgData name="Blayten Jones" userId="S::bjones2@rocketsoftware.com::717b9444-75f9-4d7d-b9c1-03329aa3a08d" providerId="AD" clId="Web-{03114838-4EFF-06C7-76A6-72D1E40A8FBB}" dt="2025-10-23T19:58:44.658" v="814"/>
        <pc:sldMkLst>
          <pc:docMk/>
          <pc:sldMk cId="1122107987" sldId="284"/>
        </pc:sldMkLst>
        <pc:spChg chg="mod">
          <ac:chgData name="Blayten Jones" userId="S::bjones2@rocketsoftware.com::717b9444-75f9-4d7d-b9c1-03329aa3a08d" providerId="AD" clId="Web-{03114838-4EFF-06C7-76A6-72D1E40A8FBB}" dt="2025-10-23T19:58:44.658" v="814"/>
          <ac:spMkLst>
            <pc:docMk/>
            <pc:sldMk cId="1122107987" sldId="284"/>
            <ac:spMk id="6" creationId="{7CD6A080-798B-727F-7D50-0A68FC31C549}"/>
          </ac:spMkLst>
        </pc:spChg>
        <pc:spChg chg="mod">
          <ac:chgData name="Blayten Jones" userId="S::bjones2@rocketsoftware.com::717b9444-75f9-4d7d-b9c1-03329aa3a08d" providerId="AD" clId="Web-{03114838-4EFF-06C7-76A6-72D1E40A8FBB}" dt="2025-10-23T19:52:12.046" v="812" actId="20577"/>
          <ac:spMkLst>
            <pc:docMk/>
            <pc:sldMk cId="1122107987" sldId="284"/>
            <ac:spMk id="7" creationId="{4A88F9F5-4917-879C-B3D4-C2B72D2E54B2}"/>
          </ac:spMkLst>
        </pc:spChg>
        <pc:spChg chg="mod">
          <ac:chgData name="Blayten Jones" userId="S::bjones2@rocketsoftware.com::717b9444-75f9-4d7d-b9c1-03329aa3a08d" providerId="AD" clId="Web-{03114838-4EFF-06C7-76A6-72D1E40A8FBB}" dt="2025-10-23T19:52:49.672" v="813" actId="20577"/>
          <ac:spMkLst>
            <pc:docMk/>
            <pc:sldMk cId="1122107987" sldId="284"/>
            <ac:spMk id="14" creationId="{0E1B3C58-A12B-84B5-F00E-06F42D28C80A}"/>
          </ac:spMkLst>
        </pc:spChg>
      </pc:sldChg>
      <pc:sldChg chg="addSp delSp modSp add del">
        <pc:chgData name="Blayten Jones" userId="S::bjones2@rocketsoftware.com::717b9444-75f9-4d7d-b9c1-03329aa3a08d" providerId="AD" clId="Web-{03114838-4EFF-06C7-76A6-72D1E40A8FBB}" dt="2025-10-23T21:03:13.455" v="878"/>
        <pc:sldMkLst>
          <pc:docMk/>
          <pc:sldMk cId="3084586680" sldId="285"/>
        </pc:sldMkLst>
        <pc:spChg chg="add">
          <ac:chgData name="Blayten Jones" userId="S::bjones2@rocketsoftware.com::717b9444-75f9-4d7d-b9c1-03329aa3a08d" providerId="AD" clId="Web-{03114838-4EFF-06C7-76A6-72D1E40A8FBB}" dt="2025-10-23T20:22:03.115" v="840"/>
          <ac:spMkLst>
            <pc:docMk/>
            <pc:sldMk cId="3084586680" sldId="285"/>
            <ac:spMk id="7" creationId="{8624A94E-DB12-6346-30CE-01B217CF2303}"/>
          </ac:spMkLst>
        </pc:spChg>
        <pc:picChg chg="add del mod">
          <ac:chgData name="Blayten Jones" userId="S::bjones2@rocketsoftware.com::717b9444-75f9-4d7d-b9c1-03329aa3a08d" providerId="AD" clId="Web-{03114838-4EFF-06C7-76A6-72D1E40A8FBB}" dt="2025-10-23T19:50:19.733" v="808"/>
          <ac:picMkLst>
            <pc:docMk/>
            <pc:sldMk cId="3084586680" sldId="285"/>
            <ac:picMk id="4" creationId="{AAD3BB2E-0872-0114-6B69-568A32C8B3AC}"/>
          </ac:picMkLst>
        </pc:picChg>
        <pc:picChg chg="add mod">
          <ac:chgData name="Blayten Jones" userId="S::bjones2@rocketsoftware.com::717b9444-75f9-4d7d-b9c1-03329aa3a08d" providerId="AD" clId="Web-{03114838-4EFF-06C7-76A6-72D1E40A8FBB}" dt="2025-10-23T19:50:43.233" v="811" actId="1076"/>
          <ac:picMkLst>
            <pc:docMk/>
            <pc:sldMk cId="3084586680" sldId="285"/>
            <ac:picMk id="5" creationId="{5F1098C6-EFE4-09EB-EF15-D951FA62193D}"/>
          </ac:picMkLst>
        </pc:picChg>
      </pc:sldChg>
      <pc:sldChg chg="add del replId">
        <pc:chgData name="Blayten Jones" userId="S::bjones2@rocketsoftware.com::717b9444-75f9-4d7d-b9c1-03329aa3a08d" providerId="AD" clId="Web-{03114838-4EFF-06C7-76A6-72D1E40A8FBB}" dt="2025-10-23T20:20:26.709" v="832"/>
        <pc:sldMkLst>
          <pc:docMk/>
          <pc:sldMk cId="2107073762" sldId="286"/>
        </pc:sldMkLst>
      </pc:sldChg>
      <pc:sldChg chg="addSp delSp modSp add del replId">
        <pc:chgData name="Blayten Jones" userId="S::bjones2@rocketsoftware.com::717b9444-75f9-4d7d-b9c1-03329aa3a08d" providerId="AD" clId="Web-{03114838-4EFF-06C7-76A6-72D1E40A8FBB}" dt="2025-10-23T20:47:49.123" v="876"/>
        <pc:sldMkLst>
          <pc:docMk/>
          <pc:sldMk cId="2933427991" sldId="287"/>
        </pc:sldMkLst>
        <pc:spChg chg="del">
          <ac:chgData name="Blayten Jones" userId="S::bjones2@rocketsoftware.com::717b9444-75f9-4d7d-b9c1-03329aa3a08d" providerId="AD" clId="Web-{03114838-4EFF-06C7-76A6-72D1E40A8FBB}" dt="2025-10-23T20:46:33.170" v="857"/>
          <ac:spMkLst>
            <pc:docMk/>
            <pc:sldMk cId="2933427991" sldId="287"/>
            <ac:spMk id="2" creationId="{E2B28BBB-D05D-0BAD-F322-652B39210E4F}"/>
          </ac:spMkLst>
        </pc:spChg>
        <pc:spChg chg="add del mod">
          <ac:chgData name="Blayten Jones" userId="S::bjones2@rocketsoftware.com::717b9444-75f9-4d7d-b9c1-03329aa3a08d" providerId="AD" clId="Web-{03114838-4EFF-06C7-76A6-72D1E40A8FBB}" dt="2025-10-23T20:46:54.857" v="861"/>
          <ac:spMkLst>
            <pc:docMk/>
            <pc:sldMk cId="2933427991" sldId="287"/>
            <ac:spMk id="7" creationId="{02FE305B-E2C6-F318-C9D3-25B1457244B0}"/>
          </ac:spMkLst>
        </pc:spChg>
        <pc:picChg chg="add mod">
          <ac:chgData name="Blayten Jones" userId="S::bjones2@rocketsoftware.com::717b9444-75f9-4d7d-b9c1-03329aa3a08d" providerId="AD" clId="Web-{03114838-4EFF-06C7-76A6-72D1E40A8FBB}" dt="2025-10-23T20:47:02.873" v="863" actId="1076"/>
          <ac:picMkLst>
            <pc:docMk/>
            <pc:sldMk cId="2933427991" sldId="287"/>
            <ac:picMk id="3" creationId="{E2598781-4B9A-791E-C922-365A4608466B}"/>
          </ac:picMkLst>
        </pc:picChg>
        <pc:picChg chg="del">
          <ac:chgData name="Blayten Jones" userId="S::bjones2@rocketsoftware.com::717b9444-75f9-4d7d-b9c1-03329aa3a08d" providerId="AD" clId="Web-{03114838-4EFF-06C7-76A6-72D1E40A8FBB}" dt="2025-10-23T20:46:25.029" v="853"/>
          <ac:picMkLst>
            <pc:docMk/>
            <pc:sldMk cId="2933427991" sldId="287"/>
            <ac:picMk id="4" creationId="{B3E98D73-C3A5-F0C3-5164-7103D46FCB7E}"/>
          </ac:picMkLst>
        </pc:picChg>
      </pc:sldChg>
      <pc:sldChg chg="add replId">
        <pc:chgData name="Blayten Jones" userId="S::bjones2@rocketsoftware.com::717b9444-75f9-4d7d-b9c1-03329aa3a08d" providerId="AD" clId="Web-{03114838-4EFF-06C7-76A6-72D1E40A8FBB}" dt="2025-10-23T20:47:11.248" v="864"/>
        <pc:sldMkLst>
          <pc:docMk/>
          <pc:sldMk cId="2602729759" sldId="288"/>
        </pc:sldMkLst>
      </pc:sldChg>
      <pc:sldChg chg="addSp delSp modSp add replId">
        <pc:chgData name="Blayten Jones" userId="S::bjones2@rocketsoftware.com::717b9444-75f9-4d7d-b9c1-03329aa3a08d" providerId="AD" clId="Web-{03114838-4EFF-06C7-76A6-72D1E40A8FBB}" dt="2025-10-24T14:25:28.459" v="887"/>
        <pc:sldMkLst>
          <pc:docMk/>
          <pc:sldMk cId="3367695092" sldId="306"/>
        </pc:sldMkLst>
        <pc:spChg chg="mod">
          <ac:chgData name="Blayten Jones" userId="S::bjones2@rocketsoftware.com::717b9444-75f9-4d7d-b9c1-03329aa3a08d" providerId="AD" clId="Web-{03114838-4EFF-06C7-76A6-72D1E40A8FBB}" dt="2025-10-24T14:25:19.756" v="885" actId="20577"/>
          <ac:spMkLst>
            <pc:docMk/>
            <pc:sldMk cId="3367695092" sldId="306"/>
            <ac:spMk id="2" creationId="{46D50B49-1B30-E280-CB4B-F89C1866F347}"/>
          </ac:spMkLst>
        </pc:spChg>
        <pc:spChg chg="add del mod">
          <ac:chgData name="Blayten Jones" userId="S::bjones2@rocketsoftware.com::717b9444-75f9-4d7d-b9c1-03329aa3a08d" providerId="AD" clId="Web-{03114838-4EFF-06C7-76A6-72D1E40A8FBB}" dt="2025-10-24T14:25:28.459" v="887"/>
          <ac:spMkLst>
            <pc:docMk/>
            <pc:sldMk cId="3367695092" sldId="306"/>
            <ac:spMk id="15" creationId="{B7BA3E4B-F0B4-8FBE-F007-073AD0E4914A}"/>
          </ac:spMkLst>
        </pc:spChg>
        <pc:graphicFrameChg chg="del">
          <ac:chgData name="Blayten Jones" userId="S::bjones2@rocketsoftware.com::717b9444-75f9-4d7d-b9c1-03329aa3a08d" providerId="AD" clId="Web-{03114838-4EFF-06C7-76A6-72D1E40A8FBB}" dt="2025-10-24T14:25:24.256" v="886"/>
          <ac:graphicFrameMkLst>
            <pc:docMk/>
            <pc:sldMk cId="3367695092" sldId="306"/>
            <ac:graphicFrameMk id="5" creationId="{7926D6CB-674D-C1D8-4DE8-2A415010B93D}"/>
          </ac:graphicFrameMkLst>
        </pc:graphicFrameChg>
      </pc:sldChg>
    </pc:docChg>
  </pc:docChgLst>
  <pc:docChgLst>
    <pc:chgData name="Kassidy Wall" userId="S::kwall@rocketsoftware.com::c2e704e3-d7ba-4b4a-afe3-afb6152afae3" providerId="AD" clId="Web-{C58CB6C8-BF7A-90D1-41B7-0CE8E8C78D82}"/>
    <pc:docChg chg="addSld modSld">
      <pc:chgData name="Kassidy Wall" userId="S::kwall@rocketsoftware.com::c2e704e3-d7ba-4b4a-afe3-afb6152afae3" providerId="AD" clId="Web-{C58CB6C8-BF7A-90D1-41B7-0CE8E8C78D82}" dt="2025-10-23T16:45:22.109" v="185" actId="20577"/>
      <pc:docMkLst>
        <pc:docMk/>
      </pc:docMkLst>
      <pc:sldChg chg="addSp delSp modSp">
        <pc:chgData name="Kassidy Wall" userId="S::kwall@rocketsoftware.com::c2e704e3-d7ba-4b4a-afe3-afb6152afae3" providerId="AD" clId="Web-{C58CB6C8-BF7A-90D1-41B7-0CE8E8C78D82}" dt="2025-10-23T16:45:22.109" v="185" actId="20577"/>
        <pc:sldMkLst>
          <pc:docMk/>
          <pc:sldMk cId="109857222" sldId="256"/>
        </pc:sldMkLst>
        <pc:spChg chg="mod">
          <ac:chgData name="Kassidy Wall" userId="S::kwall@rocketsoftware.com::c2e704e3-d7ba-4b4a-afe3-afb6152afae3" providerId="AD" clId="Web-{C58CB6C8-BF7A-90D1-41B7-0CE8E8C78D82}" dt="2025-10-23T16:28:30.743" v="89" actId="1076"/>
          <ac:spMkLst>
            <pc:docMk/>
            <pc:sldMk cId="109857222" sldId="256"/>
            <ac:spMk id="2" creationId="{00000000-0000-0000-0000-000000000000}"/>
          </ac:spMkLst>
        </pc:spChg>
        <pc:spChg chg="mod">
          <ac:chgData name="Kassidy Wall" userId="S::kwall@rocketsoftware.com::c2e704e3-d7ba-4b4a-afe3-afb6152afae3" providerId="AD" clId="Web-{C58CB6C8-BF7A-90D1-41B7-0CE8E8C78D82}" dt="2025-10-23T16:28:05.820" v="81" actId="1076"/>
          <ac:spMkLst>
            <pc:docMk/>
            <pc:sldMk cId="109857222" sldId="256"/>
            <ac:spMk id="3" creationId="{00000000-0000-0000-0000-000000000000}"/>
          </ac:spMkLst>
        </pc:spChg>
        <pc:spChg chg="add del mod">
          <ac:chgData name="Kassidy Wall" userId="S::kwall@rocketsoftware.com::c2e704e3-d7ba-4b4a-afe3-afb6152afae3" providerId="AD" clId="Web-{C58CB6C8-BF7A-90D1-41B7-0CE8E8C78D82}" dt="2025-10-23T16:45:22.109" v="185" actId="20577"/>
          <ac:spMkLst>
            <pc:docMk/>
            <pc:sldMk cId="109857222" sldId="256"/>
            <ac:spMk id="4" creationId="{822D0A45-AB51-C140-5788-C1C22CDD9935}"/>
          </ac:spMkLst>
        </pc:spChg>
      </pc:sldChg>
      <pc:sldChg chg="modSp">
        <pc:chgData name="Kassidy Wall" userId="S::kwall@rocketsoftware.com::c2e704e3-d7ba-4b4a-afe3-afb6152afae3" providerId="AD" clId="Web-{C58CB6C8-BF7A-90D1-41B7-0CE8E8C78D82}" dt="2025-10-23T16:19:10.168" v="4" actId="14100"/>
        <pc:sldMkLst>
          <pc:docMk/>
          <pc:sldMk cId="3578798467" sldId="269"/>
        </pc:sldMkLst>
        <pc:spChg chg="mod">
          <ac:chgData name="Kassidy Wall" userId="S::kwall@rocketsoftware.com::c2e704e3-d7ba-4b4a-afe3-afb6152afae3" providerId="AD" clId="Web-{C58CB6C8-BF7A-90D1-41B7-0CE8E8C78D82}" dt="2025-10-23T16:19:10.168" v="4" actId="14100"/>
          <ac:spMkLst>
            <pc:docMk/>
            <pc:sldMk cId="3578798467" sldId="269"/>
            <ac:spMk id="2" creationId="{18528992-A2C2-34CB-3A23-446C7F8FCCF4}"/>
          </ac:spMkLst>
        </pc:spChg>
        <pc:spChg chg="mod">
          <ac:chgData name="Kassidy Wall" userId="S::kwall@rocketsoftware.com::c2e704e3-d7ba-4b4a-afe3-afb6152afae3" providerId="AD" clId="Web-{C58CB6C8-BF7A-90D1-41B7-0CE8E8C78D82}" dt="2025-10-23T16:19:06.418" v="3" actId="14100"/>
          <ac:spMkLst>
            <pc:docMk/>
            <pc:sldMk cId="3578798467" sldId="269"/>
            <ac:spMk id="32" creationId="{9DBD20EF-DA31-E713-4C68-F512AB1978E7}"/>
          </ac:spMkLst>
        </pc:spChg>
        <pc:grpChg chg="mod">
          <ac:chgData name="Kassidy Wall" userId="S::kwall@rocketsoftware.com::c2e704e3-d7ba-4b4a-afe3-afb6152afae3" providerId="AD" clId="Web-{C58CB6C8-BF7A-90D1-41B7-0CE8E8C78D82}" dt="2025-10-23T16:18:52.337" v="1" actId="14100"/>
          <ac:grpSpMkLst>
            <pc:docMk/>
            <pc:sldMk cId="3578798467" sldId="269"/>
            <ac:grpSpMk id="29" creationId="{F6D427C9-432E-948E-5A44-00AD03CDB088}"/>
          </ac:grpSpMkLst>
        </pc:grpChg>
      </pc:sldChg>
      <pc:sldChg chg="addSp delSp modSp">
        <pc:chgData name="Kassidy Wall" userId="S::kwall@rocketsoftware.com::c2e704e3-d7ba-4b4a-afe3-afb6152afae3" providerId="AD" clId="Web-{C58CB6C8-BF7A-90D1-41B7-0CE8E8C78D82}" dt="2025-10-23T16:20:46.869" v="14" actId="14100"/>
        <pc:sldMkLst>
          <pc:docMk/>
          <pc:sldMk cId="354827430" sldId="270"/>
        </pc:sldMkLst>
        <pc:spChg chg="mod">
          <ac:chgData name="Kassidy Wall" userId="S::kwall@rocketsoftware.com::c2e704e3-d7ba-4b4a-afe3-afb6152afae3" providerId="AD" clId="Web-{C58CB6C8-BF7A-90D1-41B7-0CE8E8C78D82}" dt="2025-10-23T16:20:46.869" v="14" actId="14100"/>
          <ac:spMkLst>
            <pc:docMk/>
            <pc:sldMk cId="354827430" sldId="270"/>
            <ac:spMk id="2" creationId="{20070D97-69D7-5FA2-98B3-EF483EA58BF6}"/>
          </ac:spMkLst>
        </pc:spChg>
        <pc:spChg chg="mod">
          <ac:chgData name="Kassidy Wall" userId="S::kwall@rocketsoftware.com::c2e704e3-d7ba-4b4a-afe3-afb6152afae3" providerId="AD" clId="Web-{C58CB6C8-BF7A-90D1-41B7-0CE8E8C78D82}" dt="2025-10-23T16:20:33.899" v="11" actId="20577"/>
          <ac:spMkLst>
            <pc:docMk/>
            <pc:sldMk cId="354827430" sldId="270"/>
            <ac:spMk id="24" creationId="{A7DC4EA3-CAA8-CFDC-ECC2-1EE70EAE9C25}"/>
          </ac:spMkLst>
        </pc:spChg>
        <pc:spChg chg="add del mod">
          <ac:chgData name="Kassidy Wall" userId="S::kwall@rocketsoftware.com::c2e704e3-d7ba-4b4a-afe3-afb6152afae3" providerId="AD" clId="Web-{C58CB6C8-BF7A-90D1-41B7-0CE8E8C78D82}" dt="2025-10-23T16:20:33.758" v="10"/>
          <ac:spMkLst>
            <pc:docMk/>
            <pc:sldMk cId="354827430" sldId="270"/>
            <ac:spMk id="30" creationId="{3618311B-2366-E866-8DEF-8C1EA6806EC8}"/>
          </ac:spMkLst>
        </pc:spChg>
      </pc:sldChg>
      <pc:sldChg chg="modSp new">
        <pc:chgData name="Kassidy Wall" userId="S::kwall@rocketsoftware.com::c2e704e3-d7ba-4b4a-afe3-afb6152afae3" providerId="AD" clId="Web-{C58CB6C8-BF7A-90D1-41B7-0CE8E8C78D82}" dt="2025-10-23T16:42:29.445" v="180" actId="20577"/>
        <pc:sldMkLst>
          <pc:docMk/>
          <pc:sldMk cId="547064021" sldId="280"/>
        </pc:sldMkLst>
        <pc:spChg chg="mod">
          <ac:chgData name="Kassidy Wall" userId="S::kwall@rocketsoftware.com::c2e704e3-d7ba-4b4a-afe3-afb6152afae3" providerId="AD" clId="Web-{C58CB6C8-BF7A-90D1-41B7-0CE8E8C78D82}" dt="2025-10-23T16:42:29.445" v="180" actId="20577"/>
          <ac:spMkLst>
            <pc:docMk/>
            <pc:sldMk cId="547064021" sldId="280"/>
            <ac:spMk id="2" creationId="{D70889D0-A988-039E-8510-C91D6681E5FA}"/>
          </ac:spMkLst>
        </pc:spChg>
      </pc:sldChg>
    </pc:docChg>
  </pc:docChgLst>
  <pc:docChgLst>
    <pc:chgData name="Spencer Anderson" userId="S::sanderson2@rocketsoftware.com::10a27397-ba59-47e9-b221-fb353af0a664" providerId="AD" clId="Web-{3D1D8624-B8FE-6143-A6F0-49A02639BC0A}"/>
    <pc:docChg chg="modSld">
      <pc:chgData name="Spencer Anderson" userId="S::sanderson2@rocketsoftware.com::10a27397-ba59-47e9-b221-fb353af0a664" providerId="AD" clId="Web-{3D1D8624-B8FE-6143-A6F0-49A02639BC0A}" dt="2025-10-20T20:56:06.360" v="4" actId="20577"/>
      <pc:docMkLst>
        <pc:docMk/>
      </pc:docMkLst>
      <pc:sldChg chg="modSp">
        <pc:chgData name="Spencer Anderson" userId="S::sanderson2@rocketsoftware.com::10a27397-ba59-47e9-b221-fb353af0a664" providerId="AD" clId="Web-{3D1D8624-B8FE-6143-A6F0-49A02639BC0A}" dt="2025-10-20T20:56:06.360" v="4" actId="20577"/>
        <pc:sldMkLst>
          <pc:docMk/>
          <pc:sldMk cId="109857222" sldId="256"/>
        </pc:sldMkLst>
        <pc:spChg chg="mod">
          <ac:chgData name="Spencer Anderson" userId="S::sanderson2@rocketsoftware.com::10a27397-ba59-47e9-b221-fb353af0a664" providerId="AD" clId="Web-{3D1D8624-B8FE-6143-A6F0-49A02639BC0A}" dt="2025-10-20T20:56:06.360" v="4" actId="20577"/>
          <ac:spMkLst>
            <pc:docMk/>
            <pc:sldMk cId="109857222" sldId="256"/>
            <ac:spMk id="2" creationId="{00000000-0000-0000-0000-000000000000}"/>
          </ac:spMkLst>
        </pc:spChg>
      </pc:sldChg>
    </pc:docChg>
  </pc:docChgLst>
  <pc:docChgLst>
    <pc:chgData name="Spencer Anderson" userId="10a27397-ba59-47e9-b221-fb353af0a664" providerId="ADAL" clId="{3D5B6395-5927-4C81-839C-6119150859DD}"/>
    <pc:docChg chg="undo custSel addSld delSld modSld sldOrd">
      <pc:chgData name="Spencer Anderson" userId="10a27397-ba59-47e9-b221-fb353af0a664" providerId="ADAL" clId="{3D5B6395-5927-4C81-839C-6119150859DD}" dt="2025-10-24T13:50:47.908" v="1596" actId="11529"/>
      <pc:docMkLst>
        <pc:docMk/>
      </pc:docMkLst>
      <pc:sldChg chg="addSp delSp modSp mod">
        <pc:chgData name="Spencer Anderson" userId="10a27397-ba59-47e9-b221-fb353af0a664" providerId="ADAL" clId="{3D5B6395-5927-4C81-839C-6119150859DD}" dt="2025-10-24T13:50:47.908" v="1596" actId="11529"/>
        <pc:sldMkLst>
          <pc:docMk/>
          <pc:sldMk cId="109857222" sldId="256"/>
        </pc:sldMkLst>
        <pc:spChg chg="mod">
          <ac:chgData name="Spencer Anderson" userId="10a27397-ba59-47e9-b221-fb353af0a664" providerId="ADAL" clId="{3D5B6395-5927-4C81-839C-6119150859DD}" dt="2025-10-23T19:07:45.030" v="1313" actId="14100"/>
          <ac:spMkLst>
            <pc:docMk/>
            <pc:sldMk cId="109857222" sldId="256"/>
            <ac:spMk id="2" creationId="{00000000-0000-0000-0000-000000000000}"/>
          </ac:spMkLst>
        </pc:spChg>
        <pc:spChg chg="mod">
          <ac:chgData name="Spencer Anderson" userId="10a27397-ba59-47e9-b221-fb353af0a664" providerId="ADAL" clId="{3D5B6395-5927-4C81-839C-6119150859DD}" dt="2025-10-23T19:02:18.193" v="1282" actId="1076"/>
          <ac:spMkLst>
            <pc:docMk/>
            <pc:sldMk cId="109857222" sldId="256"/>
            <ac:spMk id="3" creationId="{00000000-0000-0000-0000-000000000000}"/>
          </ac:spMkLst>
        </pc:spChg>
        <pc:spChg chg="mod">
          <ac:chgData name="Spencer Anderson" userId="10a27397-ba59-47e9-b221-fb353af0a664" providerId="ADAL" clId="{3D5B6395-5927-4C81-839C-6119150859DD}" dt="2025-10-23T19:37:17.401" v="1407" actId="1076"/>
          <ac:spMkLst>
            <pc:docMk/>
            <pc:sldMk cId="109857222" sldId="256"/>
            <ac:spMk id="4" creationId="{822D0A45-AB51-C140-5788-C1C22CDD9935}"/>
          </ac:spMkLst>
        </pc:spChg>
        <pc:spChg chg="add del">
          <ac:chgData name="Spencer Anderson" userId="10a27397-ba59-47e9-b221-fb353af0a664" providerId="ADAL" clId="{3D5B6395-5927-4C81-839C-6119150859DD}" dt="2025-10-24T13:50:47.908" v="1596" actId="11529"/>
          <ac:spMkLst>
            <pc:docMk/>
            <pc:sldMk cId="109857222" sldId="256"/>
            <ac:spMk id="10" creationId="{33694E60-B87C-4860-562E-8B319937886E}"/>
          </ac:spMkLst>
        </pc:spChg>
        <pc:picChg chg="add del mod modCrop">
          <ac:chgData name="Spencer Anderson" userId="10a27397-ba59-47e9-b221-fb353af0a664" providerId="ADAL" clId="{3D5B6395-5927-4C81-839C-6119150859DD}" dt="2025-10-24T13:47:57.871" v="1580" actId="478"/>
          <ac:picMkLst>
            <pc:docMk/>
            <pc:sldMk cId="109857222" sldId="256"/>
            <ac:picMk id="6" creationId="{1789DB53-ED6C-D177-A6FE-CDB1E949E64B}"/>
          </ac:picMkLst>
        </pc:picChg>
        <pc:picChg chg="add del mod">
          <ac:chgData name="Spencer Anderson" userId="10a27397-ba59-47e9-b221-fb353af0a664" providerId="ADAL" clId="{3D5B6395-5927-4C81-839C-6119150859DD}" dt="2025-10-24T13:47:29.170" v="1574" actId="21"/>
          <ac:picMkLst>
            <pc:docMk/>
            <pc:sldMk cId="109857222" sldId="256"/>
            <ac:picMk id="8" creationId="{1ED40429-5180-0B35-134F-1ADF4594CDC9}"/>
          </ac:picMkLst>
        </pc:picChg>
        <pc:picChg chg="add mod">
          <ac:chgData name="Spencer Anderson" userId="10a27397-ba59-47e9-b221-fb353af0a664" providerId="ADAL" clId="{3D5B6395-5927-4C81-839C-6119150859DD}" dt="2025-10-24T13:49:12.938" v="1594" actId="688"/>
          <ac:picMkLst>
            <pc:docMk/>
            <pc:sldMk cId="109857222" sldId="256"/>
            <ac:picMk id="9" creationId="{6A732715-B1B6-DD9B-E5FD-0E37586F2B87}"/>
          </ac:picMkLst>
        </pc:picChg>
      </pc:sldChg>
      <pc:sldChg chg="addSp delSp modSp new mod setBg delDesignElem chgLayout">
        <pc:chgData name="Spencer Anderson" userId="10a27397-ba59-47e9-b221-fb353af0a664" providerId="ADAL" clId="{3D5B6395-5927-4C81-839C-6119150859DD}" dt="2025-10-24T13:47:52.022" v="1579" actId="1076"/>
        <pc:sldMkLst>
          <pc:docMk/>
          <pc:sldMk cId="182762846" sldId="257"/>
        </pc:sldMkLst>
        <pc:spChg chg="mod ord">
          <ac:chgData name="Spencer Anderson" userId="10a27397-ba59-47e9-b221-fb353af0a664" providerId="ADAL" clId="{3D5B6395-5927-4C81-839C-6119150859DD}" dt="2025-10-23T19:43:20.129" v="1453" actId="700"/>
          <ac:spMkLst>
            <pc:docMk/>
            <pc:sldMk cId="182762846" sldId="257"/>
            <ac:spMk id="2" creationId="{15A05990-751C-BBCB-D421-8CE36A4C4257}"/>
          </ac:spMkLst>
        </pc:spChg>
        <pc:spChg chg="mod">
          <ac:chgData name="Spencer Anderson" userId="10a27397-ba59-47e9-b221-fb353af0a664" providerId="ADAL" clId="{3D5B6395-5927-4C81-839C-6119150859DD}" dt="2025-10-23T18:40:47.848" v="922" actId="114"/>
          <ac:spMkLst>
            <pc:docMk/>
            <pc:sldMk cId="182762846" sldId="257"/>
            <ac:spMk id="3" creationId="{2E1AB752-F256-3BF9-636B-002E634ACD50}"/>
          </ac:spMkLst>
        </pc:spChg>
        <pc:spChg chg="mod ord">
          <ac:chgData name="Spencer Anderson" userId="10a27397-ba59-47e9-b221-fb353af0a664" providerId="ADAL" clId="{3D5B6395-5927-4C81-839C-6119150859DD}" dt="2025-10-23T19:43:20.129" v="1453" actId="700"/>
          <ac:spMkLst>
            <pc:docMk/>
            <pc:sldMk cId="182762846" sldId="257"/>
            <ac:spMk id="7" creationId="{2E1AB752-F256-3BF9-636B-002E634ACD50}"/>
          </ac:spMkLst>
        </pc:spChg>
        <pc:spChg chg="add del">
          <ac:chgData name="Spencer Anderson" userId="10a27397-ba59-47e9-b221-fb353af0a664" providerId="ADAL" clId="{3D5B6395-5927-4C81-839C-6119150859DD}" dt="2025-10-23T19:43:20.129" v="1453" actId="700"/>
          <ac:spMkLst>
            <pc:docMk/>
            <pc:sldMk cId="182762846" sldId="257"/>
            <ac:spMk id="8" creationId="{5DB0431E-0B04-44A1-9C51-531E28D18A60}"/>
          </ac:spMkLst>
        </pc:spChg>
        <pc:spChg chg="add del">
          <ac:chgData name="Spencer Anderson" userId="10a27397-ba59-47e9-b221-fb353af0a664" providerId="ADAL" clId="{3D5B6395-5927-4C81-839C-6119150859DD}" dt="2025-10-23T19:43:20.129" v="1453" actId="700"/>
          <ac:spMkLst>
            <pc:docMk/>
            <pc:sldMk cId="182762846" sldId="257"/>
            <ac:spMk id="10" creationId="{6B424749-EEE0-49C9-9ABF-97B171A3EA00}"/>
          </ac:spMkLst>
        </pc:spChg>
        <pc:picChg chg="add mod modCrop">
          <ac:chgData name="Spencer Anderson" userId="10a27397-ba59-47e9-b221-fb353af0a664" providerId="ADAL" clId="{3D5B6395-5927-4C81-839C-6119150859DD}" dt="2025-10-24T13:47:52.022" v="1579" actId="1076"/>
          <ac:picMkLst>
            <pc:docMk/>
            <pc:sldMk cId="182762846" sldId="257"/>
            <ac:picMk id="3" creationId="{1ED40429-5180-0B35-134F-1ADF4594CDC9}"/>
          </ac:picMkLst>
        </pc:picChg>
      </pc:sldChg>
      <pc:sldChg chg="addSp delSp modSp new mod">
        <pc:chgData name="Spencer Anderson" userId="10a27397-ba59-47e9-b221-fb353af0a664" providerId="ADAL" clId="{3D5B6395-5927-4C81-839C-6119150859DD}" dt="2025-10-23T20:00:17.760" v="1561" actId="1076"/>
        <pc:sldMkLst>
          <pc:docMk/>
          <pc:sldMk cId="133647982" sldId="258"/>
        </pc:sldMkLst>
        <pc:spChg chg="mod">
          <ac:chgData name="Spencer Anderson" userId="10a27397-ba59-47e9-b221-fb353af0a664" providerId="ADAL" clId="{3D5B6395-5927-4C81-839C-6119150859DD}" dt="2025-10-20T20:57:19.871" v="113" actId="20577"/>
          <ac:spMkLst>
            <pc:docMk/>
            <pc:sldMk cId="133647982" sldId="258"/>
            <ac:spMk id="2" creationId="{5881E459-D101-F899-F747-7F49F0BCF511}"/>
          </ac:spMkLst>
        </pc:spChg>
        <pc:spChg chg="add del mod">
          <ac:chgData name="Spencer Anderson" userId="10a27397-ba59-47e9-b221-fb353af0a664" providerId="ADAL" clId="{3D5B6395-5927-4C81-839C-6119150859DD}" dt="2025-10-23T18:53:10.178" v="1025" actId="1076"/>
          <ac:spMkLst>
            <pc:docMk/>
            <pc:sldMk cId="133647982" sldId="258"/>
            <ac:spMk id="3" creationId="{D46D4468-C17D-9090-1996-6930128D9A0E}"/>
          </ac:spMkLst>
        </pc:spChg>
        <pc:spChg chg="del mod">
          <ac:chgData name="Spencer Anderson" userId="10a27397-ba59-47e9-b221-fb353af0a664" providerId="ADAL" clId="{3D5B6395-5927-4C81-839C-6119150859DD}" dt="2025-10-23T18:54:00.040" v="1028" actId="26606"/>
          <ac:spMkLst>
            <pc:docMk/>
            <pc:sldMk cId="133647982" sldId="258"/>
            <ac:spMk id="4" creationId="{52EFEC9E-DE8D-DF1D-3109-68CECCD8DB4B}"/>
          </ac:spMkLst>
        </pc:spChg>
        <pc:spChg chg="mod">
          <ac:chgData name="Spencer Anderson" userId="10a27397-ba59-47e9-b221-fb353af0a664" providerId="ADAL" clId="{3D5B6395-5927-4C81-839C-6119150859DD}" dt="2025-10-23T19:06:45.474" v="1310" actId="1076"/>
          <ac:spMkLst>
            <pc:docMk/>
            <pc:sldMk cId="133647982" sldId="258"/>
            <ac:spMk id="5" creationId="{793DC118-0F53-D460-43D8-F4AFBC7D35B3}"/>
          </ac:spMkLst>
        </pc:spChg>
        <pc:spChg chg="add mod">
          <ac:chgData name="Spencer Anderson" userId="10a27397-ba59-47e9-b221-fb353af0a664" providerId="ADAL" clId="{3D5B6395-5927-4C81-839C-6119150859DD}" dt="2025-10-23T18:51:39.677" v="1012" actId="478"/>
          <ac:spMkLst>
            <pc:docMk/>
            <pc:sldMk cId="133647982" sldId="258"/>
            <ac:spMk id="6" creationId="{5205D258-E1AC-B496-F45C-D086CA698D6D}"/>
          </ac:spMkLst>
        </pc:spChg>
        <pc:spChg chg="add mod">
          <ac:chgData name="Spencer Anderson" userId="10a27397-ba59-47e9-b221-fb353af0a664" providerId="ADAL" clId="{3D5B6395-5927-4C81-839C-6119150859DD}" dt="2025-10-23T19:21:15.069" v="1351" actId="20577"/>
          <ac:spMkLst>
            <pc:docMk/>
            <pc:sldMk cId="133647982" sldId="258"/>
            <ac:spMk id="8" creationId="{6C4C41BC-F33D-E751-D1C9-D85340C02027}"/>
          </ac:spMkLst>
        </pc:spChg>
        <pc:spChg chg="add mod">
          <ac:chgData name="Spencer Anderson" userId="10a27397-ba59-47e9-b221-fb353af0a664" providerId="ADAL" clId="{3D5B6395-5927-4C81-839C-6119150859DD}" dt="2025-10-23T18:59:21.257" v="1238" actId="1076"/>
          <ac:spMkLst>
            <pc:docMk/>
            <pc:sldMk cId="133647982" sldId="258"/>
            <ac:spMk id="9" creationId="{C77342FF-BBB2-3661-CC0E-A9B20B27F432}"/>
          </ac:spMkLst>
        </pc:spChg>
        <pc:spChg chg="add mod">
          <ac:chgData name="Spencer Anderson" userId="10a27397-ba59-47e9-b221-fb353af0a664" providerId="ADAL" clId="{3D5B6395-5927-4C81-839C-6119150859DD}" dt="2025-10-23T18:59:21.257" v="1238" actId="1076"/>
          <ac:spMkLst>
            <pc:docMk/>
            <pc:sldMk cId="133647982" sldId="258"/>
            <ac:spMk id="10" creationId="{0BEFED25-37C4-E57B-5C54-C3D53E508F63}"/>
          </ac:spMkLst>
        </pc:spChg>
        <pc:graphicFrameChg chg="add del mod">
          <ac:chgData name="Spencer Anderson" userId="10a27397-ba59-47e9-b221-fb353af0a664" providerId="ADAL" clId="{3D5B6395-5927-4C81-839C-6119150859DD}" dt="2025-10-23T18:57:17.753" v="1223" actId="478"/>
          <ac:graphicFrameMkLst>
            <pc:docMk/>
            <pc:sldMk cId="133647982" sldId="258"/>
            <ac:graphicFrameMk id="7" creationId="{C62E5C9B-4F70-03D8-9B83-6A1B27002567}"/>
          </ac:graphicFrameMkLst>
        </pc:graphicFrameChg>
        <pc:graphicFrameChg chg="add del mod">
          <ac:chgData name="Spencer Anderson" userId="10a27397-ba59-47e9-b221-fb353af0a664" providerId="ADAL" clId="{3D5B6395-5927-4C81-839C-6119150859DD}" dt="2025-10-23T18:56:42.742" v="1144" actId="478"/>
          <ac:graphicFrameMkLst>
            <pc:docMk/>
            <pc:sldMk cId="133647982" sldId="258"/>
            <ac:graphicFrameMk id="3084" creationId="{D5FCB74D-29C2-BB9A-EED0-82A121CD8AD5}"/>
          </ac:graphicFrameMkLst>
        </pc:graphicFrameChg>
        <pc:picChg chg="mod">
          <ac:chgData name="Spencer Anderson" userId="10a27397-ba59-47e9-b221-fb353af0a664" providerId="ADAL" clId="{3D5B6395-5927-4C81-839C-6119150859DD}" dt="2025-10-23T19:59:57.374" v="1557" actId="1076"/>
          <ac:picMkLst>
            <pc:docMk/>
            <pc:sldMk cId="133647982" sldId="258"/>
            <ac:picMk id="6" creationId="{558B7634-9CBB-6733-4AEE-D9A054C30241}"/>
          </ac:picMkLst>
        </pc:picChg>
        <pc:picChg chg="mod">
          <ac:chgData name="Spencer Anderson" userId="10a27397-ba59-47e9-b221-fb353af0a664" providerId="ADAL" clId="{3D5B6395-5927-4C81-839C-6119150859DD}" dt="2025-10-23T20:00:17.760" v="1561" actId="1076"/>
          <ac:picMkLst>
            <pc:docMk/>
            <pc:sldMk cId="133647982" sldId="258"/>
            <ac:picMk id="2050" creationId="{DE3ECA11-7F97-FD6B-AE6C-C2F6AFDFF550}"/>
          </ac:picMkLst>
        </pc:picChg>
        <pc:picChg chg="add del">
          <ac:chgData name="Spencer Anderson" userId="10a27397-ba59-47e9-b221-fb353af0a664" providerId="ADAL" clId="{3D5B6395-5927-4C81-839C-6119150859DD}" dt="2025-10-23T18:51:41.209" v="1013" actId="478"/>
          <ac:picMkLst>
            <pc:docMk/>
            <pc:sldMk cId="133647982" sldId="258"/>
            <ac:picMk id="3074" creationId="{39C71389-2A84-FD5E-7A6F-FB1A75301689}"/>
          </ac:picMkLst>
        </pc:picChg>
        <pc:picChg chg="add">
          <ac:chgData name="Spencer Anderson" userId="10a27397-ba59-47e9-b221-fb353af0a664" providerId="ADAL" clId="{3D5B6395-5927-4C81-839C-6119150859DD}" dt="2025-10-23T18:51:43.316" v="1014"/>
          <ac:picMkLst>
            <pc:docMk/>
            <pc:sldMk cId="133647982" sldId="258"/>
            <ac:picMk id="3076" creationId="{27392A0A-649A-CDD1-9E5A-C1BA16C86BBF}"/>
          </ac:picMkLst>
        </pc:picChg>
        <pc:picChg chg="add">
          <ac:chgData name="Spencer Anderson" userId="10a27397-ba59-47e9-b221-fb353af0a664" providerId="ADAL" clId="{3D5B6395-5927-4C81-839C-6119150859DD}" dt="2025-10-23T18:51:45.368" v="1015"/>
          <ac:picMkLst>
            <pc:docMk/>
            <pc:sldMk cId="133647982" sldId="258"/>
            <ac:picMk id="3078" creationId="{7FAEE423-AE42-0DBA-12A4-D58827494D78}"/>
          </ac:picMkLst>
        </pc:picChg>
        <pc:picChg chg="add mod">
          <ac:chgData name="Spencer Anderson" userId="10a27397-ba59-47e9-b221-fb353af0a664" providerId="ADAL" clId="{3D5B6395-5927-4C81-839C-6119150859DD}" dt="2025-10-23T19:06:33.193" v="1308" actId="1076"/>
          <ac:picMkLst>
            <pc:docMk/>
            <pc:sldMk cId="133647982" sldId="258"/>
            <ac:picMk id="3080" creationId="{E3E0A839-0EF6-F684-EDB7-D1128689C576}"/>
          </ac:picMkLst>
        </pc:picChg>
        <pc:picChg chg="add mod">
          <ac:chgData name="Spencer Anderson" userId="10a27397-ba59-47e9-b221-fb353af0a664" providerId="ADAL" clId="{3D5B6395-5927-4C81-839C-6119150859DD}" dt="2025-10-23T19:06:35.851" v="1309" actId="14100"/>
          <ac:picMkLst>
            <pc:docMk/>
            <pc:sldMk cId="133647982" sldId="258"/>
            <ac:picMk id="3082" creationId="{558B7634-9CBB-6733-4AEE-D9A054C30241}"/>
          </ac:picMkLst>
        </pc:picChg>
      </pc:sldChg>
      <pc:sldChg chg="modSp new mod">
        <pc:chgData name="Spencer Anderson" userId="10a27397-ba59-47e9-b221-fb353af0a664" providerId="ADAL" clId="{3D5B6395-5927-4C81-839C-6119150859DD}" dt="2025-10-23T18:39:28.869" v="910"/>
        <pc:sldMkLst>
          <pc:docMk/>
          <pc:sldMk cId="3797056924" sldId="259"/>
        </pc:sldMkLst>
        <pc:spChg chg="mod">
          <ac:chgData name="Spencer Anderson" userId="10a27397-ba59-47e9-b221-fb353af0a664" providerId="ADAL" clId="{3D5B6395-5927-4C81-839C-6119150859DD}" dt="2025-10-23T18:39:28.869" v="910"/>
          <ac:spMkLst>
            <pc:docMk/>
            <pc:sldMk cId="3797056924" sldId="259"/>
            <ac:spMk id="2" creationId="{163BCAB7-EA38-2B12-20D6-C66698A39989}"/>
          </ac:spMkLst>
        </pc:spChg>
        <pc:spChg chg="mod">
          <ac:chgData name="Spencer Anderson" userId="10a27397-ba59-47e9-b221-fb353af0a664" providerId="ADAL" clId="{3D5B6395-5927-4C81-839C-6119150859DD}" dt="2025-10-20T20:58:18.009" v="150" actId="20577"/>
          <ac:spMkLst>
            <pc:docMk/>
            <pc:sldMk cId="3797056924" sldId="259"/>
            <ac:spMk id="3" creationId="{12052666-DAA7-932A-EF4F-D9AD821C9746}"/>
          </ac:spMkLst>
        </pc:spChg>
      </pc:sldChg>
      <pc:sldChg chg="modSp new mod">
        <pc:chgData name="Spencer Anderson" userId="10a27397-ba59-47e9-b221-fb353af0a664" providerId="ADAL" clId="{3D5B6395-5927-4C81-839C-6119150859DD}" dt="2025-10-23T18:39:28.869" v="910"/>
        <pc:sldMkLst>
          <pc:docMk/>
          <pc:sldMk cId="2268052502" sldId="260"/>
        </pc:sldMkLst>
        <pc:spChg chg="mod">
          <ac:chgData name="Spencer Anderson" userId="10a27397-ba59-47e9-b221-fb353af0a664" providerId="ADAL" clId="{3D5B6395-5927-4C81-839C-6119150859DD}" dt="2025-10-23T18:39:28.869" v="910"/>
          <ac:spMkLst>
            <pc:docMk/>
            <pc:sldMk cId="2268052502" sldId="260"/>
            <ac:spMk id="2" creationId="{B9C93203-64D9-B0D6-857C-F2A7BA9AED9B}"/>
          </ac:spMkLst>
        </pc:spChg>
      </pc:sldChg>
      <pc:sldChg chg="modSp new mod">
        <pc:chgData name="Spencer Anderson" userId="10a27397-ba59-47e9-b221-fb353af0a664" providerId="ADAL" clId="{3D5B6395-5927-4C81-839C-6119150859DD}" dt="2025-10-23T18:39:28.869" v="910"/>
        <pc:sldMkLst>
          <pc:docMk/>
          <pc:sldMk cId="2154477959" sldId="261"/>
        </pc:sldMkLst>
        <pc:spChg chg="mod">
          <ac:chgData name="Spencer Anderson" userId="10a27397-ba59-47e9-b221-fb353af0a664" providerId="ADAL" clId="{3D5B6395-5927-4C81-839C-6119150859DD}" dt="2025-10-23T18:39:28.869" v="910"/>
          <ac:spMkLst>
            <pc:docMk/>
            <pc:sldMk cId="2154477959" sldId="261"/>
            <ac:spMk id="2" creationId="{7EB1DA51-83F0-170F-2CF8-166DA1F92217}"/>
          </ac:spMkLst>
        </pc:spChg>
        <pc:spChg chg="mod">
          <ac:chgData name="Spencer Anderson" userId="10a27397-ba59-47e9-b221-fb353af0a664" providerId="ADAL" clId="{3D5B6395-5927-4C81-839C-6119150859DD}" dt="2025-10-23T18:39:28.869" v="910"/>
          <ac:spMkLst>
            <pc:docMk/>
            <pc:sldMk cId="2154477959" sldId="261"/>
            <ac:spMk id="3" creationId="{CE71E077-54AE-825C-08FB-F9A377558E49}"/>
          </ac:spMkLst>
        </pc:spChg>
      </pc:sldChg>
      <pc:sldChg chg="modSp mod">
        <pc:chgData name="Spencer Anderson" userId="10a27397-ba59-47e9-b221-fb353af0a664" providerId="ADAL" clId="{3D5B6395-5927-4C81-839C-6119150859DD}" dt="2025-10-23T19:50:18.860" v="1555" actId="1076"/>
        <pc:sldMkLst>
          <pc:docMk/>
          <pc:sldMk cId="1171784206" sldId="262"/>
        </pc:sldMkLst>
        <pc:spChg chg="mod">
          <ac:chgData name="Spencer Anderson" userId="10a27397-ba59-47e9-b221-fb353af0a664" providerId="ADAL" clId="{3D5B6395-5927-4C81-839C-6119150859DD}" dt="2025-10-23T19:50:18.860" v="1555" actId="1076"/>
          <ac:spMkLst>
            <pc:docMk/>
            <pc:sldMk cId="1171784206" sldId="262"/>
            <ac:spMk id="2" creationId="{F11690CF-D81B-5B01-2989-57DD5AE9875A}"/>
          </ac:spMkLst>
        </pc:spChg>
        <pc:spChg chg="mod">
          <ac:chgData name="Spencer Anderson" userId="10a27397-ba59-47e9-b221-fb353af0a664" providerId="ADAL" clId="{3D5B6395-5927-4C81-839C-6119150859DD}" dt="2025-10-23T18:39:28.869" v="910"/>
          <ac:spMkLst>
            <pc:docMk/>
            <pc:sldMk cId="1171784206" sldId="262"/>
            <ac:spMk id="3" creationId="{11777A12-B35C-FD61-71E9-F5CD6FF130BC}"/>
          </ac:spMkLst>
        </pc:spChg>
      </pc:sldChg>
      <pc:sldChg chg="modSp mod">
        <pc:chgData name="Spencer Anderson" userId="10a27397-ba59-47e9-b221-fb353af0a664" providerId="ADAL" clId="{3D5B6395-5927-4C81-839C-6119150859DD}" dt="2025-10-23T19:26:39.664" v="1370" actId="1076"/>
        <pc:sldMkLst>
          <pc:docMk/>
          <pc:sldMk cId="3692140832" sldId="263"/>
        </pc:sldMkLst>
        <pc:spChg chg="mod">
          <ac:chgData name="Spencer Anderson" userId="10a27397-ba59-47e9-b221-fb353af0a664" providerId="ADAL" clId="{3D5B6395-5927-4C81-839C-6119150859DD}" dt="2025-10-23T19:26:39.664" v="1370" actId="1076"/>
          <ac:spMkLst>
            <pc:docMk/>
            <pc:sldMk cId="3692140832" sldId="263"/>
            <ac:spMk id="3" creationId="{3114AD19-8457-72DC-A37F-07D9D5C9F898}"/>
          </ac:spMkLst>
        </pc:spChg>
        <pc:spChg chg="mod">
          <ac:chgData name="Spencer Anderson" userId="10a27397-ba59-47e9-b221-fb353af0a664" providerId="ADAL" clId="{3D5B6395-5927-4C81-839C-6119150859DD}" dt="2025-10-23T19:26:04.900" v="1366" actId="14100"/>
          <ac:spMkLst>
            <pc:docMk/>
            <pc:sldMk cId="3692140832" sldId="263"/>
            <ac:spMk id="6" creationId="{B5878BD2-0CAD-9B62-3FCE-A664367E0FE2}"/>
          </ac:spMkLst>
        </pc:spChg>
        <pc:spChg chg="mod">
          <ac:chgData name="Spencer Anderson" userId="10a27397-ba59-47e9-b221-fb353af0a664" providerId="ADAL" clId="{3D5B6395-5927-4C81-839C-6119150859DD}" dt="2025-10-23T19:25:35.591" v="1361" actId="1076"/>
          <ac:spMkLst>
            <pc:docMk/>
            <pc:sldMk cId="3692140832" sldId="263"/>
            <ac:spMk id="7" creationId="{1FA4684D-D28C-12E7-0A26-FAFE473DF42B}"/>
          </ac:spMkLst>
        </pc:spChg>
        <pc:spChg chg="mod">
          <ac:chgData name="Spencer Anderson" userId="10a27397-ba59-47e9-b221-fb353af0a664" providerId="ADAL" clId="{3D5B6395-5927-4C81-839C-6119150859DD}" dt="2025-10-23T19:25:16.180" v="1360" actId="1076"/>
          <ac:spMkLst>
            <pc:docMk/>
            <pc:sldMk cId="3692140832" sldId="263"/>
            <ac:spMk id="11" creationId="{694F897A-8411-2C1B-970F-44158E90EE7D}"/>
          </ac:spMkLst>
        </pc:spChg>
        <pc:spChg chg="mod">
          <ac:chgData name="Spencer Anderson" userId="10a27397-ba59-47e9-b221-fb353af0a664" providerId="ADAL" clId="{3D5B6395-5927-4C81-839C-6119150859DD}" dt="2025-10-23T19:25:35.591" v="1361" actId="1076"/>
          <ac:spMkLst>
            <pc:docMk/>
            <pc:sldMk cId="3692140832" sldId="263"/>
            <ac:spMk id="14" creationId="{D1B29CAB-F8FB-38B4-FB18-18ED9FC3EE65}"/>
          </ac:spMkLst>
        </pc:spChg>
        <pc:spChg chg="mod">
          <ac:chgData name="Spencer Anderson" userId="10a27397-ba59-47e9-b221-fb353af0a664" providerId="ADAL" clId="{3D5B6395-5927-4C81-839C-6119150859DD}" dt="2025-10-23T19:25:35.591" v="1361" actId="1076"/>
          <ac:spMkLst>
            <pc:docMk/>
            <pc:sldMk cId="3692140832" sldId="263"/>
            <ac:spMk id="16" creationId="{BD694FB1-9772-6D4A-AF5B-426B507E2CF0}"/>
          </ac:spMkLst>
        </pc:spChg>
        <pc:spChg chg="mod">
          <ac:chgData name="Spencer Anderson" userId="10a27397-ba59-47e9-b221-fb353af0a664" providerId="ADAL" clId="{3D5B6395-5927-4C81-839C-6119150859DD}" dt="2025-10-23T19:25:35.591" v="1361" actId="1076"/>
          <ac:spMkLst>
            <pc:docMk/>
            <pc:sldMk cId="3692140832" sldId="263"/>
            <ac:spMk id="18" creationId="{FF30E01E-CD6B-3033-EBE0-884CBD9112B5}"/>
          </ac:spMkLst>
        </pc:spChg>
        <pc:spChg chg="mod">
          <ac:chgData name="Spencer Anderson" userId="10a27397-ba59-47e9-b221-fb353af0a664" providerId="ADAL" clId="{3D5B6395-5927-4C81-839C-6119150859DD}" dt="2025-10-23T19:25:35.591" v="1361" actId="1076"/>
          <ac:spMkLst>
            <pc:docMk/>
            <pc:sldMk cId="3692140832" sldId="263"/>
            <ac:spMk id="19" creationId="{1B21B98D-1D03-2423-C1F5-7F69BCDB27FC}"/>
          </ac:spMkLst>
        </pc:spChg>
        <pc:spChg chg="mod">
          <ac:chgData name="Spencer Anderson" userId="10a27397-ba59-47e9-b221-fb353af0a664" providerId="ADAL" clId="{3D5B6395-5927-4C81-839C-6119150859DD}" dt="2025-10-23T19:26:26.430" v="1369" actId="1076"/>
          <ac:spMkLst>
            <pc:docMk/>
            <pc:sldMk cId="3692140832" sldId="263"/>
            <ac:spMk id="24" creationId="{626793C3-6E0C-39DD-62B6-8BE54241D31E}"/>
          </ac:spMkLst>
        </pc:spChg>
        <pc:spChg chg="mod">
          <ac:chgData name="Spencer Anderson" userId="10a27397-ba59-47e9-b221-fb353af0a664" providerId="ADAL" clId="{3D5B6395-5927-4C81-839C-6119150859DD}" dt="2025-10-23T19:25:35.591" v="1361" actId="1076"/>
          <ac:spMkLst>
            <pc:docMk/>
            <pc:sldMk cId="3692140832" sldId="263"/>
            <ac:spMk id="26" creationId="{48FC7A99-CF49-A5B3-4A86-1ED05E340591}"/>
          </ac:spMkLst>
        </pc:spChg>
        <pc:spChg chg="mod">
          <ac:chgData name="Spencer Anderson" userId="10a27397-ba59-47e9-b221-fb353af0a664" providerId="ADAL" clId="{3D5B6395-5927-4C81-839C-6119150859DD}" dt="2025-10-23T19:24:52.017" v="1354" actId="14100"/>
          <ac:spMkLst>
            <pc:docMk/>
            <pc:sldMk cId="3692140832" sldId="263"/>
            <ac:spMk id="27" creationId="{313EEE57-D334-FA64-1AD7-D389D366D4EB}"/>
          </ac:spMkLst>
        </pc:spChg>
        <pc:spChg chg="mod">
          <ac:chgData name="Spencer Anderson" userId="10a27397-ba59-47e9-b221-fb353af0a664" providerId="ADAL" clId="{3D5B6395-5927-4C81-839C-6119150859DD}" dt="2025-10-23T19:25:56.443" v="1364" actId="1076"/>
          <ac:spMkLst>
            <pc:docMk/>
            <pc:sldMk cId="3692140832" sldId="263"/>
            <ac:spMk id="29" creationId="{16D8AD68-97DC-B34B-0536-E64FC3D9E96E}"/>
          </ac:spMkLst>
        </pc:spChg>
        <pc:spChg chg="mod">
          <ac:chgData name="Spencer Anderson" userId="10a27397-ba59-47e9-b221-fb353af0a664" providerId="ADAL" clId="{3D5B6395-5927-4C81-839C-6119150859DD}" dt="2025-10-23T19:26:21.969" v="1368" actId="1076"/>
          <ac:spMkLst>
            <pc:docMk/>
            <pc:sldMk cId="3692140832" sldId="263"/>
            <ac:spMk id="30" creationId="{69186DAA-5188-3456-992E-5C146FE340AD}"/>
          </ac:spMkLst>
        </pc:spChg>
        <pc:spChg chg="mod">
          <ac:chgData name="Spencer Anderson" userId="10a27397-ba59-47e9-b221-fb353af0a664" providerId="ADAL" clId="{3D5B6395-5927-4C81-839C-6119150859DD}" dt="2025-10-23T19:25:52.464" v="1363" actId="1076"/>
          <ac:spMkLst>
            <pc:docMk/>
            <pc:sldMk cId="3692140832" sldId="263"/>
            <ac:spMk id="31" creationId="{F74EE343-BAFA-F431-C948-E56CC6EDFE9A}"/>
          </ac:spMkLst>
        </pc:spChg>
        <pc:spChg chg="mod">
          <ac:chgData name="Spencer Anderson" userId="10a27397-ba59-47e9-b221-fb353af0a664" providerId="ADAL" clId="{3D5B6395-5927-4C81-839C-6119150859DD}" dt="2025-10-23T19:25:16.180" v="1360" actId="1076"/>
          <ac:spMkLst>
            <pc:docMk/>
            <pc:sldMk cId="3692140832" sldId="263"/>
            <ac:spMk id="36" creationId="{AEAAC5E5-608E-A9FC-521F-7643BFFEBC4C}"/>
          </ac:spMkLst>
        </pc:spChg>
        <pc:spChg chg="mod">
          <ac:chgData name="Spencer Anderson" userId="10a27397-ba59-47e9-b221-fb353af0a664" providerId="ADAL" clId="{3D5B6395-5927-4C81-839C-6119150859DD}" dt="2025-10-23T19:25:35.591" v="1361" actId="1076"/>
          <ac:spMkLst>
            <pc:docMk/>
            <pc:sldMk cId="3692140832" sldId="263"/>
            <ac:spMk id="37" creationId="{650E4238-427E-052D-6665-50CF514E1B5A}"/>
          </ac:spMkLst>
        </pc:spChg>
        <pc:spChg chg="mod">
          <ac:chgData name="Spencer Anderson" userId="10a27397-ba59-47e9-b221-fb353af0a664" providerId="ADAL" clId="{3D5B6395-5927-4C81-839C-6119150859DD}" dt="2025-10-23T19:25:35.591" v="1361" actId="1076"/>
          <ac:spMkLst>
            <pc:docMk/>
            <pc:sldMk cId="3692140832" sldId="263"/>
            <ac:spMk id="45" creationId="{CB4A52D8-BC6F-DAAB-263C-6F994F9E5B00}"/>
          </ac:spMkLst>
        </pc:spChg>
        <pc:cxnChg chg="mod">
          <ac:chgData name="Spencer Anderson" userId="10a27397-ba59-47e9-b221-fb353af0a664" providerId="ADAL" clId="{3D5B6395-5927-4C81-839C-6119150859DD}" dt="2025-10-23T19:26:12.617" v="1367" actId="14100"/>
          <ac:cxnSpMkLst>
            <pc:docMk/>
            <pc:sldMk cId="3692140832" sldId="263"/>
            <ac:cxnSpMk id="48" creationId="{4AD72AAA-A6F6-6E0F-F859-488F4E5B88DA}"/>
          </ac:cxnSpMkLst>
        </pc:cxnChg>
      </pc:sldChg>
      <pc:sldChg chg="modSp ord">
        <pc:chgData name="Spencer Anderson" userId="10a27397-ba59-47e9-b221-fb353af0a664" providerId="ADAL" clId="{3D5B6395-5927-4C81-839C-6119150859DD}" dt="2025-10-23T18:39:28.869" v="910"/>
        <pc:sldMkLst>
          <pc:docMk/>
          <pc:sldMk cId="1081079946" sldId="264"/>
        </pc:sldMkLst>
        <pc:spChg chg="mod">
          <ac:chgData name="Spencer Anderson" userId="10a27397-ba59-47e9-b221-fb353af0a664" providerId="ADAL" clId="{3D5B6395-5927-4C81-839C-6119150859DD}" dt="2025-10-23T18:39:28.869" v="910"/>
          <ac:spMkLst>
            <pc:docMk/>
            <pc:sldMk cId="1081079946" sldId="264"/>
            <ac:spMk id="2" creationId="{D2BADDC9-ED04-D597-A7DC-64F96AF00C5B}"/>
          </ac:spMkLst>
        </pc:spChg>
      </pc:sldChg>
      <pc:sldChg chg="addSp modSp mod ord">
        <pc:chgData name="Spencer Anderson" userId="10a27397-ba59-47e9-b221-fb353af0a664" providerId="ADAL" clId="{3D5B6395-5927-4C81-839C-6119150859DD}" dt="2025-10-23T19:47:56.483" v="1550" actId="1076"/>
        <pc:sldMkLst>
          <pc:docMk/>
          <pc:sldMk cId="1104995975" sldId="265"/>
        </pc:sldMkLst>
        <pc:spChg chg="mod">
          <ac:chgData name="Spencer Anderson" userId="10a27397-ba59-47e9-b221-fb353af0a664" providerId="ADAL" clId="{3D5B6395-5927-4C81-839C-6119150859DD}" dt="2025-10-23T18:39:28.869" v="910"/>
          <ac:spMkLst>
            <pc:docMk/>
            <pc:sldMk cId="1104995975" sldId="265"/>
            <ac:spMk id="2" creationId="{56CEB02E-CD61-8FE4-367C-085E8A2331BF}"/>
          </ac:spMkLst>
        </pc:spChg>
        <pc:spChg chg="mod">
          <ac:chgData name="Spencer Anderson" userId="10a27397-ba59-47e9-b221-fb353af0a664" providerId="ADAL" clId="{3D5B6395-5927-4C81-839C-6119150859DD}" dt="2025-10-23T18:39:28.869" v="910"/>
          <ac:spMkLst>
            <pc:docMk/>
            <pc:sldMk cId="1104995975" sldId="265"/>
            <ac:spMk id="3" creationId="{6D436846-2A54-7F1A-AFC3-6F9A08C18C2A}"/>
          </ac:spMkLst>
        </pc:spChg>
        <pc:picChg chg="mod modCrop">
          <ac:chgData name="Spencer Anderson" userId="10a27397-ba59-47e9-b221-fb353af0a664" providerId="ADAL" clId="{3D5B6395-5927-4C81-839C-6119150859DD}" dt="2025-10-23T19:47:56.483" v="1550" actId="1076"/>
          <ac:picMkLst>
            <pc:docMk/>
            <pc:sldMk cId="1104995975" sldId="265"/>
            <ac:picMk id="5" creationId="{779D5687-1751-E66B-0AF0-BC91E607BFCD}"/>
          </ac:picMkLst>
        </pc:picChg>
      </pc:sldChg>
      <pc:sldChg chg="addSp delSp modSp mod">
        <pc:chgData name="Spencer Anderson" userId="10a27397-ba59-47e9-b221-fb353af0a664" providerId="ADAL" clId="{3D5B6395-5927-4C81-839C-6119150859DD}" dt="2025-10-23T19:48:12.511" v="1552" actId="1076"/>
        <pc:sldMkLst>
          <pc:docMk/>
          <pc:sldMk cId="2414835981" sldId="266"/>
        </pc:sldMkLst>
        <pc:spChg chg="mod">
          <ac:chgData name="Spencer Anderson" userId="10a27397-ba59-47e9-b221-fb353af0a664" providerId="ADAL" clId="{3D5B6395-5927-4C81-839C-6119150859DD}" dt="2025-10-23T19:48:12.511" v="1552" actId="1076"/>
          <ac:spMkLst>
            <pc:docMk/>
            <pc:sldMk cId="2414835981" sldId="266"/>
            <ac:spMk id="2" creationId="{16F94579-AE24-BC76-3B1B-9089A7D91027}"/>
          </ac:spMkLst>
        </pc:spChg>
        <pc:spChg chg="mod">
          <ac:chgData name="Spencer Anderson" userId="10a27397-ba59-47e9-b221-fb353af0a664" providerId="ADAL" clId="{3D5B6395-5927-4C81-839C-6119150859DD}" dt="2025-10-23T19:22:12.144" v="1352" actId="1076"/>
          <ac:spMkLst>
            <pc:docMk/>
            <pc:sldMk cId="2414835981" sldId="266"/>
            <ac:spMk id="3" creationId="{7B594D08-CB2B-6925-D767-CBF3D0989EC3}"/>
          </ac:spMkLst>
        </pc:spChg>
        <pc:graphicFrameChg chg="mod">
          <ac:chgData name="Spencer Anderson" userId="10a27397-ba59-47e9-b221-fb353af0a664" providerId="ADAL" clId="{3D5B6395-5927-4C81-839C-6119150859DD}" dt="2025-10-23T19:48:07.116" v="1551" actId="1076"/>
          <ac:graphicFrameMkLst>
            <pc:docMk/>
            <pc:sldMk cId="2414835981" sldId="266"/>
            <ac:graphicFrameMk id="9" creationId="{1A57F725-5CAE-CBE5-A7D8-70D147ACE926}"/>
          </ac:graphicFrameMkLst>
        </pc:graphicFrameChg>
        <pc:picChg chg="add del mod">
          <ac:chgData name="Spencer Anderson" userId="10a27397-ba59-47e9-b221-fb353af0a664" providerId="ADAL" clId="{3D5B6395-5927-4C81-839C-6119150859DD}" dt="2025-10-23T19:05:00.278" v="1294" actId="478"/>
          <ac:picMkLst>
            <pc:docMk/>
            <pc:sldMk cId="2414835981" sldId="266"/>
            <ac:picMk id="5" creationId="{5B8D56E2-CD3E-04B1-9121-7255667DCFAF}"/>
          </ac:picMkLst>
        </pc:picChg>
        <pc:picChg chg="add mod">
          <ac:chgData name="Spencer Anderson" userId="10a27397-ba59-47e9-b221-fb353af0a664" providerId="ADAL" clId="{3D5B6395-5927-4C81-839C-6119150859DD}" dt="2025-10-23T19:08:25.058" v="1315" actId="14100"/>
          <ac:picMkLst>
            <pc:docMk/>
            <pc:sldMk cId="2414835981" sldId="266"/>
            <ac:picMk id="7" creationId="{8528E1F6-1CD7-D943-CFFB-583C54AC3330}"/>
          </ac:picMkLst>
        </pc:picChg>
      </pc:sldChg>
      <pc:sldChg chg="addSp delSp modSp del mod">
        <pc:chgData name="Spencer Anderson" userId="10a27397-ba59-47e9-b221-fb353af0a664" providerId="ADAL" clId="{3D5B6395-5927-4C81-839C-6119150859DD}" dt="2025-10-23T19:49:26.967" v="1553" actId="47"/>
        <pc:sldMkLst>
          <pc:docMk/>
          <pc:sldMk cId="918357696" sldId="267"/>
        </pc:sldMkLst>
        <pc:spChg chg="mod">
          <ac:chgData name="Spencer Anderson" userId="10a27397-ba59-47e9-b221-fb353af0a664" providerId="ADAL" clId="{3D5B6395-5927-4C81-839C-6119150859DD}" dt="2025-10-23T18:39:28.869" v="910"/>
          <ac:spMkLst>
            <pc:docMk/>
            <pc:sldMk cId="918357696" sldId="267"/>
            <ac:spMk id="2" creationId="{32F096F4-8B9B-77D2-1415-7B02C1E15C03}"/>
          </ac:spMkLst>
        </pc:spChg>
        <pc:spChg chg="mod">
          <ac:chgData name="Spencer Anderson" userId="10a27397-ba59-47e9-b221-fb353af0a664" providerId="ADAL" clId="{3D5B6395-5927-4C81-839C-6119150859DD}" dt="2025-10-23T18:39:28.869" v="910"/>
          <ac:spMkLst>
            <pc:docMk/>
            <pc:sldMk cId="918357696" sldId="267"/>
            <ac:spMk id="3" creationId="{84B6A8A3-0CD0-2751-C2CB-46CF391BB421}"/>
          </ac:spMkLst>
        </pc:spChg>
      </pc:sldChg>
      <pc:sldChg chg="modSp ord">
        <pc:chgData name="Spencer Anderson" userId="10a27397-ba59-47e9-b221-fb353af0a664" providerId="ADAL" clId="{3D5B6395-5927-4C81-839C-6119150859DD}" dt="2025-10-23T18:39:28.869" v="910"/>
        <pc:sldMkLst>
          <pc:docMk/>
          <pc:sldMk cId="106781171" sldId="268"/>
        </pc:sldMkLst>
        <pc:spChg chg="mod">
          <ac:chgData name="Spencer Anderson" userId="10a27397-ba59-47e9-b221-fb353af0a664" providerId="ADAL" clId="{3D5B6395-5927-4C81-839C-6119150859DD}" dt="2025-10-23T18:39:28.869" v="910"/>
          <ac:spMkLst>
            <pc:docMk/>
            <pc:sldMk cId="106781171" sldId="268"/>
            <ac:spMk id="2" creationId="{C799B1C7-49F7-3FDA-B9BB-DF4908060EC5}"/>
          </ac:spMkLst>
        </pc:spChg>
      </pc:sldChg>
      <pc:sldChg chg="modSp mod">
        <pc:chgData name="Spencer Anderson" userId="10a27397-ba59-47e9-b221-fb353af0a664" providerId="ADAL" clId="{3D5B6395-5927-4C81-839C-6119150859DD}" dt="2025-10-23T18:39:29.022" v="915" actId="27636"/>
        <pc:sldMkLst>
          <pc:docMk/>
          <pc:sldMk cId="3578798467" sldId="269"/>
        </pc:sldMkLst>
        <pc:spChg chg="mod">
          <ac:chgData name="Spencer Anderson" userId="10a27397-ba59-47e9-b221-fb353af0a664" providerId="ADAL" clId="{3D5B6395-5927-4C81-839C-6119150859DD}" dt="2025-10-23T18:39:29.022" v="915" actId="27636"/>
          <ac:spMkLst>
            <pc:docMk/>
            <pc:sldMk cId="3578798467" sldId="269"/>
            <ac:spMk id="2" creationId="{18528992-A2C2-34CB-3A23-446C7F8FCCF4}"/>
          </ac:spMkLst>
        </pc:spChg>
      </pc:sldChg>
      <pc:sldChg chg="modSp">
        <pc:chgData name="Spencer Anderson" userId="10a27397-ba59-47e9-b221-fb353af0a664" providerId="ADAL" clId="{3D5B6395-5927-4C81-839C-6119150859DD}" dt="2025-10-23T18:39:28.869" v="910"/>
        <pc:sldMkLst>
          <pc:docMk/>
          <pc:sldMk cId="911222670" sldId="271"/>
        </pc:sldMkLst>
        <pc:spChg chg="mod">
          <ac:chgData name="Spencer Anderson" userId="10a27397-ba59-47e9-b221-fb353af0a664" providerId="ADAL" clId="{3D5B6395-5927-4C81-839C-6119150859DD}" dt="2025-10-23T18:39:28.869" v="910"/>
          <ac:spMkLst>
            <pc:docMk/>
            <pc:sldMk cId="911222670" sldId="271"/>
            <ac:spMk id="2" creationId="{4115FC90-A920-AE82-8581-082463E83A4A}"/>
          </ac:spMkLst>
        </pc:spChg>
      </pc:sldChg>
      <pc:sldChg chg="addSp modSp mod setBg">
        <pc:chgData name="Spencer Anderson" userId="10a27397-ba59-47e9-b221-fb353af0a664" providerId="ADAL" clId="{3D5B6395-5927-4C81-839C-6119150859DD}" dt="2025-10-23T18:50:15.513" v="988" actId="1076"/>
        <pc:sldMkLst>
          <pc:docMk/>
          <pc:sldMk cId="327399423" sldId="272"/>
        </pc:sldMkLst>
        <pc:spChg chg="mod">
          <ac:chgData name="Spencer Anderson" userId="10a27397-ba59-47e9-b221-fb353af0a664" providerId="ADAL" clId="{3D5B6395-5927-4C81-839C-6119150859DD}" dt="2025-10-23T18:50:12.079" v="987" actId="1076"/>
          <ac:spMkLst>
            <pc:docMk/>
            <pc:sldMk cId="327399423" sldId="272"/>
            <ac:spMk id="2" creationId="{F25012CD-1447-158B-BE9E-999B93DC8EE1}"/>
          </ac:spMkLst>
        </pc:spChg>
        <pc:spChg chg="mod">
          <ac:chgData name="Spencer Anderson" userId="10a27397-ba59-47e9-b221-fb353af0a664" providerId="ADAL" clId="{3D5B6395-5927-4C81-839C-6119150859DD}" dt="2025-10-23T18:50:15.513" v="988" actId="1076"/>
          <ac:spMkLst>
            <pc:docMk/>
            <pc:sldMk cId="327399423" sldId="272"/>
            <ac:spMk id="3" creationId="{67AA9076-3CC8-4B8C-9419-4F085EB4766B}"/>
          </ac:spMkLst>
        </pc:spChg>
        <pc:picChg chg="add mod">
          <ac:chgData name="Spencer Anderson" userId="10a27397-ba59-47e9-b221-fb353af0a664" providerId="ADAL" clId="{3D5B6395-5927-4C81-839C-6119150859DD}" dt="2025-10-23T18:50:06.981" v="986" actId="1076"/>
          <ac:picMkLst>
            <pc:docMk/>
            <pc:sldMk cId="327399423" sldId="272"/>
            <ac:picMk id="1026" creationId="{9EC4CA6E-F5AD-2D2C-CA73-4212E789093D}"/>
          </ac:picMkLst>
        </pc:picChg>
      </pc:sldChg>
      <pc:sldChg chg="addSp delSp modSp mod">
        <pc:chgData name="Spencer Anderson" userId="10a27397-ba59-47e9-b221-fb353af0a664" providerId="ADAL" clId="{3D5B6395-5927-4C81-839C-6119150859DD}" dt="2025-10-23T18:50:47.864" v="1009" actId="1076"/>
        <pc:sldMkLst>
          <pc:docMk/>
          <pc:sldMk cId="3590449525" sldId="273"/>
        </pc:sldMkLst>
        <pc:spChg chg="mod">
          <ac:chgData name="Spencer Anderson" userId="10a27397-ba59-47e9-b221-fb353af0a664" providerId="ADAL" clId="{3D5B6395-5927-4C81-839C-6119150859DD}" dt="2025-10-23T18:50:40.145" v="1007" actId="20577"/>
          <ac:spMkLst>
            <pc:docMk/>
            <pc:sldMk cId="3590449525" sldId="273"/>
            <ac:spMk id="2" creationId="{4170FD74-78C7-0D8E-646C-3CBABD09EEE5}"/>
          </ac:spMkLst>
        </pc:spChg>
        <pc:spChg chg="mod">
          <ac:chgData name="Spencer Anderson" userId="10a27397-ba59-47e9-b221-fb353af0a664" providerId="ADAL" clId="{3D5B6395-5927-4C81-839C-6119150859DD}" dt="2025-10-23T18:50:23.266" v="989" actId="1076"/>
          <ac:spMkLst>
            <pc:docMk/>
            <pc:sldMk cId="3590449525" sldId="273"/>
            <ac:spMk id="3" creationId="{EE3C3EE6-DC56-8E7C-E4D7-3458A7C98C10}"/>
          </ac:spMkLst>
        </pc:spChg>
        <pc:picChg chg="add del mod">
          <ac:chgData name="Spencer Anderson" userId="10a27397-ba59-47e9-b221-fb353af0a664" providerId="ADAL" clId="{3D5B6395-5927-4C81-839C-6119150859DD}" dt="2025-10-23T18:45:38.749" v="935" actId="478"/>
          <ac:picMkLst>
            <pc:docMk/>
            <pc:sldMk cId="3590449525" sldId="273"/>
            <ac:picMk id="2050" creationId="{2AEF21E1-3162-1BBB-2C80-E3EC648E12F3}"/>
          </ac:picMkLst>
        </pc:picChg>
        <pc:picChg chg="add mod">
          <ac:chgData name="Spencer Anderson" userId="10a27397-ba59-47e9-b221-fb353af0a664" providerId="ADAL" clId="{3D5B6395-5927-4C81-839C-6119150859DD}" dt="2025-10-23T18:50:47.864" v="1009" actId="1076"/>
          <ac:picMkLst>
            <pc:docMk/>
            <pc:sldMk cId="3590449525" sldId="273"/>
            <ac:picMk id="2052" creationId="{20822EF0-93FC-C007-82F1-11A549F8616B}"/>
          </ac:picMkLst>
        </pc:picChg>
      </pc:sldChg>
      <pc:sldChg chg="addSp modSp mod">
        <pc:chgData name="Spencer Anderson" userId="10a27397-ba59-47e9-b221-fb353af0a664" providerId="ADAL" clId="{3D5B6395-5927-4C81-839C-6119150859DD}" dt="2025-10-23T18:47:40.388" v="956" actId="1076"/>
        <pc:sldMkLst>
          <pc:docMk/>
          <pc:sldMk cId="1742367472" sldId="274"/>
        </pc:sldMkLst>
        <pc:spChg chg="mod">
          <ac:chgData name="Spencer Anderson" userId="10a27397-ba59-47e9-b221-fb353af0a664" providerId="ADAL" clId="{3D5B6395-5927-4C81-839C-6119150859DD}" dt="2025-10-23T18:47:00.515" v="946" actId="1076"/>
          <ac:spMkLst>
            <pc:docMk/>
            <pc:sldMk cId="1742367472" sldId="274"/>
            <ac:spMk id="2" creationId="{08B081BA-14C3-C8F9-6663-67B4446AA41F}"/>
          </ac:spMkLst>
        </pc:spChg>
        <pc:spChg chg="mod">
          <ac:chgData name="Spencer Anderson" userId="10a27397-ba59-47e9-b221-fb353af0a664" providerId="ADAL" clId="{3D5B6395-5927-4C81-839C-6119150859DD}" dt="2025-10-23T18:39:28.869" v="910"/>
          <ac:spMkLst>
            <pc:docMk/>
            <pc:sldMk cId="1742367472" sldId="274"/>
            <ac:spMk id="3" creationId="{4570D366-FEF1-3855-E609-068C36AD4E1C}"/>
          </ac:spMkLst>
        </pc:spChg>
        <pc:picChg chg="add mod">
          <ac:chgData name="Spencer Anderson" userId="10a27397-ba59-47e9-b221-fb353af0a664" providerId="ADAL" clId="{3D5B6395-5927-4C81-839C-6119150859DD}" dt="2025-10-23T18:47:40.388" v="956" actId="1076"/>
          <ac:picMkLst>
            <pc:docMk/>
            <pc:sldMk cId="1742367472" sldId="274"/>
            <ac:picMk id="5" creationId="{9F3A0AEA-2CA1-6F53-699F-B7758FD9BA8E}"/>
          </ac:picMkLst>
        </pc:picChg>
      </pc:sldChg>
      <pc:sldChg chg="modSp mod">
        <pc:chgData name="Spencer Anderson" userId="10a27397-ba59-47e9-b221-fb353af0a664" providerId="ADAL" clId="{3D5B6395-5927-4C81-839C-6119150859DD}" dt="2025-10-22T20:45:05.279" v="372" actId="5793"/>
        <pc:sldMkLst>
          <pc:docMk/>
          <pc:sldMk cId="870445501" sldId="275"/>
        </pc:sldMkLst>
      </pc:sldChg>
      <pc:sldChg chg="ord">
        <pc:chgData name="Spencer Anderson" userId="10a27397-ba59-47e9-b221-fb353af0a664" providerId="ADAL" clId="{3D5B6395-5927-4C81-839C-6119150859DD}" dt="2025-10-23T16:31:54.114" v="792"/>
        <pc:sldMkLst>
          <pc:docMk/>
          <pc:sldMk cId="810825992" sldId="276"/>
        </pc:sldMkLst>
      </pc:sldChg>
      <pc:sldChg chg="modSp new mod">
        <pc:chgData name="Spencer Anderson" userId="10a27397-ba59-47e9-b221-fb353af0a664" providerId="ADAL" clId="{3D5B6395-5927-4C81-839C-6119150859DD}" dt="2025-10-23T18:39:28.869" v="910"/>
        <pc:sldMkLst>
          <pc:docMk/>
          <pc:sldMk cId="1681270160" sldId="277"/>
        </pc:sldMkLst>
        <pc:spChg chg="mod">
          <ac:chgData name="Spencer Anderson" userId="10a27397-ba59-47e9-b221-fb353af0a664" providerId="ADAL" clId="{3D5B6395-5927-4C81-839C-6119150859DD}" dt="2025-10-23T18:39:28.869" v="910"/>
          <ac:spMkLst>
            <pc:docMk/>
            <pc:sldMk cId="1681270160" sldId="277"/>
            <ac:spMk id="2" creationId="{4D358FE9-7B45-E736-87A3-712796CAAEDC}"/>
          </ac:spMkLst>
        </pc:spChg>
        <pc:spChg chg="mod">
          <ac:chgData name="Spencer Anderson" userId="10a27397-ba59-47e9-b221-fb353af0a664" providerId="ADAL" clId="{3D5B6395-5927-4C81-839C-6119150859DD}" dt="2025-10-23T18:39:28.869" v="910"/>
          <ac:spMkLst>
            <pc:docMk/>
            <pc:sldMk cId="1681270160" sldId="277"/>
            <ac:spMk id="3" creationId="{BBD8ACEE-085C-E17F-5AAE-824B2085A705}"/>
          </ac:spMkLst>
        </pc:spChg>
      </pc:sldChg>
      <pc:sldChg chg="addSp delSp modSp new mod ord setBg">
        <pc:chgData name="Spencer Anderson" userId="10a27397-ba59-47e9-b221-fb353af0a664" providerId="ADAL" clId="{3D5B6395-5927-4C81-839C-6119150859DD}" dt="2025-10-23T19:37:43.744" v="1409" actId="1076"/>
        <pc:sldMkLst>
          <pc:docMk/>
          <pc:sldMk cId="4203922915" sldId="278"/>
        </pc:sldMkLst>
        <pc:spChg chg="mod">
          <ac:chgData name="Spencer Anderson" userId="10a27397-ba59-47e9-b221-fb353af0a664" providerId="ADAL" clId="{3D5B6395-5927-4C81-839C-6119150859DD}" dt="2025-10-23T19:06:12.532" v="1305" actId="26606"/>
          <ac:spMkLst>
            <pc:docMk/>
            <pc:sldMk cId="4203922915" sldId="278"/>
            <ac:spMk id="2" creationId="{77D16923-0090-95A0-291A-3F5E4E80098E}"/>
          </ac:spMkLst>
        </pc:spChg>
        <pc:spChg chg="mod">
          <ac:chgData name="Spencer Anderson" userId="10a27397-ba59-47e9-b221-fb353af0a664" providerId="ADAL" clId="{3D5B6395-5927-4C81-839C-6119150859DD}" dt="2025-10-23T19:06:12.532" v="1305" actId="26606"/>
          <ac:spMkLst>
            <pc:docMk/>
            <pc:sldMk cId="4203922915" sldId="278"/>
            <ac:spMk id="3" creationId="{E23561E0-14F2-A353-C8D8-D0C62C5AA7F0}"/>
          </ac:spMkLst>
        </pc:spChg>
        <pc:picChg chg="add del mod">
          <ac:chgData name="Spencer Anderson" userId="10a27397-ba59-47e9-b221-fb353af0a664" providerId="ADAL" clId="{3D5B6395-5927-4C81-839C-6119150859DD}" dt="2025-10-23T19:05:35.312" v="1298" actId="478"/>
          <ac:picMkLst>
            <pc:docMk/>
            <pc:sldMk cId="4203922915" sldId="278"/>
            <ac:picMk id="5" creationId="{7D6D0020-C381-BD16-AB71-ECCE3E50B6B1}"/>
          </ac:picMkLst>
        </pc:picChg>
        <pc:picChg chg="add mod">
          <ac:chgData name="Spencer Anderson" userId="10a27397-ba59-47e9-b221-fb353af0a664" providerId="ADAL" clId="{3D5B6395-5927-4C81-839C-6119150859DD}" dt="2025-10-23T19:37:43.744" v="1409" actId="1076"/>
          <ac:picMkLst>
            <pc:docMk/>
            <pc:sldMk cId="4203922915" sldId="278"/>
            <ac:picMk id="6" creationId="{4CB6AAD8-C0DE-B85A-12B6-A0C0B288E3FD}"/>
          </ac:picMkLst>
        </pc:picChg>
      </pc:sldChg>
      <pc:sldChg chg="modSp mod">
        <pc:chgData name="Spencer Anderson" userId="10a27397-ba59-47e9-b221-fb353af0a664" providerId="ADAL" clId="{3D5B6395-5927-4C81-839C-6119150859DD}" dt="2025-10-23T18:39:29.027" v="916" actId="27636"/>
        <pc:sldMkLst>
          <pc:docMk/>
          <pc:sldMk cId="3237357132" sldId="279"/>
        </pc:sldMkLst>
        <pc:spChg chg="mod">
          <ac:chgData name="Spencer Anderson" userId="10a27397-ba59-47e9-b221-fb353af0a664" providerId="ADAL" clId="{3D5B6395-5927-4C81-839C-6119150859DD}" dt="2025-10-23T18:39:28.869" v="910"/>
          <ac:spMkLst>
            <pc:docMk/>
            <pc:sldMk cId="3237357132" sldId="279"/>
            <ac:spMk id="2" creationId="{54E070F6-1657-A8B2-762F-4D988C8CABFB}"/>
          </ac:spMkLst>
        </pc:spChg>
        <pc:spChg chg="mod">
          <ac:chgData name="Spencer Anderson" userId="10a27397-ba59-47e9-b221-fb353af0a664" providerId="ADAL" clId="{3D5B6395-5927-4C81-839C-6119150859DD}" dt="2025-10-23T18:39:29.027" v="916" actId="27636"/>
          <ac:spMkLst>
            <pc:docMk/>
            <pc:sldMk cId="3237357132" sldId="279"/>
            <ac:spMk id="3" creationId="{A56D64E5-6F2F-59B3-9A5A-90124C228B18}"/>
          </ac:spMkLst>
        </pc:spChg>
      </pc:sldChg>
      <pc:sldChg chg="modSp">
        <pc:chgData name="Spencer Anderson" userId="10a27397-ba59-47e9-b221-fb353af0a664" providerId="ADAL" clId="{3D5B6395-5927-4C81-839C-6119150859DD}" dt="2025-10-23T21:05:03.020" v="1562"/>
        <pc:sldMkLst>
          <pc:docMk/>
          <pc:sldMk cId="547064021" sldId="280"/>
        </pc:sldMkLst>
        <pc:spChg chg="mod">
          <ac:chgData name="Spencer Anderson" userId="10a27397-ba59-47e9-b221-fb353af0a664" providerId="ADAL" clId="{3D5B6395-5927-4C81-839C-6119150859DD}" dt="2025-10-23T18:39:28.869" v="910"/>
          <ac:spMkLst>
            <pc:docMk/>
            <pc:sldMk cId="547064021" sldId="280"/>
            <ac:spMk id="2" creationId="{D70889D0-A988-039E-8510-C91D6681E5FA}"/>
          </ac:spMkLst>
        </pc:spChg>
        <pc:spChg chg="mod">
          <ac:chgData name="Spencer Anderson" userId="10a27397-ba59-47e9-b221-fb353af0a664" providerId="ADAL" clId="{3D5B6395-5927-4C81-839C-6119150859DD}" dt="2025-10-23T18:39:28.869" v="910"/>
          <ac:spMkLst>
            <pc:docMk/>
            <pc:sldMk cId="547064021" sldId="280"/>
            <ac:spMk id="3" creationId="{0DEC07C5-8BED-38C1-9537-B3C4F8FA1D63}"/>
          </ac:spMkLst>
        </pc:spChg>
        <pc:picChg chg="mod">
          <ac:chgData name="Spencer Anderson" userId="10a27397-ba59-47e9-b221-fb353af0a664" providerId="ADAL" clId="{3D5B6395-5927-4C81-839C-6119150859DD}" dt="2025-10-23T21:05:03.020" v="1562"/>
          <ac:picMkLst>
            <pc:docMk/>
            <pc:sldMk cId="547064021" sldId="280"/>
            <ac:picMk id="8" creationId="{B66AAC82-C0A7-62D8-6145-55F157774F84}"/>
          </ac:picMkLst>
        </pc:picChg>
        <pc:picChg chg="mod">
          <ac:chgData name="Spencer Anderson" userId="10a27397-ba59-47e9-b221-fb353af0a664" providerId="ADAL" clId="{3D5B6395-5927-4C81-839C-6119150859DD}" dt="2025-10-23T21:05:03.020" v="1562"/>
          <ac:picMkLst>
            <pc:docMk/>
            <pc:sldMk cId="547064021" sldId="280"/>
            <ac:picMk id="9" creationId="{45D78432-4219-016C-9837-0542EC26B385}"/>
          </ac:picMkLst>
        </pc:picChg>
        <pc:picChg chg="mod">
          <ac:chgData name="Spencer Anderson" userId="10a27397-ba59-47e9-b221-fb353af0a664" providerId="ADAL" clId="{3D5B6395-5927-4C81-839C-6119150859DD}" dt="2025-10-23T21:05:03.020" v="1562"/>
          <ac:picMkLst>
            <pc:docMk/>
            <pc:sldMk cId="547064021" sldId="280"/>
            <ac:picMk id="10" creationId="{A32B2DA8-87C2-FBC2-1A46-B0E633510B7A}"/>
          </ac:picMkLst>
        </pc:picChg>
        <pc:picChg chg="mod">
          <ac:chgData name="Spencer Anderson" userId="10a27397-ba59-47e9-b221-fb353af0a664" providerId="ADAL" clId="{3D5B6395-5927-4C81-839C-6119150859DD}" dt="2025-10-23T21:05:03.020" v="1562"/>
          <ac:picMkLst>
            <pc:docMk/>
            <pc:sldMk cId="547064021" sldId="280"/>
            <ac:picMk id="11" creationId="{617EBE61-5FCC-3873-8E1B-F487B3D8E6E2}"/>
          </ac:picMkLst>
        </pc:picChg>
        <pc:picChg chg="mod">
          <ac:chgData name="Spencer Anderson" userId="10a27397-ba59-47e9-b221-fb353af0a664" providerId="ADAL" clId="{3D5B6395-5927-4C81-839C-6119150859DD}" dt="2025-10-23T21:05:03.020" v="1562"/>
          <ac:picMkLst>
            <pc:docMk/>
            <pc:sldMk cId="547064021" sldId="280"/>
            <ac:picMk id="12" creationId="{DC5592F1-AC70-567A-73FE-87EE4373457C}"/>
          </ac:picMkLst>
        </pc:picChg>
        <pc:picChg chg="mod">
          <ac:chgData name="Spencer Anderson" userId="10a27397-ba59-47e9-b221-fb353af0a664" providerId="ADAL" clId="{3D5B6395-5927-4C81-839C-6119150859DD}" dt="2025-10-23T21:05:03.020" v="1562"/>
          <ac:picMkLst>
            <pc:docMk/>
            <pc:sldMk cId="547064021" sldId="280"/>
            <ac:picMk id="13" creationId="{A02CDEEC-C953-7A43-3807-B565451053D4}"/>
          </ac:picMkLst>
        </pc:picChg>
        <pc:picChg chg="mod">
          <ac:chgData name="Spencer Anderson" userId="10a27397-ba59-47e9-b221-fb353af0a664" providerId="ADAL" clId="{3D5B6395-5927-4C81-839C-6119150859DD}" dt="2025-10-23T21:05:03.020" v="1562"/>
          <ac:picMkLst>
            <pc:docMk/>
            <pc:sldMk cId="547064021" sldId="280"/>
            <ac:picMk id="14" creationId="{0D129D95-B495-0BA5-3D03-71914ACC447F}"/>
          </ac:picMkLst>
        </pc:picChg>
        <pc:picChg chg="mod">
          <ac:chgData name="Spencer Anderson" userId="10a27397-ba59-47e9-b221-fb353af0a664" providerId="ADAL" clId="{3D5B6395-5927-4C81-839C-6119150859DD}" dt="2025-10-23T21:05:03.020" v="1562"/>
          <ac:picMkLst>
            <pc:docMk/>
            <pc:sldMk cId="547064021" sldId="280"/>
            <ac:picMk id="15" creationId="{118208CF-1F31-D74F-E933-B7F8E398795C}"/>
          </ac:picMkLst>
        </pc:picChg>
      </pc:sldChg>
      <pc:sldChg chg="modSp new del mod ord">
        <pc:chgData name="Spencer Anderson" userId="10a27397-ba59-47e9-b221-fb353af0a664" providerId="ADAL" clId="{3D5B6395-5927-4C81-839C-6119150859DD}" dt="2025-10-23T16:45:37.696" v="823" actId="47"/>
        <pc:sldMkLst>
          <pc:docMk/>
          <pc:sldMk cId="3186417276" sldId="281"/>
        </pc:sldMkLst>
        <pc:spChg chg="mod">
          <ac:chgData name="Spencer Anderson" userId="10a27397-ba59-47e9-b221-fb353af0a664" providerId="ADAL" clId="{3D5B6395-5927-4C81-839C-6119150859DD}" dt="2025-10-23T16:44:15.972" v="822" actId="20577"/>
          <ac:spMkLst>
            <pc:docMk/>
            <pc:sldMk cId="3186417276" sldId="281"/>
            <ac:spMk id="2" creationId="{47AF0E19-363F-EB2B-5BF1-3A7507F1C6C6}"/>
          </ac:spMkLst>
        </pc:spChg>
      </pc:sldChg>
      <pc:sldChg chg="new del ord">
        <pc:chgData name="Spencer Anderson" userId="10a27397-ba59-47e9-b221-fb353af0a664" providerId="ADAL" clId="{3D5B6395-5927-4C81-839C-6119150859DD}" dt="2025-10-23T16:53:22.311" v="827" actId="47"/>
        <pc:sldMkLst>
          <pc:docMk/>
          <pc:sldMk cId="3521142419" sldId="281"/>
        </pc:sldMkLst>
      </pc:sldChg>
      <pc:sldChg chg="modSp new mod">
        <pc:chgData name="Spencer Anderson" userId="10a27397-ba59-47e9-b221-fb353af0a664" providerId="ADAL" clId="{3D5B6395-5927-4C81-839C-6119150859DD}" dt="2025-10-23T19:38:25.386" v="1410" actId="20577"/>
        <pc:sldMkLst>
          <pc:docMk/>
          <pc:sldMk cId="3575493765" sldId="281"/>
        </pc:sldMkLst>
        <pc:spChg chg="mod">
          <ac:chgData name="Spencer Anderson" userId="10a27397-ba59-47e9-b221-fb353af0a664" providerId="ADAL" clId="{3D5B6395-5927-4C81-839C-6119150859DD}" dt="2025-10-23T19:38:25.386" v="1410" actId="20577"/>
          <ac:spMkLst>
            <pc:docMk/>
            <pc:sldMk cId="3575493765" sldId="281"/>
            <ac:spMk id="2" creationId="{8CA53500-F91B-5F53-A3CF-80F09858DC0C}"/>
          </ac:spMkLst>
        </pc:spChg>
        <pc:spChg chg="mod">
          <ac:chgData name="Spencer Anderson" userId="10a27397-ba59-47e9-b221-fb353af0a664" providerId="ADAL" clId="{3D5B6395-5927-4C81-839C-6119150859DD}" dt="2025-10-23T18:39:28.869" v="910"/>
          <ac:spMkLst>
            <pc:docMk/>
            <pc:sldMk cId="3575493765" sldId="281"/>
            <ac:spMk id="3" creationId="{63CAF18C-F61A-E4F5-4C48-CC128EC2E744}"/>
          </ac:spMkLst>
        </pc:spChg>
      </pc:sldChg>
      <pc:sldChg chg="modSp mod">
        <pc:chgData name="Spencer Anderson" userId="10a27397-ba59-47e9-b221-fb353af0a664" providerId="ADAL" clId="{3D5B6395-5927-4C81-839C-6119150859DD}" dt="2025-10-23T18:39:29.013" v="914" actId="27636"/>
        <pc:sldMkLst>
          <pc:docMk/>
          <pc:sldMk cId="2883065884" sldId="282"/>
        </pc:sldMkLst>
        <pc:spChg chg="mod">
          <ac:chgData name="Spencer Anderson" userId="10a27397-ba59-47e9-b221-fb353af0a664" providerId="ADAL" clId="{3D5B6395-5927-4C81-839C-6119150859DD}" dt="2025-10-23T18:39:29.013" v="914" actId="27636"/>
          <ac:spMkLst>
            <pc:docMk/>
            <pc:sldMk cId="2883065884" sldId="282"/>
            <ac:spMk id="2" creationId="{CECFD437-EF5C-E6A8-F0D0-5E8E65855707}"/>
          </ac:spMkLst>
        </pc:spChg>
      </pc:sldChg>
      <pc:sldChg chg="addSp modSp mod">
        <pc:chgData name="Spencer Anderson" userId="10a27397-ba59-47e9-b221-fb353af0a664" providerId="ADAL" clId="{3D5B6395-5927-4C81-839C-6119150859DD}" dt="2025-10-23T19:18:17.767" v="1343" actId="1582"/>
        <pc:sldMkLst>
          <pc:docMk/>
          <pc:sldMk cId="1122107987" sldId="284"/>
        </pc:sldMkLst>
        <pc:spChg chg="mod">
          <ac:chgData name="Spencer Anderson" userId="10a27397-ba59-47e9-b221-fb353af0a664" providerId="ADAL" clId="{3D5B6395-5927-4C81-839C-6119150859DD}" dt="2025-10-23T19:16:14.859" v="1327" actId="14100"/>
          <ac:spMkLst>
            <pc:docMk/>
            <pc:sldMk cId="1122107987" sldId="284"/>
            <ac:spMk id="6" creationId="{7CD6A080-798B-727F-7D50-0A68FC31C549}"/>
          </ac:spMkLst>
        </pc:spChg>
        <pc:spChg chg="mod">
          <ac:chgData name="Spencer Anderson" userId="10a27397-ba59-47e9-b221-fb353af0a664" providerId="ADAL" clId="{3D5B6395-5927-4C81-839C-6119150859DD}" dt="2025-10-23T19:14:30.779" v="1320" actId="1076"/>
          <ac:spMkLst>
            <pc:docMk/>
            <pc:sldMk cId="1122107987" sldId="284"/>
            <ac:spMk id="7" creationId="{4A88F9F5-4917-879C-B3D4-C2B72D2E54B2}"/>
          </ac:spMkLst>
        </pc:spChg>
        <pc:spChg chg="mod">
          <ac:chgData name="Spencer Anderson" userId="10a27397-ba59-47e9-b221-fb353af0a664" providerId="ADAL" clId="{3D5B6395-5927-4C81-839C-6119150859DD}" dt="2025-10-23T19:14:30.779" v="1320" actId="1076"/>
          <ac:spMkLst>
            <pc:docMk/>
            <pc:sldMk cId="1122107987" sldId="284"/>
            <ac:spMk id="11" creationId="{1580FBEB-9D7F-1702-2701-33802E46D402}"/>
          </ac:spMkLst>
        </pc:spChg>
        <pc:spChg chg="mod">
          <ac:chgData name="Spencer Anderson" userId="10a27397-ba59-47e9-b221-fb353af0a664" providerId="ADAL" clId="{3D5B6395-5927-4C81-839C-6119150859DD}" dt="2025-10-23T19:14:30.779" v="1320" actId="1076"/>
          <ac:spMkLst>
            <pc:docMk/>
            <pc:sldMk cId="1122107987" sldId="284"/>
            <ac:spMk id="14" creationId="{0E1B3C58-A12B-84B5-F00E-06F42D28C80A}"/>
          </ac:spMkLst>
        </pc:spChg>
        <pc:spChg chg="mod">
          <ac:chgData name="Spencer Anderson" userId="10a27397-ba59-47e9-b221-fb353af0a664" providerId="ADAL" clId="{3D5B6395-5927-4C81-839C-6119150859DD}" dt="2025-10-23T19:16:35.413" v="1329" actId="1076"/>
          <ac:spMkLst>
            <pc:docMk/>
            <pc:sldMk cId="1122107987" sldId="284"/>
            <ac:spMk id="15" creationId="{98335194-CB54-FB3E-20F0-C71B5F5B076D}"/>
          </ac:spMkLst>
        </pc:spChg>
        <pc:spChg chg="mod">
          <ac:chgData name="Spencer Anderson" userId="10a27397-ba59-47e9-b221-fb353af0a664" providerId="ADAL" clId="{3D5B6395-5927-4C81-839C-6119150859DD}" dt="2025-10-23T19:14:30.779" v="1320" actId="1076"/>
          <ac:spMkLst>
            <pc:docMk/>
            <pc:sldMk cId="1122107987" sldId="284"/>
            <ac:spMk id="17" creationId="{05EFB1D8-F23F-C45B-110A-5EFB3077A989}"/>
          </ac:spMkLst>
        </pc:spChg>
        <pc:spChg chg="mod">
          <ac:chgData name="Spencer Anderson" userId="10a27397-ba59-47e9-b221-fb353af0a664" providerId="ADAL" clId="{3D5B6395-5927-4C81-839C-6119150859DD}" dt="2025-10-23T19:14:30.779" v="1320" actId="1076"/>
          <ac:spMkLst>
            <pc:docMk/>
            <pc:sldMk cId="1122107987" sldId="284"/>
            <ac:spMk id="19" creationId="{E87BFEC6-D1F9-6B4A-335F-9286B01CE1CF}"/>
          </ac:spMkLst>
        </pc:spChg>
        <pc:spChg chg="mod">
          <ac:chgData name="Spencer Anderson" userId="10a27397-ba59-47e9-b221-fb353af0a664" providerId="ADAL" clId="{3D5B6395-5927-4C81-839C-6119150859DD}" dt="2025-10-23T19:16:42.816" v="1332" actId="1076"/>
          <ac:spMkLst>
            <pc:docMk/>
            <pc:sldMk cId="1122107987" sldId="284"/>
            <ac:spMk id="24" creationId="{9E4D2CC0-0864-9995-E916-C025523EACE8}"/>
          </ac:spMkLst>
        </pc:spChg>
        <pc:spChg chg="mod">
          <ac:chgData name="Spencer Anderson" userId="10a27397-ba59-47e9-b221-fb353af0a664" providerId="ADAL" clId="{3D5B6395-5927-4C81-839C-6119150859DD}" dt="2025-10-23T19:14:58.220" v="1323" actId="1076"/>
          <ac:spMkLst>
            <pc:docMk/>
            <pc:sldMk cId="1122107987" sldId="284"/>
            <ac:spMk id="26" creationId="{04686595-3ECF-1C32-7F95-BC1938392148}"/>
          </ac:spMkLst>
        </pc:spChg>
        <pc:spChg chg="mod">
          <ac:chgData name="Spencer Anderson" userId="10a27397-ba59-47e9-b221-fb353af0a664" providerId="ADAL" clId="{3D5B6395-5927-4C81-839C-6119150859DD}" dt="2025-10-23T19:16:22.881" v="1328" actId="14100"/>
          <ac:spMkLst>
            <pc:docMk/>
            <pc:sldMk cId="1122107987" sldId="284"/>
            <ac:spMk id="27" creationId="{FD61AC8B-31F0-E3C6-C16A-9FB0EC0288A6}"/>
          </ac:spMkLst>
        </pc:spChg>
        <pc:spChg chg="mod">
          <ac:chgData name="Spencer Anderson" userId="10a27397-ba59-47e9-b221-fb353af0a664" providerId="ADAL" clId="{3D5B6395-5927-4C81-839C-6119150859DD}" dt="2025-10-23T19:14:07.254" v="1318" actId="1076"/>
          <ac:spMkLst>
            <pc:docMk/>
            <pc:sldMk cId="1122107987" sldId="284"/>
            <ac:spMk id="28" creationId="{CFD88235-D557-3DEE-38BF-D604E705824D}"/>
          </ac:spMkLst>
        </pc:spChg>
        <pc:spChg chg="mod">
          <ac:chgData name="Spencer Anderson" userId="10a27397-ba59-47e9-b221-fb353af0a664" providerId="ADAL" clId="{3D5B6395-5927-4C81-839C-6119150859DD}" dt="2025-10-23T19:14:30.779" v="1320" actId="1076"/>
          <ac:spMkLst>
            <pc:docMk/>
            <pc:sldMk cId="1122107987" sldId="284"/>
            <ac:spMk id="29" creationId="{71266856-77C8-D2C7-B683-2E52653FD763}"/>
          </ac:spMkLst>
        </pc:spChg>
        <pc:spChg chg="mod">
          <ac:chgData name="Spencer Anderson" userId="10a27397-ba59-47e9-b221-fb353af0a664" providerId="ADAL" clId="{3D5B6395-5927-4C81-839C-6119150859DD}" dt="2025-10-23T19:17:04.080" v="1334" actId="1076"/>
          <ac:spMkLst>
            <pc:docMk/>
            <pc:sldMk cId="1122107987" sldId="284"/>
            <ac:spMk id="30" creationId="{F1A0E660-E49F-8C4E-BDF2-F9CF597A32CA}"/>
          </ac:spMkLst>
        </pc:spChg>
        <pc:spChg chg="mod">
          <ac:chgData name="Spencer Anderson" userId="10a27397-ba59-47e9-b221-fb353af0a664" providerId="ADAL" clId="{3D5B6395-5927-4C81-839C-6119150859DD}" dt="2025-10-23T19:14:30.779" v="1320" actId="1076"/>
          <ac:spMkLst>
            <pc:docMk/>
            <pc:sldMk cId="1122107987" sldId="284"/>
            <ac:spMk id="45" creationId="{952BCD08-72F6-57D6-15B9-08C735285423}"/>
          </ac:spMkLst>
        </pc:spChg>
        <pc:spChg chg="mod">
          <ac:chgData name="Spencer Anderson" userId="10a27397-ba59-47e9-b221-fb353af0a664" providerId="ADAL" clId="{3D5B6395-5927-4C81-839C-6119150859DD}" dt="2025-10-23T19:14:30.779" v="1320" actId="1076"/>
          <ac:spMkLst>
            <pc:docMk/>
            <pc:sldMk cId="1122107987" sldId="284"/>
            <ac:spMk id="47" creationId="{81241C7F-E95D-C59A-7DC9-B239D21E8E8D}"/>
          </ac:spMkLst>
        </pc:spChg>
        <pc:cxnChg chg="add mod">
          <ac:chgData name="Spencer Anderson" userId="10a27397-ba59-47e9-b221-fb353af0a664" providerId="ADAL" clId="{3D5B6395-5927-4C81-839C-6119150859DD}" dt="2025-10-23T19:18:17.767" v="1343" actId="1582"/>
          <ac:cxnSpMkLst>
            <pc:docMk/>
            <pc:sldMk cId="1122107987" sldId="284"/>
            <ac:cxnSpMk id="41" creationId="{41B6C6F1-302A-952D-0F3D-6387A7829B7E}"/>
          </ac:cxnSpMkLst>
        </pc:cxnChg>
        <pc:cxnChg chg="mod">
          <ac:chgData name="Spencer Anderson" userId="10a27397-ba59-47e9-b221-fb353af0a664" providerId="ADAL" clId="{3D5B6395-5927-4C81-839C-6119150859DD}" dt="2025-10-23T19:17:23.758" v="1338" actId="14100"/>
          <ac:cxnSpMkLst>
            <pc:docMk/>
            <pc:sldMk cId="1122107987" sldId="284"/>
            <ac:cxnSpMk id="48" creationId="{76FB34EB-5A5E-B26A-DB1B-0FB149D63716}"/>
          </ac:cxnSpMkLst>
        </pc:cxnChg>
      </pc:sldChg>
      <pc:sldChg chg="modSp new mod">
        <pc:chgData name="Spencer Anderson" userId="10a27397-ba59-47e9-b221-fb353af0a664" providerId="ADAL" clId="{3D5B6395-5927-4C81-839C-6119150859DD}" dt="2025-10-23T19:39:25.116" v="1448" actId="20577"/>
        <pc:sldMkLst>
          <pc:docMk/>
          <pc:sldMk cId="3084586680" sldId="285"/>
        </pc:sldMkLst>
        <pc:spChg chg="mod">
          <ac:chgData name="Spencer Anderson" userId="10a27397-ba59-47e9-b221-fb353af0a664" providerId="ADAL" clId="{3D5B6395-5927-4C81-839C-6119150859DD}" dt="2025-10-23T19:39:19.676" v="1437" actId="20577"/>
          <ac:spMkLst>
            <pc:docMk/>
            <pc:sldMk cId="3084586680" sldId="285"/>
            <ac:spMk id="2" creationId="{F338AC08-DB58-95AB-C357-793DED82315E}"/>
          </ac:spMkLst>
        </pc:spChg>
        <pc:spChg chg="mod">
          <ac:chgData name="Spencer Anderson" userId="10a27397-ba59-47e9-b221-fb353af0a664" providerId="ADAL" clId="{3D5B6395-5927-4C81-839C-6119150859DD}" dt="2025-10-23T19:39:25.116" v="1448" actId="20577"/>
          <ac:spMkLst>
            <pc:docMk/>
            <pc:sldMk cId="3084586680" sldId="285"/>
            <ac:spMk id="3" creationId="{999FDC7A-02AB-0383-B50E-DFFDCE2CACB1}"/>
          </ac:spMkLst>
        </pc:spChg>
      </pc:sldChg>
      <pc:sldChg chg="del">
        <pc:chgData name="Spencer Anderson" userId="10a27397-ba59-47e9-b221-fb353af0a664" providerId="ADAL" clId="{3D5B6395-5927-4C81-839C-6119150859DD}" dt="2025-10-23T21:07:04.387" v="1563" actId="47"/>
        <pc:sldMkLst>
          <pc:docMk/>
          <pc:sldMk cId="3846566157" sldId="286"/>
        </pc:sldMkLst>
      </pc:sldChg>
    </pc:docChg>
  </pc:docChgLst>
  <pc:docChgLst>
    <pc:chgData name="Julius Hearns" userId="345dd50c-068a-47d5-ad28-05eb8da20d68" providerId="ADAL" clId="{47D6FB4F-9402-4351-A292-644CB20F205C}"/>
    <pc:docChg chg="undo custSel addSld delSld modSld sldOrd">
      <pc:chgData name="Julius Hearns" userId="345dd50c-068a-47d5-ad28-05eb8da20d68" providerId="ADAL" clId="{47D6FB4F-9402-4351-A292-644CB20F205C}" dt="2025-10-24T14:07:10.489" v="1360" actId="47"/>
      <pc:docMkLst>
        <pc:docMk/>
      </pc:docMkLst>
      <pc:sldChg chg="modSp mod">
        <pc:chgData name="Julius Hearns" userId="345dd50c-068a-47d5-ad28-05eb8da20d68" providerId="ADAL" clId="{47D6FB4F-9402-4351-A292-644CB20F205C}" dt="2025-10-23T16:49:59.124" v="1115" actId="255"/>
        <pc:sldMkLst>
          <pc:docMk/>
          <pc:sldMk cId="109857222" sldId="256"/>
        </pc:sldMkLst>
        <pc:spChg chg="mod">
          <ac:chgData name="Julius Hearns" userId="345dd50c-068a-47d5-ad28-05eb8da20d68" providerId="ADAL" clId="{47D6FB4F-9402-4351-A292-644CB20F205C}" dt="2025-10-23T16:49:59.124" v="1115" actId="255"/>
          <ac:spMkLst>
            <pc:docMk/>
            <pc:sldMk cId="109857222" sldId="256"/>
            <ac:spMk id="4" creationId="{822D0A45-AB51-C140-5788-C1C22CDD9935}"/>
          </ac:spMkLst>
        </pc:spChg>
      </pc:sldChg>
      <pc:sldChg chg="addSp delSp modSp mod setBg setClrOvrMap">
        <pc:chgData name="Julius Hearns" userId="345dd50c-068a-47d5-ad28-05eb8da20d68" providerId="ADAL" clId="{47D6FB4F-9402-4351-A292-644CB20F205C}" dt="2025-10-23T19:02:36.264" v="1123" actId="26606"/>
        <pc:sldMkLst>
          <pc:docMk/>
          <pc:sldMk cId="182762846" sldId="257"/>
        </pc:sldMkLst>
        <pc:spChg chg="mod">
          <ac:chgData name="Julius Hearns" userId="345dd50c-068a-47d5-ad28-05eb8da20d68" providerId="ADAL" clId="{47D6FB4F-9402-4351-A292-644CB20F205C}" dt="2025-10-23T19:02:36.264" v="1123" actId="26606"/>
          <ac:spMkLst>
            <pc:docMk/>
            <pc:sldMk cId="182762846" sldId="257"/>
            <ac:spMk id="2" creationId="{15A05990-751C-BBCB-D421-8CE36A4C4257}"/>
          </ac:spMkLst>
        </pc:spChg>
        <pc:spChg chg="add del mod">
          <ac:chgData name="Julius Hearns" userId="345dd50c-068a-47d5-ad28-05eb8da20d68" providerId="ADAL" clId="{47D6FB4F-9402-4351-A292-644CB20F205C}" dt="2025-10-23T19:02:36.264" v="1123" actId="26606"/>
          <ac:spMkLst>
            <pc:docMk/>
            <pc:sldMk cId="182762846" sldId="257"/>
            <ac:spMk id="3" creationId="{2E1AB752-F256-3BF9-636B-002E634ACD50}"/>
          </ac:spMkLst>
        </pc:spChg>
        <pc:spChg chg="add">
          <ac:chgData name="Julius Hearns" userId="345dd50c-068a-47d5-ad28-05eb8da20d68" providerId="ADAL" clId="{47D6FB4F-9402-4351-A292-644CB20F205C}" dt="2025-10-23T19:02:36.264" v="1123" actId="26606"/>
          <ac:spMkLst>
            <pc:docMk/>
            <pc:sldMk cId="182762846" sldId="257"/>
            <ac:spMk id="7" creationId="{2E1AB752-F256-3BF9-636B-002E634ACD50}"/>
          </ac:spMkLst>
        </pc:spChg>
        <pc:spChg chg="add">
          <ac:chgData name="Julius Hearns" userId="345dd50c-068a-47d5-ad28-05eb8da20d68" providerId="ADAL" clId="{47D6FB4F-9402-4351-A292-644CB20F205C}" dt="2025-10-23T19:02:36.264" v="1123" actId="26606"/>
          <ac:spMkLst>
            <pc:docMk/>
            <pc:sldMk cId="182762846" sldId="257"/>
            <ac:spMk id="8" creationId="{5DB0431E-0B04-44A1-9C51-531E28D18A60}"/>
          </ac:spMkLst>
        </pc:spChg>
        <pc:spChg chg="add">
          <ac:chgData name="Julius Hearns" userId="345dd50c-068a-47d5-ad28-05eb8da20d68" providerId="ADAL" clId="{47D6FB4F-9402-4351-A292-644CB20F205C}" dt="2025-10-23T19:02:36.264" v="1123" actId="26606"/>
          <ac:spMkLst>
            <pc:docMk/>
            <pc:sldMk cId="182762846" sldId="257"/>
            <ac:spMk id="10" creationId="{6B424749-EEE0-49C9-9ABF-97B171A3EA00}"/>
          </ac:spMkLst>
        </pc:spChg>
        <pc:graphicFrameChg chg="add del">
          <ac:chgData name="Julius Hearns" userId="345dd50c-068a-47d5-ad28-05eb8da20d68" providerId="ADAL" clId="{47D6FB4F-9402-4351-A292-644CB20F205C}" dt="2025-10-23T19:02:36.236" v="1122" actId="26606"/>
          <ac:graphicFrameMkLst>
            <pc:docMk/>
            <pc:sldMk cId="182762846" sldId="257"/>
            <ac:graphicFrameMk id="5" creationId="{AB0C9148-DCE8-A6E5-87CE-5E46B34E2B37}"/>
          </ac:graphicFrameMkLst>
        </pc:graphicFrameChg>
      </pc:sldChg>
      <pc:sldChg chg="addSp delSp modSp mod modClrScheme chgLayout">
        <pc:chgData name="Julius Hearns" userId="345dd50c-068a-47d5-ad28-05eb8da20d68" providerId="ADAL" clId="{47D6FB4F-9402-4351-A292-644CB20F205C}" dt="2025-10-23T19:19:08.208" v="1175" actId="1076"/>
        <pc:sldMkLst>
          <pc:docMk/>
          <pc:sldMk cId="133647982" sldId="258"/>
        </pc:sldMkLst>
        <pc:spChg chg="mod ord">
          <ac:chgData name="Julius Hearns" userId="345dd50c-068a-47d5-ad28-05eb8da20d68" providerId="ADAL" clId="{47D6FB4F-9402-4351-A292-644CB20F205C}" dt="2025-10-23T19:19:08.208" v="1175" actId="1076"/>
          <ac:spMkLst>
            <pc:docMk/>
            <pc:sldMk cId="133647982" sldId="258"/>
            <ac:spMk id="2" creationId="{5881E459-D101-F899-F747-7F49F0BCF511}"/>
          </ac:spMkLst>
        </pc:spChg>
        <pc:spChg chg="mod ord">
          <ac:chgData name="Julius Hearns" userId="345dd50c-068a-47d5-ad28-05eb8da20d68" providerId="ADAL" clId="{47D6FB4F-9402-4351-A292-644CB20F205C}" dt="2025-10-23T19:12:30.260" v="1148" actId="700"/>
          <ac:spMkLst>
            <pc:docMk/>
            <pc:sldMk cId="133647982" sldId="258"/>
            <ac:spMk id="3" creationId="{D46D4468-C17D-9090-1996-6930128D9A0E}"/>
          </ac:spMkLst>
        </pc:spChg>
        <pc:spChg chg="add mod">
          <ac:chgData name="Julius Hearns" userId="345dd50c-068a-47d5-ad28-05eb8da20d68" providerId="ADAL" clId="{47D6FB4F-9402-4351-A292-644CB20F205C}" dt="2025-10-23T16:27:18.691" v="1060" actId="14100"/>
          <ac:spMkLst>
            <pc:docMk/>
            <pc:sldMk cId="133647982" sldId="258"/>
            <ac:spMk id="4" creationId="{52EFEC9E-DE8D-DF1D-3109-68CECCD8DB4B}"/>
          </ac:spMkLst>
        </pc:spChg>
        <pc:spChg chg="add del mod ord">
          <ac:chgData name="Julius Hearns" userId="345dd50c-068a-47d5-ad28-05eb8da20d68" providerId="ADAL" clId="{47D6FB4F-9402-4351-A292-644CB20F205C}" dt="2025-10-23T19:12:42.174" v="1150" actId="478"/>
          <ac:spMkLst>
            <pc:docMk/>
            <pc:sldMk cId="133647982" sldId="258"/>
            <ac:spMk id="4" creationId="{84DE50F8-D1D2-F930-549C-D622F8196CD4}"/>
          </ac:spMkLst>
        </pc:spChg>
        <pc:spChg chg="add del mod">
          <ac:chgData name="Julius Hearns" userId="345dd50c-068a-47d5-ad28-05eb8da20d68" providerId="ADAL" clId="{47D6FB4F-9402-4351-A292-644CB20F205C}" dt="2025-10-23T19:19:03.719" v="1173" actId="21"/>
          <ac:spMkLst>
            <pc:docMk/>
            <pc:sldMk cId="133647982" sldId="258"/>
            <ac:spMk id="5" creationId="{793DC118-0F53-D460-43D8-F4AFBC7D35B3}"/>
          </ac:spMkLst>
        </pc:spChg>
        <pc:spChg chg="add del mod">
          <ac:chgData name="Julius Hearns" userId="345dd50c-068a-47d5-ad28-05eb8da20d68" providerId="ADAL" clId="{47D6FB4F-9402-4351-A292-644CB20F205C}" dt="2025-10-23T19:19:03.719" v="1173" actId="21"/>
          <ac:spMkLst>
            <pc:docMk/>
            <pc:sldMk cId="133647982" sldId="258"/>
            <ac:spMk id="8" creationId="{6C4C41BC-F33D-E751-D1C9-D85340C02027}"/>
          </ac:spMkLst>
        </pc:spChg>
        <pc:spChg chg="del">
          <ac:chgData name="Julius Hearns" userId="345dd50c-068a-47d5-ad28-05eb8da20d68" providerId="ADAL" clId="{47D6FB4F-9402-4351-A292-644CB20F205C}" dt="2025-10-23T19:12:54.174" v="1151" actId="478"/>
          <ac:spMkLst>
            <pc:docMk/>
            <pc:sldMk cId="133647982" sldId="258"/>
            <ac:spMk id="9" creationId="{C77342FF-BBB2-3661-CC0E-A9B20B27F432}"/>
          </ac:spMkLst>
        </pc:spChg>
        <pc:spChg chg="del">
          <ac:chgData name="Julius Hearns" userId="345dd50c-068a-47d5-ad28-05eb8da20d68" providerId="ADAL" clId="{47D6FB4F-9402-4351-A292-644CB20F205C}" dt="2025-10-23T19:13:03.874" v="1153" actId="478"/>
          <ac:spMkLst>
            <pc:docMk/>
            <pc:sldMk cId="133647982" sldId="258"/>
            <ac:spMk id="10" creationId="{0BEFED25-37C4-E57B-5C54-C3D53E508F63}"/>
          </ac:spMkLst>
        </pc:spChg>
        <pc:picChg chg="add del mod">
          <ac:chgData name="Julius Hearns" userId="345dd50c-068a-47d5-ad28-05eb8da20d68" providerId="ADAL" clId="{47D6FB4F-9402-4351-A292-644CB20F205C}" dt="2025-10-23T19:19:03.719" v="1173" actId="21"/>
          <ac:picMkLst>
            <pc:docMk/>
            <pc:sldMk cId="133647982" sldId="258"/>
            <ac:picMk id="6" creationId="{558B7634-9CBB-6733-4AEE-D9A054C30241}"/>
          </ac:picMkLst>
        </pc:picChg>
        <pc:picChg chg="add mod">
          <ac:chgData name="Julius Hearns" userId="345dd50c-068a-47d5-ad28-05eb8da20d68" providerId="ADAL" clId="{47D6FB4F-9402-4351-A292-644CB20F205C}" dt="2025-10-23T19:19:03.275" v="1172" actId="1076"/>
          <ac:picMkLst>
            <pc:docMk/>
            <pc:sldMk cId="133647982" sldId="258"/>
            <ac:picMk id="2050" creationId="{DE3ECA11-7F97-FD6B-AE6C-C2F6AFDFF550}"/>
          </ac:picMkLst>
        </pc:picChg>
        <pc:picChg chg="del mod">
          <ac:chgData name="Julius Hearns" userId="345dd50c-068a-47d5-ad28-05eb8da20d68" providerId="ADAL" clId="{47D6FB4F-9402-4351-A292-644CB20F205C}" dt="2025-10-23T19:17:48.260" v="1161" actId="478"/>
          <ac:picMkLst>
            <pc:docMk/>
            <pc:sldMk cId="133647982" sldId="258"/>
            <ac:picMk id="3080" creationId="{E3E0A839-0EF6-F684-EDB7-D1128689C576}"/>
          </ac:picMkLst>
        </pc:picChg>
        <pc:picChg chg="del">
          <ac:chgData name="Julius Hearns" userId="345dd50c-068a-47d5-ad28-05eb8da20d68" providerId="ADAL" clId="{47D6FB4F-9402-4351-A292-644CB20F205C}" dt="2025-10-23T19:18:13.168" v="1164" actId="21"/>
          <ac:picMkLst>
            <pc:docMk/>
            <pc:sldMk cId="133647982" sldId="258"/>
            <ac:picMk id="3082" creationId="{558B7634-9CBB-6733-4AEE-D9A054C30241}"/>
          </ac:picMkLst>
        </pc:picChg>
      </pc:sldChg>
      <pc:sldChg chg="addSp delSp modSp mod setBg">
        <pc:chgData name="Julius Hearns" userId="345dd50c-068a-47d5-ad28-05eb8da20d68" providerId="ADAL" clId="{47D6FB4F-9402-4351-A292-644CB20F205C}" dt="2025-10-23T21:33:46.592" v="1357" actId="1582"/>
        <pc:sldMkLst>
          <pc:docMk/>
          <pc:sldMk cId="3797056924" sldId="259"/>
        </pc:sldMkLst>
        <pc:spChg chg="mod">
          <ac:chgData name="Julius Hearns" userId="345dd50c-068a-47d5-ad28-05eb8da20d68" providerId="ADAL" clId="{47D6FB4F-9402-4351-A292-644CB20F205C}" dt="2025-10-23T19:24:41.806" v="1214" actId="26606"/>
          <ac:spMkLst>
            <pc:docMk/>
            <pc:sldMk cId="3797056924" sldId="259"/>
            <ac:spMk id="2" creationId="{163BCAB7-EA38-2B12-20D6-C66698A39989}"/>
          </ac:spMkLst>
        </pc:spChg>
        <pc:spChg chg="mod ord">
          <ac:chgData name="Julius Hearns" userId="345dd50c-068a-47d5-ad28-05eb8da20d68" providerId="ADAL" clId="{47D6FB4F-9402-4351-A292-644CB20F205C}" dt="2025-10-23T19:24:41.806" v="1214" actId="26606"/>
          <ac:spMkLst>
            <pc:docMk/>
            <pc:sldMk cId="3797056924" sldId="259"/>
            <ac:spMk id="3" creationId="{12052666-DAA7-932A-EF4F-D9AD821C9746}"/>
          </ac:spMkLst>
        </pc:spChg>
        <pc:spChg chg="add del mod">
          <ac:chgData name="Julius Hearns" userId="345dd50c-068a-47d5-ad28-05eb8da20d68" providerId="ADAL" clId="{47D6FB4F-9402-4351-A292-644CB20F205C}" dt="2025-10-23T16:45:50.046" v="1071"/>
          <ac:spMkLst>
            <pc:docMk/>
            <pc:sldMk cId="3797056924" sldId="259"/>
            <ac:spMk id="6" creationId="{5BA620E1-BA08-FF4B-D794-75E0F77B927C}"/>
          </ac:spMkLst>
        </pc:spChg>
        <pc:spChg chg="add del mod">
          <ac:chgData name="Julius Hearns" userId="345dd50c-068a-47d5-ad28-05eb8da20d68" providerId="ADAL" clId="{47D6FB4F-9402-4351-A292-644CB20F205C}" dt="2025-10-23T19:24:13.035" v="1207" actId="21"/>
          <ac:spMkLst>
            <pc:docMk/>
            <pc:sldMk cId="3797056924" sldId="259"/>
            <ac:spMk id="7" creationId="{E21C085E-4DE6-7F3D-4C9B-1A9811315B96}"/>
          </ac:spMkLst>
        </pc:spChg>
        <pc:spChg chg="add del mod">
          <ac:chgData name="Julius Hearns" userId="345dd50c-068a-47d5-ad28-05eb8da20d68" providerId="ADAL" clId="{47D6FB4F-9402-4351-A292-644CB20F205C}" dt="2025-10-23T21:33:30.554" v="1356" actId="21"/>
          <ac:spMkLst>
            <pc:docMk/>
            <pc:sldMk cId="3797056924" sldId="259"/>
            <ac:spMk id="8" creationId="{E21C085E-4DE6-7F3D-4C9B-1A9811315B96}"/>
          </ac:spMkLst>
        </pc:spChg>
        <pc:spChg chg="add del">
          <ac:chgData name="Julius Hearns" userId="345dd50c-068a-47d5-ad28-05eb8da20d68" providerId="ADAL" clId="{47D6FB4F-9402-4351-A292-644CB20F205C}" dt="2025-10-23T19:24:28.310" v="1209" actId="26606"/>
          <ac:spMkLst>
            <pc:docMk/>
            <pc:sldMk cId="3797056924" sldId="259"/>
            <ac:spMk id="10" creationId="{E68EA504-F6E5-457A-ACFA-2F5FEB89FCDB}"/>
          </ac:spMkLst>
        </pc:spChg>
        <pc:spChg chg="add del">
          <ac:chgData name="Julius Hearns" userId="345dd50c-068a-47d5-ad28-05eb8da20d68" providerId="ADAL" clId="{47D6FB4F-9402-4351-A292-644CB20F205C}" dt="2025-10-23T19:24:36.180" v="1211" actId="26606"/>
          <ac:spMkLst>
            <pc:docMk/>
            <pc:sldMk cId="3797056924" sldId="259"/>
            <ac:spMk id="13" creationId="{E53F4E5A-C9EE-4859-B46B-F018F7D73A03}"/>
          </ac:spMkLst>
        </pc:spChg>
        <pc:picChg chg="add del mod ord">
          <ac:chgData name="Julius Hearns" userId="345dd50c-068a-47d5-ad28-05eb8da20d68" providerId="ADAL" clId="{47D6FB4F-9402-4351-A292-644CB20F205C}" dt="2025-10-23T21:23:14.022" v="1343" actId="478"/>
          <ac:picMkLst>
            <pc:docMk/>
            <pc:sldMk cId="3797056924" sldId="259"/>
            <ac:picMk id="5" creationId="{49EB7815-2E55-BA83-70D6-C93E20E3F08F}"/>
          </ac:picMkLst>
        </pc:picChg>
        <pc:picChg chg="add mod">
          <ac:chgData name="Julius Hearns" userId="345dd50c-068a-47d5-ad28-05eb8da20d68" providerId="ADAL" clId="{47D6FB4F-9402-4351-A292-644CB20F205C}" dt="2025-10-23T21:33:46.592" v="1357" actId="1582"/>
          <ac:picMkLst>
            <pc:docMk/>
            <pc:sldMk cId="3797056924" sldId="259"/>
            <ac:picMk id="11" creationId="{6959FAB2-9FE0-C1A3-E91F-7F4E64A8F0F8}"/>
          </ac:picMkLst>
        </pc:picChg>
        <pc:picChg chg="add del mod">
          <ac:chgData name="Julius Hearns" userId="345dd50c-068a-47d5-ad28-05eb8da20d68" providerId="ADAL" clId="{47D6FB4F-9402-4351-A292-644CB20F205C}" dt="2025-10-23T16:29:00.427" v="1062" actId="478"/>
          <ac:picMkLst>
            <pc:docMk/>
            <pc:sldMk cId="3797056924" sldId="259"/>
            <ac:picMk id="1030" creationId="{EF5E654A-48AF-1222-B138-80801782B247}"/>
          </ac:picMkLst>
        </pc:picChg>
        <pc:cxnChg chg="add del">
          <ac:chgData name="Julius Hearns" userId="345dd50c-068a-47d5-ad28-05eb8da20d68" providerId="ADAL" clId="{47D6FB4F-9402-4351-A292-644CB20F205C}" dt="2025-10-23T19:24:36.180" v="1211" actId="26606"/>
          <ac:cxnSpMkLst>
            <pc:docMk/>
            <pc:sldMk cId="3797056924" sldId="259"/>
            <ac:cxnSpMk id="12" creationId="{041A955B-D579-48FD-A51C-51B0C0B69F9A}"/>
          </ac:cxnSpMkLst>
        </pc:cxnChg>
      </pc:sldChg>
      <pc:sldChg chg="addSp delSp modSp mod ord modClrScheme chgLayout">
        <pc:chgData name="Julius Hearns" userId="345dd50c-068a-47d5-ad28-05eb8da20d68" providerId="ADAL" clId="{47D6FB4F-9402-4351-A292-644CB20F205C}" dt="2025-10-22T19:30:38.094" v="642" actId="478"/>
        <pc:sldMkLst>
          <pc:docMk/>
          <pc:sldMk cId="2268052502" sldId="260"/>
        </pc:sldMkLst>
        <pc:spChg chg="mod ord">
          <ac:chgData name="Julius Hearns" userId="345dd50c-068a-47d5-ad28-05eb8da20d68" providerId="ADAL" clId="{47D6FB4F-9402-4351-A292-644CB20F205C}" dt="2025-10-22T19:30:34.277" v="641" actId="700"/>
          <ac:spMkLst>
            <pc:docMk/>
            <pc:sldMk cId="2268052502" sldId="260"/>
            <ac:spMk id="2" creationId="{B9C93203-64D9-B0D6-857C-F2A7BA9AED9B}"/>
          </ac:spMkLst>
        </pc:spChg>
      </pc:sldChg>
      <pc:sldChg chg="del">
        <pc:chgData name="Julius Hearns" userId="345dd50c-068a-47d5-ad28-05eb8da20d68" providerId="ADAL" clId="{47D6FB4F-9402-4351-A292-644CB20F205C}" dt="2025-10-23T18:51:51.327" v="1120" actId="47"/>
        <pc:sldMkLst>
          <pc:docMk/>
          <pc:sldMk cId="2154477959" sldId="261"/>
        </pc:sldMkLst>
      </pc:sldChg>
      <pc:sldChg chg="addSp modSp new mod setBg addAnim">
        <pc:chgData name="Julius Hearns" userId="345dd50c-068a-47d5-ad28-05eb8da20d68" providerId="ADAL" clId="{47D6FB4F-9402-4351-A292-644CB20F205C}" dt="2025-10-23T19:27:26.475" v="1250"/>
        <pc:sldMkLst>
          <pc:docMk/>
          <pc:sldMk cId="1171784206" sldId="262"/>
        </pc:sldMkLst>
        <pc:spChg chg="mod">
          <ac:chgData name="Julius Hearns" userId="345dd50c-068a-47d5-ad28-05eb8da20d68" providerId="ADAL" clId="{47D6FB4F-9402-4351-A292-644CB20F205C}" dt="2025-10-23T19:27:26.471" v="1248" actId="26606"/>
          <ac:spMkLst>
            <pc:docMk/>
            <pc:sldMk cId="1171784206" sldId="262"/>
            <ac:spMk id="2" creationId="{F11690CF-D81B-5B01-2989-57DD5AE9875A}"/>
          </ac:spMkLst>
        </pc:spChg>
        <pc:spChg chg="mod">
          <ac:chgData name="Julius Hearns" userId="345dd50c-068a-47d5-ad28-05eb8da20d68" providerId="ADAL" clId="{47D6FB4F-9402-4351-A292-644CB20F205C}" dt="2025-10-23T19:27:26.471" v="1248" actId="26606"/>
          <ac:spMkLst>
            <pc:docMk/>
            <pc:sldMk cId="1171784206" sldId="262"/>
            <ac:spMk id="3" creationId="{11777A12-B35C-FD61-71E9-F5CD6FF130BC}"/>
          </ac:spMkLst>
        </pc:spChg>
        <pc:cxnChg chg="add">
          <ac:chgData name="Julius Hearns" userId="345dd50c-068a-47d5-ad28-05eb8da20d68" providerId="ADAL" clId="{47D6FB4F-9402-4351-A292-644CB20F205C}" dt="2025-10-23T19:27:26.471" v="1248" actId="26606"/>
          <ac:cxnSpMkLst>
            <pc:docMk/>
            <pc:sldMk cId="1171784206" sldId="262"/>
            <ac:cxnSpMk id="8" creationId="{D7E8ECA2-60A0-4D39-817D-F1E982ED7F9B}"/>
          </ac:cxnSpMkLst>
        </pc:cxnChg>
      </pc:sldChg>
      <pc:sldChg chg="modSp new mod">
        <pc:chgData name="Julius Hearns" userId="345dd50c-068a-47d5-ad28-05eb8da20d68" providerId="ADAL" clId="{47D6FB4F-9402-4351-A292-644CB20F205C}" dt="2025-10-21T15:09:49.195" v="42" actId="20577"/>
        <pc:sldMkLst>
          <pc:docMk/>
          <pc:sldMk cId="3692140832" sldId="263"/>
        </pc:sldMkLst>
        <pc:spChg chg="mod">
          <ac:chgData name="Julius Hearns" userId="345dd50c-068a-47d5-ad28-05eb8da20d68" providerId="ADAL" clId="{47D6FB4F-9402-4351-A292-644CB20F205C}" dt="2025-10-21T15:09:49.195" v="42" actId="20577"/>
          <ac:spMkLst>
            <pc:docMk/>
            <pc:sldMk cId="3692140832" sldId="263"/>
            <ac:spMk id="2" creationId="{80FA5F70-36B7-EB35-BBC1-6802A39A0133}"/>
          </ac:spMkLst>
        </pc:spChg>
      </pc:sldChg>
      <pc:sldChg chg="addSp delSp modSp new mod setBg">
        <pc:chgData name="Julius Hearns" userId="345dd50c-068a-47d5-ad28-05eb8da20d68" providerId="ADAL" clId="{47D6FB4F-9402-4351-A292-644CB20F205C}" dt="2025-10-23T19:05:04.747" v="1141" actId="14100"/>
        <pc:sldMkLst>
          <pc:docMk/>
          <pc:sldMk cId="1081079946" sldId="264"/>
        </pc:sldMkLst>
        <pc:spChg chg="mod">
          <ac:chgData name="Julius Hearns" userId="345dd50c-068a-47d5-ad28-05eb8da20d68" providerId="ADAL" clId="{47D6FB4F-9402-4351-A292-644CB20F205C}" dt="2025-10-23T19:03:58.117" v="1133" actId="26606"/>
          <ac:spMkLst>
            <pc:docMk/>
            <pc:sldMk cId="1081079946" sldId="264"/>
            <ac:spMk id="2" creationId="{D2BADDC9-ED04-D597-A7DC-64F96AF00C5B}"/>
          </ac:spMkLst>
        </pc:spChg>
        <pc:spChg chg="add">
          <ac:chgData name="Julius Hearns" userId="345dd50c-068a-47d5-ad28-05eb8da20d68" providerId="ADAL" clId="{47D6FB4F-9402-4351-A292-644CB20F205C}" dt="2025-10-23T19:03:58.117" v="1133" actId="26606"/>
          <ac:spMkLst>
            <pc:docMk/>
            <pc:sldMk cId="1081079946" sldId="264"/>
            <ac:spMk id="18" creationId="{5D5E0904-721C-4D68-9EB8-1C9752E329A7}"/>
          </ac:spMkLst>
        </pc:spChg>
        <pc:spChg chg="add">
          <ac:chgData name="Julius Hearns" userId="345dd50c-068a-47d5-ad28-05eb8da20d68" providerId="ADAL" clId="{47D6FB4F-9402-4351-A292-644CB20F205C}" dt="2025-10-23T19:03:58.117" v="1133" actId="26606"/>
          <ac:spMkLst>
            <pc:docMk/>
            <pc:sldMk cId="1081079946" sldId="264"/>
            <ac:spMk id="19" creationId="{121F5E60-4E89-4B16-A245-12BD9935998D}"/>
          </ac:spMkLst>
        </pc:spChg>
        <pc:spChg chg="add">
          <ac:chgData name="Julius Hearns" userId="345dd50c-068a-47d5-ad28-05eb8da20d68" providerId="ADAL" clId="{47D6FB4F-9402-4351-A292-644CB20F205C}" dt="2025-10-23T19:03:58.117" v="1133" actId="26606"/>
          <ac:spMkLst>
            <pc:docMk/>
            <pc:sldMk cId="1081079946" sldId="264"/>
            <ac:spMk id="20" creationId="{B298ECBA-3258-45DF-8FD4-7581736BCCBC}"/>
          </ac:spMkLst>
        </pc:spChg>
        <pc:spChg chg="add">
          <ac:chgData name="Julius Hearns" userId="345dd50c-068a-47d5-ad28-05eb8da20d68" providerId="ADAL" clId="{47D6FB4F-9402-4351-A292-644CB20F205C}" dt="2025-10-23T19:03:58.117" v="1133" actId="26606"/>
          <ac:spMkLst>
            <pc:docMk/>
            <pc:sldMk cId="1081079946" sldId="264"/>
            <ac:spMk id="21" creationId="{B62BF453-BD82-4B90-9FE7-51703133806E}"/>
          </ac:spMkLst>
        </pc:spChg>
        <pc:spChg chg="add">
          <ac:chgData name="Julius Hearns" userId="345dd50c-068a-47d5-ad28-05eb8da20d68" providerId="ADAL" clId="{47D6FB4F-9402-4351-A292-644CB20F205C}" dt="2025-10-23T19:03:58.117" v="1133" actId="26606"/>
          <ac:spMkLst>
            <pc:docMk/>
            <pc:sldMk cId="1081079946" sldId="264"/>
            <ac:spMk id="22" creationId="{072366D3-9B5C-42E1-9906-77FF6BB55EAB}"/>
          </ac:spMkLst>
        </pc:spChg>
        <pc:grpChg chg="add del mod">
          <ac:chgData name="Julius Hearns" userId="345dd50c-068a-47d5-ad28-05eb8da20d68" providerId="ADAL" clId="{47D6FB4F-9402-4351-A292-644CB20F205C}" dt="2025-10-23T19:03:53.590" v="1132" actId="21"/>
          <ac:grpSpMkLst>
            <pc:docMk/>
            <pc:sldMk cId="1081079946" sldId="264"/>
            <ac:grpSpMk id="3" creationId="{E9B36755-D3B1-EA88-D53B-A84D08DE7C25}"/>
          </ac:grpSpMkLst>
        </pc:grpChg>
        <pc:grpChg chg="add mod">
          <ac:chgData name="Julius Hearns" userId="345dd50c-068a-47d5-ad28-05eb8da20d68" providerId="ADAL" clId="{47D6FB4F-9402-4351-A292-644CB20F205C}" dt="2025-10-23T19:04:57.360" v="1140" actId="164"/>
          <ac:grpSpMkLst>
            <pc:docMk/>
            <pc:sldMk cId="1081079946" sldId="264"/>
            <ac:grpSpMk id="7" creationId="{E9B36755-D3B1-EA88-D53B-A84D08DE7C25}"/>
          </ac:grpSpMkLst>
        </pc:grpChg>
        <pc:grpChg chg="add mod">
          <ac:chgData name="Julius Hearns" userId="345dd50c-068a-47d5-ad28-05eb8da20d68" providerId="ADAL" clId="{47D6FB4F-9402-4351-A292-644CB20F205C}" dt="2025-10-23T19:05:04.747" v="1141" actId="14100"/>
          <ac:grpSpMkLst>
            <pc:docMk/>
            <pc:sldMk cId="1081079946" sldId="264"/>
            <ac:grpSpMk id="27" creationId="{9251644D-C72B-0D61-F9B7-F18A6B53C50D}"/>
          </ac:grpSpMkLst>
        </pc:grpChg>
        <pc:picChg chg="mod ord">
          <ac:chgData name="Julius Hearns" userId="345dd50c-068a-47d5-ad28-05eb8da20d68" providerId="ADAL" clId="{47D6FB4F-9402-4351-A292-644CB20F205C}" dt="2025-10-23T19:04:57.360" v="1140" actId="164"/>
          <ac:picMkLst>
            <pc:docMk/>
            <pc:sldMk cId="1081079946" sldId="264"/>
            <ac:picMk id="6" creationId="{0086E3AB-6C3A-3D06-A2BA-62019912C260}"/>
          </ac:picMkLst>
        </pc:picChg>
        <pc:cxnChg chg="mod">
          <ac:chgData name="Julius Hearns" userId="345dd50c-068a-47d5-ad28-05eb8da20d68" providerId="ADAL" clId="{47D6FB4F-9402-4351-A292-644CB20F205C}" dt="2025-10-23T19:04:01.191" v="1134"/>
          <ac:cxnSpMkLst>
            <pc:docMk/>
            <pc:sldMk cId="1081079946" sldId="264"/>
            <ac:cxnSpMk id="10" creationId="{BF7A3566-5069-1CD6-D367-DDC3BEDA0353}"/>
          </ac:cxnSpMkLst>
        </pc:cxnChg>
        <pc:cxnChg chg="mod">
          <ac:chgData name="Julius Hearns" userId="345dd50c-068a-47d5-ad28-05eb8da20d68" providerId="ADAL" clId="{47D6FB4F-9402-4351-A292-644CB20F205C}" dt="2025-10-23T19:03:40.678" v="1129" actId="164"/>
          <ac:cxnSpMkLst>
            <pc:docMk/>
            <pc:sldMk cId="1081079946" sldId="264"/>
            <ac:cxnSpMk id="11" creationId="{BF7A3566-5069-1CD6-D367-DDC3BEDA0353}"/>
          </ac:cxnSpMkLst>
        </pc:cxnChg>
        <pc:cxnChg chg="mod">
          <ac:chgData name="Julius Hearns" userId="345dd50c-068a-47d5-ad28-05eb8da20d68" providerId="ADAL" clId="{47D6FB4F-9402-4351-A292-644CB20F205C}" dt="2025-10-23T19:03:40.678" v="1129" actId="164"/>
          <ac:cxnSpMkLst>
            <pc:docMk/>
            <pc:sldMk cId="1081079946" sldId="264"/>
            <ac:cxnSpMk id="12" creationId="{5DC739F1-2A73-91BA-9820-44E571B75BCE}"/>
          </ac:cxnSpMkLst>
        </pc:cxnChg>
        <pc:cxnChg chg="mod">
          <ac:chgData name="Julius Hearns" userId="345dd50c-068a-47d5-ad28-05eb8da20d68" providerId="ADAL" clId="{47D6FB4F-9402-4351-A292-644CB20F205C}" dt="2025-10-23T19:03:40.678" v="1129" actId="164"/>
          <ac:cxnSpMkLst>
            <pc:docMk/>
            <pc:sldMk cId="1081079946" sldId="264"/>
            <ac:cxnSpMk id="13" creationId="{C7124B8B-035F-EBBE-8242-FAAC1321610D}"/>
          </ac:cxnSpMkLst>
        </pc:cxnChg>
        <pc:cxnChg chg="mod">
          <ac:chgData name="Julius Hearns" userId="345dd50c-068a-47d5-ad28-05eb8da20d68" providerId="ADAL" clId="{47D6FB4F-9402-4351-A292-644CB20F205C}" dt="2025-10-23T19:04:01.191" v="1134"/>
          <ac:cxnSpMkLst>
            <pc:docMk/>
            <pc:sldMk cId="1081079946" sldId="264"/>
            <ac:cxnSpMk id="14" creationId="{5DC739F1-2A73-91BA-9820-44E571B75BCE}"/>
          </ac:cxnSpMkLst>
        </pc:cxnChg>
        <pc:cxnChg chg="mod">
          <ac:chgData name="Julius Hearns" userId="345dd50c-068a-47d5-ad28-05eb8da20d68" providerId="ADAL" clId="{47D6FB4F-9402-4351-A292-644CB20F205C}" dt="2025-10-23T19:03:40.678" v="1129" actId="164"/>
          <ac:cxnSpMkLst>
            <pc:docMk/>
            <pc:sldMk cId="1081079946" sldId="264"/>
            <ac:cxnSpMk id="15" creationId="{0A57305F-7CE0-BC4F-FC56-1ACFD06A66BF}"/>
          </ac:cxnSpMkLst>
        </pc:cxnChg>
        <pc:cxnChg chg="mod">
          <ac:chgData name="Julius Hearns" userId="345dd50c-068a-47d5-ad28-05eb8da20d68" providerId="ADAL" clId="{47D6FB4F-9402-4351-A292-644CB20F205C}" dt="2025-10-23T19:03:40.678" v="1129" actId="164"/>
          <ac:cxnSpMkLst>
            <pc:docMk/>
            <pc:sldMk cId="1081079946" sldId="264"/>
            <ac:cxnSpMk id="16" creationId="{57DD8255-CD84-9987-381D-1AC266642895}"/>
          </ac:cxnSpMkLst>
        </pc:cxnChg>
        <pc:cxnChg chg="mod">
          <ac:chgData name="Julius Hearns" userId="345dd50c-068a-47d5-ad28-05eb8da20d68" providerId="ADAL" clId="{47D6FB4F-9402-4351-A292-644CB20F205C}" dt="2025-10-23T19:03:40.678" v="1129" actId="164"/>
          <ac:cxnSpMkLst>
            <pc:docMk/>
            <pc:sldMk cId="1081079946" sldId="264"/>
            <ac:cxnSpMk id="17" creationId="{87E768C2-B84D-C200-D51C-FD34D611D819}"/>
          </ac:cxnSpMkLst>
        </pc:cxnChg>
        <pc:cxnChg chg="mod">
          <ac:chgData name="Julius Hearns" userId="345dd50c-068a-47d5-ad28-05eb8da20d68" providerId="ADAL" clId="{47D6FB4F-9402-4351-A292-644CB20F205C}" dt="2025-10-23T19:04:01.191" v="1134"/>
          <ac:cxnSpMkLst>
            <pc:docMk/>
            <pc:sldMk cId="1081079946" sldId="264"/>
            <ac:cxnSpMk id="23" creationId="{C7124B8B-035F-EBBE-8242-FAAC1321610D}"/>
          </ac:cxnSpMkLst>
        </pc:cxnChg>
        <pc:cxnChg chg="mod">
          <ac:chgData name="Julius Hearns" userId="345dd50c-068a-47d5-ad28-05eb8da20d68" providerId="ADAL" clId="{47D6FB4F-9402-4351-A292-644CB20F205C}" dt="2025-10-23T19:04:01.191" v="1134"/>
          <ac:cxnSpMkLst>
            <pc:docMk/>
            <pc:sldMk cId="1081079946" sldId="264"/>
            <ac:cxnSpMk id="24" creationId="{0A57305F-7CE0-BC4F-FC56-1ACFD06A66BF}"/>
          </ac:cxnSpMkLst>
        </pc:cxnChg>
        <pc:cxnChg chg="mod">
          <ac:chgData name="Julius Hearns" userId="345dd50c-068a-47d5-ad28-05eb8da20d68" providerId="ADAL" clId="{47D6FB4F-9402-4351-A292-644CB20F205C}" dt="2025-10-23T19:04:01.191" v="1134"/>
          <ac:cxnSpMkLst>
            <pc:docMk/>
            <pc:sldMk cId="1081079946" sldId="264"/>
            <ac:cxnSpMk id="25" creationId="{57DD8255-CD84-9987-381D-1AC266642895}"/>
          </ac:cxnSpMkLst>
        </pc:cxnChg>
        <pc:cxnChg chg="mod">
          <ac:chgData name="Julius Hearns" userId="345dd50c-068a-47d5-ad28-05eb8da20d68" providerId="ADAL" clId="{47D6FB4F-9402-4351-A292-644CB20F205C}" dt="2025-10-23T19:04:01.191" v="1134"/>
          <ac:cxnSpMkLst>
            <pc:docMk/>
            <pc:sldMk cId="1081079946" sldId="264"/>
            <ac:cxnSpMk id="26" creationId="{87E768C2-B84D-C200-D51C-FD34D611D819}"/>
          </ac:cxnSpMkLst>
        </pc:cxnChg>
      </pc:sldChg>
      <pc:sldChg chg="addSp delSp modSp new mod setBg">
        <pc:chgData name="Julius Hearns" userId="345dd50c-068a-47d5-ad28-05eb8da20d68" providerId="ADAL" clId="{47D6FB4F-9402-4351-A292-644CB20F205C}" dt="2025-10-23T21:35:27.155" v="1358" actId="1582"/>
        <pc:sldMkLst>
          <pc:docMk/>
          <pc:sldMk cId="1104995975" sldId="265"/>
        </pc:sldMkLst>
        <pc:spChg chg="mod ord">
          <ac:chgData name="Julius Hearns" userId="345dd50c-068a-47d5-ad28-05eb8da20d68" providerId="ADAL" clId="{47D6FB4F-9402-4351-A292-644CB20F205C}" dt="2025-10-23T19:26:42.151" v="1232" actId="26606"/>
          <ac:spMkLst>
            <pc:docMk/>
            <pc:sldMk cId="1104995975" sldId="265"/>
            <ac:spMk id="2" creationId="{56CEB02E-CD61-8FE4-367C-085E8A2331BF}"/>
          </ac:spMkLst>
        </pc:spChg>
        <pc:spChg chg="del mod">
          <ac:chgData name="Julius Hearns" userId="345dd50c-068a-47d5-ad28-05eb8da20d68" providerId="ADAL" clId="{47D6FB4F-9402-4351-A292-644CB20F205C}" dt="2025-10-23T19:26:21.820" v="1228" actId="478"/>
          <ac:spMkLst>
            <pc:docMk/>
            <pc:sldMk cId="1104995975" sldId="265"/>
            <ac:spMk id="3" creationId="{6D436846-2A54-7F1A-AFC3-6F9A08C18C2A}"/>
          </ac:spMkLst>
        </pc:spChg>
        <pc:spChg chg="mod">
          <ac:chgData name="Julius Hearns" userId="345dd50c-068a-47d5-ad28-05eb8da20d68" providerId="ADAL" clId="{47D6FB4F-9402-4351-A292-644CB20F205C}" dt="2025-10-23T19:26:42.151" v="1232" actId="26606"/>
          <ac:spMkLst>
            <pc:docMk/>
            <pc:sldMk cId="1104995975" sldId="265"/>
            <ac:spMk id="6" creationId="{7549C776-CCA4-7749-4B37-6695611F0118}"/>
          </ac:spMkLst>
        </pc:spChg>
        <pc:spChg chg="add del mod">
          <ac:chgData name="Julius Hearns" userId="345dd50c-068a-47d5-ad28-05eb8da20d68" providerId="ADAL" clId="{47D6FB4F-9402-4351-A292-644CB20F205C}" dt="2025-10-23T19:26:25.096" v="1229" actId="478"/>
          <ac:spMkLst>
            <pc:docMk/>
            <pc:sldMk cId="1104995975" sldId="265"/>
            <ac:spMk id="8" creationId="{50017135-4F3D-86BB-2613-1D0A49BAA805}"/>
          </ac:spMkLst>
        </pc:spChg>
        <pc:spChg chg="add del">
          <ac:chgData name="Julius Hearns" userId="345dd50c-068a-47d5-ad28-05eb8da20d68" providerId="ADAL" clId="{47D6FB4F-9402-4351-A292-644CB20F205C}" dt="2025-10-23T19:26:42.151" v="1232" actId="26606"/>
          <ac:spMkLst>
            <pc:docMk/>
            <pc:sldMk cId="1104995975" sldId="265"/>
            <ac:spMk id="11" creationId="{E68EA504-F6E5-457A-ACFA-2F5FEB89FCDB}"/>
          </ac:spMkLst>
        </pc:spChg>
        <pc:spChg chg="add">
          <ac:chgData name="Julius Hearns" userId="345dd50c-068a-47d5-ad28-05eb8da20d68" providerId="ADAL" clId="{47D6FB4F-9402-4351-A292-644CB20F205C}" dt="2025-10-23T19:26:42.151" v="1232" actId="26606"/>
          <ac:spMkLst>
            <pc:docMk/>
            <pc:sldMk cId="1104995975" sldId="265"/>
            <ac:spMk id="16" creationId="{E53F4E5A-C9EE-4859-B46B-F018F7D73A03}"/>
          </ac:spMkLst>
        </pc:spChg>
        <pc:picChg chg="mod ord">
          <ac:chgData name="Julius Hearns" userId="345dd50c-068a-47d5-ad28-05eb8da20d68" providerId="ADAL" clId="{47D6FB4F-9402-4351-A292-644CB20F205C}" dt="2025-10-23T19:26:42.151" v="1232" actId="26606"/>
          <ac:picMkLst>
            <pc:docMk/>
            <pc:sldMk cId="1104995975" sldId="265"/>
            <ac:picMk id="5" creationId="{779D5687-1751-E66B-0AF0-BC91E607BFCD}"/>
          </ac:picMkLst>
        </pc:picChg>
        <pc:picChg chg="mod">
          <ac:chgData name="Julius Hearns" userId="345dd50c-068a-47d5-ad28-05eb8da20d68" providerId="ADAL" clId="{47D6FB4F-9402-4351-A292-644CB20F205C}" dt="2025-10-23T21:35:27.155" v="1358" actId="1582"/>
          <ac:picMkLst>
            <pc:docMk/>
            <pc:sldMk cId="1104995975" sldId="265"/>
            <ac:picMk id="10" creationId="{F85EEA63-5482-56CF-1247-E96548073990}"/>
          </ac:picMkLst>
        </pc:picChg>
        <pc:cxnChg chg="add">
          <ac:chgData name="Julius Hearns" userId="345dd50c-068a-47d5-ad28-05eb8da20d68" providerId="ADAL" clId="{47D6FB4F-9402-4351-A292-644CB20F205C}" dt="2025-10-23T19:26:42.151" v="1232" actId="26606"/>
          <ac:cxnSpMkLst>
            <pc:docMk/>
            <pc:sldMk cId="1104995975" sldId="265"/>
            <ac:cxnSpMk id="18" creationId="{041A955B-D579-48FD-A51C-51B0C0B69F9A}"/>
          </ac:cxnSpMkLst>
        </pc:cxnChg>
      </pc:sldChg>
      <pc:sldChg chg="addSp delSp modSp new mod setBg">
        <pc:chgData name="Julius Hearns" userId="345dd50c-068a-47d5-ad28-05eb8da20d68" providerId="ADAL" clId="{47D6FB4F-9402-4351-A292-644CB20F205C}" dt="2025-10-23T19:25:57.752" v="1226" actId="26606"/>
        <pc:sldMkLst>
          <pc:docMk/>
          <pc:sldMk cId="2414835981" sldId="266"/>
        </pc:sldMkLst>
        <pc:spChg chg="mod">
          <ac:chgData name="Julius Hearns" userId="345dd50c-068a-47d5-ad28-05eb8da20d68" providerId="ADAL" clId="{47D6FB4F-9402-4351-A292-644CB20F205C}" dt="2025-10-23T19:25:57.752" v="1226" actId="26606"/>
          <ac:spMkLst>
            <pc:docMk/>
            <pc:sldMk cId="2414835981" sldId="266"/>
            <ac:spMk id="2" creationId="{16F94579-AE24-BC76-3B1B-9089A7D91027}"/>
          </ac:spMkLst>
        </pc:spChg>
        <pc:spChg chg="del">
          <ac:chgData name="Julius Hearns" userId="345dd50c-068a-47d5-ad28-05eb8da20d68" providerId="ADAL" clId="{47D6FB4F-9402-4351-A292-644CB20F205C}" dt="2025-10-23T19:25:20.129" v="1223" actId="26606"/>
          <ac:spMkLst>
            <pc:docMk/>
            <pc:sldMk cId="2414835981" sldId="266"/>
            <ac:spMk id="3" creationId="{7B594D08-CB2B-6925-D767-CBF3D0989EC3}"/>
          </ac:spMkLst>
        </pc:spChg>
        <pc:graphicFrameChg chg="add mod ord modGraphic">
          <ac:chgData name="Julius Hearns" userId="345dd50c-068a-47d5-ad28-05eb8da20d68" providerId="ADAL" clId="{47D6FB4F-9402-4351-A292-644CB20F205C}" dt="2025-10-23T19:25:57.752" v="1226" actId="26606"/>
          <ac:graphicFrameMkLst>
            <pc:docMk/>
            <pc:sldMk cId="2414835981" sldId="266"/>
            <ac:graphicFrameMk id="9" creationId="{1A57F725-5CAE-CBE5-A7D8-70D147ACE926}"/>
          </ac:graphicFrameMkLst>
        </pc:graphicFrameChg>
        <pc:picChg chg="mod">
          <ac:chgData name="Julius Hearns" userId="345dd50c-068a-47d5-ad28-05eb8da20d68" providerId="ADAL" clId="{47D6FB4F-9402-4351-A292-644CB20F205C}" dt="2025-10-23T19:25:57.752" v="1226" actId="26606"/>
          <ac:picMkLst>
            <pc:docMk/>
            <pc:sldMk cId="2414835981" sldId="266"/>
            <ac:picMk id="7" creationId="{8528E1F6-1CD7-D943-CFFB-583C54AC3330}"/>
          </ac:picMkLst>
        </pc:picChg>
      </pc:sldChg>
      <pc:sldChg chg="modSp new mod">
        <pc:chgData name="Julius Hearns" userId="345dd50c-068a-47d5-ad28-05eb8da20d68" providerId="ADAL" clId="{47D6FB4F-9402-4351-A292-644CB20F205C}" dt="2025-10-21T15:18:21.067" v="180" actId="20577"/>
        <pc:sldMkLst>
          <pc:docMk/>
          <pc:sldMk cId="918357696" sldId="267"/>
        </pc:sldMkLst>
      </pc:sldChg>
      <pc:sldChg chg="addSp modSp mod setBg">
        <pc:chgData name="Julius Hearns" userId="345dd50c-068a-47d5-ad28-05eb8da20d68" providerId="ADAL" clId="{47D6FB4F-9402-4351-A292-644CB20F205C}" dt="2025-10-23T19:02:44.074" v="1124" actId="26606"/>
        <pc:sldMkLst>
          <pc:docMk/>
          <pc:sldMk cId="106781171" sldId="268"/>
        </pc:sldMkLst>
        <pc:spChg chg="mod">
          <ac:chgData name="Julius Hearns" userId="345dd50c-068a-47d5-ad28-05eb8da20d68" providerId="ADAL" clId="{47D6FB4F-9402-4351-A292-644CB20F205C}" dt="2025-10-23T19:02:44.074" v="1124" actId="26606"/>
          <ac:spMkLst>
            <pc:docMk/>
            <pc:sldMk cId="106781171" sldId="268"/>
            <ac:spMk id="2" creationId="{C799B1C7-49F7-3FDA-B9BB-DF4908060EC5}"/>
          </ac:spMkLst>
        </pc:spChg>
        <pc:spChg chg="add">
          <ac:chgData name="Julius Hearns" userId="345dd50c-068a-47d5-ad28-05eb8da20d68" providerId="ADAL" clId="{47D6FB4F-9402-4351-A292-644CB20F205C}" dt="2025-10-23T19:02:44.074" v="1124" actId="26606"/>
          <ac:spMkLst>
            <pc:docMk/>
            <pc:sldMk cId="106781171" sldId="268"/>
            <ac:spMk id="5" creationId="{5D5E0904-721C-4D68-9EB8-1C9752E329A7}"/>
          </ac:spMkLst>
        </pc:spChg>
        <pc:spChg chg="add">
          <ac:chgData name="Julius Hearns" userId="345dd50c-068a-47d5-ad28-05eb8da20d68" providerId="ADAL" clId="{47D6FB4F-9402-4351-A292-644CB20F205C}" dt="2025-10-23T19:02:44.074" v="1124" actId="26606"/>
          <ac:spMkLst>
            <pc:docMk/>
            <pc:sldMk cId="106781171" sldId="268"/>
            <ac:spMk id="10" creationId="{B298ECBA-3258-45DF-8FD4-7581736BCCBC}"/>
          </ac:spMkLst>
        </pc:spChg>
        <pc:spChg chg="add">
          <ac:chgData name="Julius Hearns" userId="345dd50c-068a-47d5-ad28-05eb8da20d68" providerId="ADAL" clId="{47D6FB4F-9402-4351-A292-644CB20F205C}" dt="2025-10-23T19:02:44.074" v="1124" actId="26606"/>
          <ac:spMkLst>
            <pc:docMk/>
            <pc:sldMk cId="106781171" sldId="268"/>
            <ac:spMk id="12" creationId="{B62BF453-BD82-4B90-9FE7-51703133806E}"/>
          </ac:spMkLst>
        </pc:spChg>
        <pc:spChg chg="add">
          <ac:chgData name="Julius Hearns" userId="345dd50c-068a-47d5-ad28-05eb8da20d68" providerId="ADAL" clId="{47D6FB4F-9402-4351-A292-644CB20F205C}" dt="2025-10-23T19:02:44.074" v="1124" actId="26606"/>
          <ac:spMkLst>
            <pc:docMk/>
            <pc:sldMk cId="106781171" sldId="268"/>
            <ac:spMk id="14" creationId="{072366D3-9B5C-42E1-9906-77FF6BB55EAB}"/>
          </ac:spMkLst>
        </pc:spChg>
        <pc:spChg chg="add">
          <ac:chgData name="Julius Hearns" userId="345dd50c-068a-47d5-ad28-05eb8da20d68" providerId="ADAL" clId="{47D6FB4F-9402-4351-A292-644CB20F205C}" dt="2025-10-23T19:02:44.074" v="1124" actId="26606"/>
          <ac:spMkLst>
            <pc:docMk/>
            <pc:sldMk cId="106781171" sldId="268"/>
            <ac:spMk id="16" creationId="{121F5E60-4E89-4B16-A245-12BD9935998D}"/>
          </ac:spMkLst>
        </pc:spChg>
        <pc:picChg chg="mod">
          <ac:chgData name="Julius Hearns" userId="345dd50c-068a-47d5-ad28-05eb8da20d68" providerId="ADAL" clId="{47D6FB4F-9402-4351-A292-644CB20F205C}" dt="2025-10-23T19:02:44.074" v="1124" actId="26606"/>
          <ac:picMkLst>
            <pc:docMk/>
            <pc:sldMk cId="106781171" sldId="268"/>
            <ac:picMk id="3" creationId="{3A191D91-F669-9F40-1A80-725BA086EB32}"/>
          </ac:picMkLst>
        </pc:picChg>
      </pc:sldChg>
      <pc:sldChg chg="modSp new mod">
        <pc:chgData name="Julius Hearns" userId="345dd50c-068a-47d5-ad28-05eb8da20d68" providerId="ADAL" clId="{47D6FB4F-9402-4351-A292-644CB20F205C}" dt="2025-10-23T19:05:17.390" v="1142" actId="26606"/>
        <pc:sldMkLst>
          <pc:docMk/>
          <pc:sldMk cId="327399423" sldId="272"/>
        </pc:sldMkLst>
        <pc:spChg chg="mod">
          <ac:chgData name="Julius Hearns" userId="345dd50c-068a-47d5-ad28-05eb8da20d68" providerId="ADAL" clId="{47D6FB4F-9402-4351-A292-644CB20F205C}" dt="2025-10-23T19:05:17.390" v="1142" actId="26606"/>
          <ac:spMkLst>
            <pc:docMk/>
            <pc:sldMk cId="327399423" sldId="272"/>
            <ac:spMk id="2" creationId="{F25012CD-1447-158B-BE9E-999B93DC8EE1}"/>
          </ac:spMkLst>
        </pc:spChg>
        <pc:spChg chg="mod ord">
          <ac:chgData name="Julius Hearns" userId="345dd50c-068a-47d5-ad28-05eb8da20d68" providerId="ADAL" clId="{47D6FB4F-9402-4351-A292-644CB20F205C}" dt="2025-10-23T19:05:17.390" v="1142" actId="26606"/>
          <ac:spMkLst>
            <pc:docMk/>
            <pc:sldMk cId="327399423" sldId="272"/>
            <ac:spMk id="3" creationId="{67AA9076-3CC8-4B8C-9419-4F085EB4766B}"/>
          </ac:spMkLst>
        </pc:spChg>
        <pc:picChg chg="mod">
          <ac:chgData name="Julius Hearns" userId="345dd50c-068a-47d5-ad28-05eb8da20d68" providerId="ADAL" clId="{47D6FB4F-9402-4351-A292-644CB20F205C}" dt="2025-10-23T19:05:17.390" v="1142" actId="26606"/>
          <ac:picMkLst>
            <pc:docMk/>
            <pc:sldMk cId="327399423" sldId="272"/>
            <ac:picMk id="1026" creationId="{9EC4CA6E-F5AD-2D2C-CA73-4212E789093D}"/>
          </ac:picMkLst>
        </pc:picChg>
      </pc:sldChg>
      <pc:sldChg chg="addSp delSp modSp add mod setBg">
        <pc:chgData name="Julius Hearns" userId="345dd50c-068a-47d5-ad28-05eb8da20d68" providerId="ADAL" clId="{47D6FB4F-9402-4351-A292-644CB20F205C}" dt="2025-10-23T19:09:33.425" v="1146" actId="26606"/>
        <pc:sldMkLst>
          <pc:docMk/>
          <pc:sldMk cId="3590449525" sldId="273"/>
        </pc:sldMkLst>
        <pc:spChg chg="mod">
          <ac:chgData name="Julius Hearns" userId="345dd50c-068a-47d5-ad28-05eb8da20d68" providerId="ADAL" clId="{47D6FB4F-9402-4351-A292-644CB20F205C}" dt="2025-10-23T19:08:24.579" v="1143" actId="26606"/>
          <ac:spMkLst>
            <pc:docMk/>
            <pc:sldMk cId="3590449525" sldId="273"/>
            <ac:spMk id="2" creationId="{4170FD74-78C7-0D8E-646C-3CBABD09EEE5}"/>
          </ac:spMkLst>
        </pc:spChg>
        <pc:spChg chg="del mod">
          <ac:chgData name="Julius Hearns" userId="345dd50c-068a-47d5-ad28-05eb8da20d68" providerId="ADAL" clId="{47D6FB4F-9402-4351-A292-644CB20F205C}" dt="2025-10-23T19:09:33.425" v="1146" actId="26606"/>
          <ac:spMkLst>
            <pc:docMk/>
            <pc:sldMk cId="3590449525" sldId="273"/>
            <ac:spMk id="3" creationId="{EE3C3EE6-DC56-8E7C-E4D7-3458A7C98C10}"/>
          </ac:spMkLst>
        </pc:spChg>
        <pc:spChg chg="add">
          <ac:chgData name="Julius Hearns" userId="345dd50c-068a-47d5-ad28-05eb8da20d68" providerId="ADAL" clId="{47D6FB4F-9402-4351-A292-644CB20F205C}" dt="2025-10-23T19:08:24.579" v="1143" actId="26606"/>
          <ac:spMkLst>
            <pc:docMk/>
            <pc:sldMk cId="3590449525" sldId="273"/>
            <ac:spMk id="2057" creationId="{E68EA504-F6E5-457A-ACFA-2F5FEB89FCDB}"/>
          </ac:spMkLst>
        </pc:spChg>
        <pc:graphicFrameChg chg="add">
          <ac:chgData name="Julius Hearns" userId="345dd50c-068a-47d5-ad28-05eb8da20d68" providerId="ADAL" clId="{47D6FB4F-9402-4351-A292-644CB20F205C}" dt="2025-10-23T19:09:33.425" v="1146" actId="26606"/>
          <ac:graphicFrameMkLst>
            <pc:docMk/>
            <pc:sldMk cId="3590449525" sldId="273"/>
            <ac:graphicFrameMk id="2059" creationId="{954CBAC7-0500-7FF5-D64C-76D30DC8E75F}"/>
          </ac:graphicFrameMkLst>
        </pc:graphicFrameChg>
        <pc:picChg chg="mod ord">
          <ac:chgData name="Julius Hearns" userId="345dd50c-068a-47d5-ad28-05eb8da20d68" providerId="ADAL" clId="{47D6FB4F-9402-4351-A292-644CB20F205C}" dt="2025-10-23T19:08:57.778" v="1145"/>
          <ac:picMkLst>
            <pc:docMk/>
            <pc:sldMk cId="3590449525" sldId="273"/>
            <ac:picMk id="2052" creationId="{20822EF0-93FC-C007-82F1-11A549F8616B}"/>
          </ac:picMkLst>
        </pc:picChg>
      </pc:sldChg>
      <pc:sldChg chg="delSp modSp new mod ord">
        <pc:chgData name="Julius Hearns" userId="345dd50c-068a-47d5-ad28-05eb8da20d68" providerId="ADAL" clId="{47D6FB4F-9402-4351-A292-644CB20F205C}" dt="2025-10-23T20:21:55.059" v="1321" actId="478"/>
        <pc:sldMkLst>
          <pc:docMk/>
          <pc:sldMk cId="1742367472" sldId="274"/>
        </pc:sldMkLst>
        <pc:spChg chg="mod">
          <ac:chgData name="Julius Hearns" userId="345dd50c-068a-47d5-ad28-05eb8da20d68" providerId="ADAL" clId="{47D6FB4F-9402-4351-A292-644CB20F205C}" dt="2025-10-22T20:27:23.160" v="879" actId="20577"/>
          <ac:spMkLst>
            <pc:docMk/>
            <pc:sldMk cId="1742367472" sldId="274"/>
            <ac:spMk id="2" creationId="{08B081BA-14C3-C8F9-6663-67B4446AA41F}"/>
          </ac:spMkLst>
        </pc:spChg>
        <pc:spChg chg="del">
          <ac:chgData name="Julius Hearns" userId="345dd50c-068a-47d5-ad28-05eb8da20d68" providerId="ADAL" clId="{47D6FB4F-9402-4351-A292-644CB20F205C}" dt="2025-10-23T20:21:55.059" v="1321" actId="478"/>
          <ac:spMkLst>
            <pc:docMk/>
            <pc:sldMk cId="1742367472" sldId="274"/>
            <ac:spMk id="3" creationId="{4570D366-FEF1-3855-E609-068C36AD4E1C}"/>
          </ac:spMkLst>
        </pc:spChg>
      </pc:sldChg>
      <pc:sldChg chg="modSp new del mod">
        <pc:chgData name="Julius Hearns" userId="345dd50c-068a-47d5-ad28-05eb8da20d68" providerId="ADAL" clId="{47D6FB4F-9402-4351-A292-644CB20F205C}" dt="2025-10-23T16:28:17.962" v="1061" actId="47"/>
        <pc:sldMkLst>
          <pc:docMk/>
          <pc:sldMk cId="870445501" sldId="275"/>
        </pc:sldMkLst>
      </pc:sldChg>
      <pc:sldChg chg="addSp delSp modSp mod setBg addAnim delAnim">
        <pc:chgData name="Julius Hearns" userId="345dd50c-068a-47d5-ad28-05eb8da20d68" providerId="ADAL" clId="{47D6FB4F-9402-4351-A292-644CB20F205C}" dt="2025-10-23T19:27:15.801" v="1247" actId="26606"/>
        <pc:sldMkLst>
          <pc:docMk/>
          <pc:sldMk cId="1681270160" sldId="277"/>
        </pc:sldMkLst>
        <pc:spChg chg="mod">
          <ac:chgData name="Julius Hearns" userId="345dd50c-068a-47d5-ad28-05eb8da20d68" providerId="ADAL" clId="{47D6FB4F-9402-4351-A292-644CB20F205C}" dt="2025-10-23T19:27:15.801" v="1247" actId="26606"/>
          <ac:spMkLst>
            <pc:docMk/>
            <pc:sldMk cId="1681270160" sldId="277"/>
            <ac:spMk id="2" creationId="{4D358FE9-7B45-E736-87A3-712796CAAEDC}"/>
          </ac:spMkLst>
        </pc:spChg>
        <pc:spChg chg="del mod">
          <ac:chgData name="Julius Hearns" userId="345dd50c-068a-47d5-ad28-05eb8da20d68" providerId="ADAL" clId="{47D6FB4F-9402-4351-A292-644CB20F205C}" dt="2025-10-23T19:27:07.756" v="1243" actId="478"/>
          <ac:spMkLst>
            <pc:docMk/>
            <pc:sldMk cId="1681270160" sldId="277"/>
            <ac:spMk id="3" creationId="{BBD8ACEE-085C-E17F-5AAE-824B2085A705}"/>
          </ac:spMkLst>
        </pc:spChg>
        <pc:spChg chg="add del">
          <ac:chgData name="Julius Hearns" userId="345dd50c-068a-47d5-ad28-05eb8da20d68" providerId="ADAL" clId="{47D6FB4F-9402-4351-A292-644CB20F205C}" dt="2025-10-23T19:27:15.783" v="1246" actId="26606"/>
          <ac:spMkLst>
            <pc:docMk/>
            <pc:sldMk cId="1681270160" sldId="277"/>
            <ac:spMk id="9" creationId="{F1ACBE00-0221-433D-8EA5-D9D7B45F35BE}"/>
          </ac:spMkLst>
        </pc:spChg>
        <pc:spChg chg="add del">
          <ac:chgData name="Julius Hearns" userId="345dd50c-068a-47d5-ad28-05eb8da20d68" providerId="ADAL" clId="{47D6FB4F-9402-4351-A292-644CB20F205C}" dt="2025-10-23T19:27:15.783" v="1246" actId="26606"/>
          <ac:spMkLst>
            <pc:docMk/>
            <pc:sldMk cId="1681270160" sldId="277"/>
            <ac:spMk id="11" creationId="{06980910-96FA-4DA6-93F5-97873AF1B76D}"/>
          </ac:spMkLst>
        </pc:spChg>
        <pc:spChg chg="add del">
          <ac:chgData name="Julius Hearns" userId="345dd50c-068a-47d5-ad28-05eb8da20d68" providerId="ADAL" clId="{47D6FB4F-9402-4351-A292-644CB20F205C}" dt="2025-10-23T19:27:15.783" v="1246" actId="26606"/>
          <ac:spMkLst>
            <pc:docMk/>
            <pc:sldMk cId="1681270160" sldId="277"/>
            <ac:spMk id="13" creationId="{9F1CB7E2-0098-4A7C-B377-037DCA4C80AD}"/>
          </ac:spMkLst>
        </pc:spChg>
        <pc:spChg chg="add">
          <ac:chgData name="Julius Hearns" userId="345dd50c-068a-47d5-ad28-05eb8da20d68" providerId="ADAL" clId="{47D6FB4F-9402-4351-A292-644CB20F205C}" dt="2025-10-23T19:27:15.801" v="1247" actId="26606"/>
          <ac:spMkLst>
            <pc:docMk/>
            <pc:sldMk cId="1681270160" sldId="277"/>
            <ac:spMk id="15" creationId="{072366D3-9B5C-42E1-9906-77FF6BB55EAB}"/>
          </ac:spMkLst>
        </pc:spChg>
        <pc:spChg chg="add">
          <ac:chgData name="Julius Hearns" userId="345dd50c-068a-47d5-ad28-05eb8da20d68" providerId="ADAL" clId="{47D6FB4F-9402-4351-A292-644CB20F205C}" dt="2025-10-23T19:27:15.801" v="1247" actId="26606"/>
          <ac:spMkLst>
            <pc:docMk/>
            <pc:sldMk cId="1681270160" sldId="277"/>
            <ac:spMk id="16" creationId="{5D5E0904-721C-4D68-9EB8-1C9752E329A7}"/>
          </ac:spMkLst>
        </pc:spChg>
        <pc:spChg chg="add">
          <ac:chgData name="Julius Hearns" userId="345dd50c-068a-47d5-ad28-05eb8da20d68" providerId="ADAL" clId="{47D6FB4F-9402-4351-A292-644CB20F205C}" dt="2025-10-23T19:27:15.801" v="1247" actId="26606"/>
          <ac:spMkLst>
            <pc:docMk/>
            <pc:sldMk cId="1681270160" sldId="277"/>
            <ac:spMk id="17" creationId="{121F5E60-4E89-4B16-A245-12BD9935998D}"/>
          </ac:spMkLst>
        </pc:spChg>
        <pc:spChg chg="add">
          <ac:chgData name="Julius Hearns" userId="345dd50c-068a-47d5-ad28-05eb8da20d68" providerId="ADAL" clId="{47D6FB4F-9402-4351-A292-644CB20F205C}" dt="2025-10-23T19:27:15.801" v="1247" actId="26606"/>
          <ac:spMkLst>
            <pc:docMk/>
            <pc:sldMk cId="1681270160" sldId="277"/>
            <ac:spMk id="18" creationId="{B298ECBA-3258-45DF-8FD4-7581736BCCBC}"/>
          </ac:spMkLst>
        </pc:spChg>
        <pc:spChg chg="add">
          <ac:chgData name="Julius Hearns" userId="345dd50c-068a-47d5-ad28-05eb8da20d68" providerId="ADAL" clId="{47D6FB4F-9402-4351-A292-644CB20F205C}" dt="2025-10-23T19:27:15.801" v="1247" actId="26606"/>
          <ac:spMkLst>
            <pc:docMk/>
            <pc:sldMk cId="1681270160" sldId="277"/>
            <ac:spMk id="19" creationId="{B62BF453-BD82-4B90-9FE7-51703133806E}"/>
          </ac:spMkLst>
        </pc:spChg>
        <pc:picChg chg="mod ord">
          <ac:chgData name="Julius Hearns" userId="345dd50c-068a-47d5-ad28-05eb8da20d68" providerId="ADAL" clId="{47D6FB4F-9402-4351-A292-644CB20F205C}" dt="2025-10-23T19:27:15.801" v="1247" actId="26606"/>
          <ac:picMkLst>
            <pc:docMk/>
            <pc:sldMk cId="1681270160" sldId="277"/>
            <ac:picMk id="4" creationId="{07A7DB70-8082-E2C3-DADB-89EE825E5436}"/>
          </ac:picMkLst>
        </pc:picChg>
      </pc:sldChg>
      <pc:sldChg chg="addSp delSp mod">
        <pc:chgData name="Julius Hearns" userId="345dd50c-068a-47d5-ad28-05eb8da20d68" providerId="ADAL" clId="{47D6FB4F-9402-4351-A292-644CB20F205C}" dt="2025-10-23T19:12:05.553" v="1147" actId="26606"/>
        <pc:sldMkLst>
          <pc:docMk/>
          <pc:sldMk cId="4203922915" sldId="278"/>
        </pc:sldMkLst>
        <pc:spChg chg="del">
          <ac:chgData name="Julius Hearns" userId="345dd50c-068a-47d5-ad28-05eb8da20d68" providerId="ADAL" clId="{47D6FB4F-9402-4351-A292-644CB20F205C}" dt="2025-10-23T19:12:05.553" v="1147" actId="26606"/>
          <ac:spMkLst>
            <pc:docMk/>
            <pc:sldMk cId="4203922915" sldId="278"/>
            <ac:spMk id="3" creationId="{E23561E0-14F2-A353-C8D8-D0C62C5AA7F0}"/>
          </ac:spMkLst>
        </pc:spChg>
        <pc:graphicFrameChg chg="add">
          <ac:chgData name="Julius Hearns" userId="345dd50c-068a-47d5-ad28-05eb8da20d68" providerId="ADAL" clId="{47D6FB4F-9402-4351-A292-644CB20F205C}" dt="2025-10-23T19:12:05.553" v="1147" actId="26606"/>
          <ac:graphicFrameMkLst>
            <pc:docMk/>
            <pc:sldMk cId="4203922915" sldId="278"/>
            <ac:graphicFrameMk id="8" creationId="{765E547B-E31E-6C01-B606-7E9CA54E1F31}"/>
          </ac:graphicFrameMkLst>
        </pc:graphicFrameChg>
      </pc:sldChg>
      <pc:sldChg chg="modSp mod ord">
        <pc:chgData name="Julius Hearns" userId="345dd50c-068a-47d5-ad28-05eb8da20d68" providerId="ADAL" clId="{47D6FB4F-9402-4351-A292-644CB20F205C}" dt="2025-10-23T21:04:28.559" v="1342" actId="1076"/>
        <pc:sldMkLst>
          <pc:docMk/>
          <pc:sldMk cId="547064021" sldId="280"/>
        </pc:sldMkLst>
        <pc:spChg chg="mod">
          <ac:chgData name="Julius Hearns" userId="345dd50c-068a-47d5-ad28-05eb8da20d68" providerId="ADAL" clId="{47D6FB4F-9402-4351-A292-644CB20F205C}" dt="2025-10-23T21:04:28.559" v="1342" actId="1076"/>
          <ac:spMkLst>
            <pc:docMk/>
            <pc:sldMk cId="547064021" sldId="280"/>
            <ac:spMk id="2" creationId="{D70889D0-A988-039E-8510-C91D6681E5FA}"/>
          </ac:spMkLst>
        </pc:spChg>
        <pc:spChg chg="mod">
          <ac:chgData name="Julius Hearns" userId="345dd50c-068a-47d5-ad28-05eb8da20d68" providerId="ADAL" clId="{47D6FB4F-9402-4351-A292-644CB20F205C}" dt="2025-10-23T20:21:06.132" v="1320" actId="20577"/>
          <ac:spMkLst>
            <pc:docMk/>
            <pc:sldMk cId="547064021" sldId="280"/>
            <ac:spMk id="3" creationId="{0DEC07C5-8BED-38C1-9537-B3C4F8FA1D63}"/>
          </ac:spMkLst>
        </pc:spChg>
      </pc:sldChg>
      <pc:sldChg chg="new del">
        <pc:chgData name="Julius Hearns" userId="345dd50c-068a-47d5-ad28-05eb8da20d68" providerId="ADAL" clId="{47D6FB4F-9402-4351-A292-644CB20F205C}" dt="2025-10-23T16:44:05.745" v="1068" actId="47"/>
        <pc:sldMkLst>
          <pc:docMk/>
          <pc:sldMk cId="2160268483" sldId="281"/>
        </pc:sldMkLst>
      </pc:sldChg>
      <pc:sldChg chg="addSp delSp modSp mod setBg setClrOvrMap">
        <pc:chgData name="Julius Hearns" userId="345dd50c-068a-47d5-ad28-05eb8da20d68" providerId="ADAL" clId="{47D6FB4F-9402-4351-A292-644CB20F205C}" dt="2025-10-23T19:28:21.021" v="1253" actId="26606"/>
        <pc:sldMkLst>
          <pc:docMk/>
          <pc:sldMk cId="3575493765" sldId="281"/>
        </pc:sldMkLst>
        <pc:spChg chg="mod">
          <ac:chgData name="Julius Hearns" userId="345dd50c-068a-47d5-ad28-05eb8da20d68" providerId="ADAL" clId="{47D6FB4F-9402-4351-A292-644CB20F205C}" dt="2025-10-23T19:28:21.021" v="1253" actId="26606"/>
          <ac:spMkLst>
            <pc:docMk/>
            <pc:sldMk cId="3575493765" sldId="281"/>
            <ac:spMk id="2" creationId="{8CA53500-F91B-5F53-A3CF-80F09858DC0C}"/>
          </ac:spMkLst>
        </pc:spChg>
        <pc:spChg chg="del mod">
          <ac:chgData name="Julius Hearns" userId="345dd50c-068a-47d5-ad28-05eb8da20d68" providerId="ADAL" clId="{47D6FB4F-9402-4351-A292-644CB20F205C}" dt="2025-10-23T19:28:21.021" v="1253" actId="26606"/>
          <ac:spMkLst>
            <pc:docMk/>
            <pc:sldMk cId="3575493765" sldId="281"/>
            <ac:spMk id="3" creationId="{63CAF18C-F61A-E4F5-4C48-CC128EC2E744}"/>
          </ac:spMkLst>
        </pc:spChg>
        <pc:spChg chg="add del">
          <ac:chgData name="Julius Hearns" userId="345dd50c-068a-47d5-ad28-05eb8da20d68" providerId="ADAL" clId="{47D6FB4F-9402-4351-A292-644CB20F205C}" dt="2025-10-23T19:28:21" v="1252" actId="26606"/>
          <ac:spMkLst>
            <pc:docMk/>
            <pc:sldMk cId="3575493765" sldId="281"/>
            <ac:spMk id="8" creationId="{5DB0431E-0B04-44A1-9C51-531E28D18A60}"/>
          </ac:spMkLst>
        </pc:spChg>
        <pc:spChg chg="add">
          <ac:chgData name="Julius Hearns" userId="345dd50c-068a-47d5-ad28-05eb8da20d68" providerId="ADAL" clId="{47D6FB4F-9402-4351-A292-644CB20F205C}" dt="2025-10-23T19:28:21.021" v="1253" actId="26606"/>
          <ac:spMkLst>
            <pc:docMk/>
            <pc:sldMk cId="3575493765" sldId="281"/>
            <ac:spMk id="9" creationId="{30B3D270-B19D-4DB8-BD3C-3E707485B515}"/>
          </ac:spMkLst>
        </pc:spChg>
        <pc:spChg chg="add del">
          <ac:chgData name="Julius Hearns" userId="345dd50c-068a-47d5-ad28-05eb8da20d68" providerId="ADAL" clId="{47D6FB4F-9402-4351-A292-644CB20F205C}" dt="2025-10-23T19:28:21" v="1252" actId="26606"/>
          <ac:spMkLst>
            <pc:docMk/>
            <pc:sldMk cId="3575493765" sldId="281"/>
            <ac:spMk id="10" creationId="{6B424749-EEE0-49C9-9ABF-97B171A3EA00}"/>
          </ac:spMkLst>
        </pc:spChg>
        <pc:spChg chg="add">
          <ac:chgData name="Julius Hearns" userId="345dd50c-068a-47d5-ad28-05eb8da20d68" providerId="ADAL" clId="{47D6FB4F-9402-4351-A292-644CB20F205C}" dt="2025-10-23T19:28:21.021" v="1253" actId="26606"/>
          <ac:spMkLst>
            <pc:docMk/>
            <pc:sldMk cId="3575493765" sldId="281"/>
            <ac:spMk id="11" creationId="{49BDAF94-B52E-4307-B54C-EF413086FC77}"/>
          </ac:spMkLst>
        </pc:spChg>
        <pc:graphicFrameChg chg="add">
          <ac:chgData name="Julius Hearns" userId="345dd50c-068a-47d5-ad28-05eb8da20d68" providerId="ADAL" clId="{47D6FB4F-9402-4351-A292-644CB20F205C}" dt="2025-10-23T19:28:21.021" v="1253" actId="26606"/>
          <ac:graphicFrameMkLst>
            <pc:docMk/>
            <pc:sldMk cId="3575493765" sldId="281"/>
            <ac:graphicFrameMk id="5" creationId="{40340FD7-D28C-43E6-1CDC-B19C92725A4E}"/>
          </ac:graphicFrameMkLst>
        </pc:graphicFrameChg>
      </pc:sldChg>
      <pc:sldChg chg="modSp mod modAnim">
        <pc:chgData name="Julius Hearns" userId="345dd50c-068a-47d5-ad28-05eb8da20d68" providerId="ADAL" clId="{47D6FB4F-9402-4351-A292-644CB20F205C}" dt="2025-10-23T20:38:46.126" v="1326"/>
        <pc:sldMkLst>
          <pc:docMk/>
          <pc:sldMk cId="3084586680" sldId="285"/>
        </pc:sldMkLst>
        <pc:spChg chg="mod">
          <ac:chgData name="Julius Hearns" userId="345dd50c-068a-47d5-ad28-05eb8da20d68" providerId="ADAL" clId="{47D6FB4F-9402-4351-A292-644CB20F205C}" dt="2025-10-23T20:25:30.511" v="1323" actId="20577"/>
          <ac:spMkLst>
            <pc:docMk/>
            <pc:sldMk cId="3084586680" sldId="285"/>
            <ac:spMk id="3" creationId="{999FDC7A-02AB-0383-B50E-DFFDCE2CACB1}"/>
          </ac:spMkLst>
        </pc:spChg>
      </pc:sldChg>
      <pc:sldChg chg="addSp delSp modSp new del mod">
        <pc:chgData name="Julius Hearns" userId="345dd50c-068a-47d5-ad28-05eb8da20d68" providerId="ADAL" clId="{47D6FB4F-9402-4351-A292-644CB20F205C}" dt="2025-10-23T19:22:36.682" v="1206" actId="47"/>
        <pc:sldMkLst>
          <pc:docMk/>
          <pc:sldMk cId="4270496732" sldId="285"/>
        </pc:sldMkLst>
        <pc:spChg chg="add del mod">
          <ac:chgData name="Julius Hearns" userId="345dd50c-068a-47d5-ad28-05eb8da20d68" providerId="ADAL" clId="{47D6FB4F-9402-4351-A292-644CB20F205C}" dt="2025-10-23T19:22:32.270" v="1205" actId="478"/>
          <ac:spMkLst>
            <pc:docMk/>
            <pc:sldMk cId="4270496732" sldId="285"/>
            <ac:spMk id="2" creationId="{CA97EDAD-E4E9-5DD7-5738-5CA6D87A1419}"/>
          </ac:spMkLst>
        </pc:spChg>
        <pc:spChg chg="mod">
          <ac:chgData name="Julius Hearns" userId="345dd50c-068a-47d5-ad28-05eb8da20d68" providerId="ADAL" clId="{47D6FB4F-9402-4351-A292-644CB20F205C}" dt="2025-10-23T19:19:44.303" v="1181" actId="20577"/>
          <ac:spMkLst>
            <pc:docMk/>
            <pc:sldMk cId="4270496732" sldId="285"/>
            <ac:spMk id="3" creationId="{19EB3DD0-FD2F-88D2-E01F-9BA579778992}"/>
          </ac:spMkLst>
        </pc:spChg>
        <pc:spChg chg="mod">
          <ac:chgData name="Julius Hearns" userId="345dd50c-068a-47d5-ad28-05eb8da20d68" providerId="ADAL" clId="{47D6FB4F-9402-4351-A292-644CB20F205C}" dt="2025-10-23T19:20:00.651" v="1195"/>
          <ac:spMkLst>
            <pc:docMk/>
            <pc:sldMk cId="4270496732" sldId="285"/>
            <ac:spMk id="4" creationId="{8784D5D1-6AE2-015A-61D4-C650C41CB66D}"/>
          </ac:spMkLst>
        </pc:spChg>
        <pc:spChg chg="mod">
          <ac:chgData name="Julius Hearns" userId="345dd50c-068a-47d5-ad28-05eb8da20d68" providerId="ADAL" clId="{47D6FB4F-9402-4351-A292-644CB20F205C}" dt="2025-10-23T19:19:48.264" v="1187" actId="20577"/>
          <ac:spMkLst>
            <pc:docMk/>
            <pc:sldMk cId="4270496732" sldId="285"/>
            <ac:spMk id="5" creationId="{37CF88DA-4CDC-291F-FBF4-1E3E81158C29}"/>
          </ac:spMkLst>
        </pc:spChg>
        <pc:spChg chg="mod">
          <ac:chgData name="Julius Hearns" userId="345dd50c-068a-47d5-ad28-05eb8da20d68" providerId="ADAL" clId="{47D6FB4F-9402-4351-A292-644CB20F205C}" dt="2025-10-23T19:20:28.779" v="1196"/>
          <ac:spMkLst>
            <pc:docMk/>
            <pc:sldMk cId="4270496732" sldId="285"/>
            <ac:spMk id="6" creationId="{103AEE42-216C-EF68-5716-D50D8ACB9A90}"/>
          </ac:spMkLst>
        </pc:spChg>
        <pc:spChg chg="add del mod">
          <ac:chgData name="Julius Hearns" userId="345dd50c-068a-47d5-ad28-05eb8da20d68" providerId="ADAL" clId="{47D6FB4F-9402-4351-A292-644CB20F205C}" dt="2025-10-23T19:22:32.270" v="1205" actId="478"/>
          <ac:spMkLst>
            <pc:docMk/>
            <pc:sldMk cId="4270496732" sldId="285"/>
            <ac:spMk id="10" creationId="{EB197FD9-FA05-819E-30AB-CB68A710713A}"/>
          </ac:spMkLst>
        </pc:spChg>
        <pc:picChg chg="add del mod">
          <ac:chgData name="Julius Hearns" userId="345dd50c-068a-47d5-ad28-05eb8da20d68" providerId="ADAL" clId="{47D6FB4F-9402-4351-A292-644CB20F205C}" dt="2025-10-23T19:21:05.001" v="1201" actId="478"/>
          <ac:picMkLst>
            <pc:docMk/>
            <pc:sldMk cId="4270496732" sldId="285"/>
            <ac:picMk id="7" creationId="{6A72E852-0029-DB7C-238C-95C598844E8B}"/>
          </ac:picMkLst>
        </pc:picChg>
        <pc:picChg chg="add del mod">
          <ac:chgData name="Julius Hearns" userId="345dd50c-068a-47d5-ad28-05eb8da20d68" providerId="ADAL" clId="{47D6FB4F-9402-4351-A292-644CB20F205C}" dt="2025-10-23T19:21:01.781" v="1200" actId="478"/>
          <ac:picMkLst>
            <pc:docMk/>
            <pc:sldMk cId="4270496732" sldId="285"/>
            <ac:picMk id="8" creationId="{278A4577-0D35-E044-C64F-D822B0841288}"/>
          </ac:picMkLst>
        </pc:picChg>
      </pc:sldChg>
      <pc:sldChg chg="add modAnim">
        <pc:chgData name="Julius Hearns" userId="345dd50c-068a-47d5-ad28-05eb8da20d68" providerId="ADAL" clId="{47D6FB4F-9402-4351-A292-644CB20F205C}" dt="2025-10-23T21:00:41.992" v="1340"/>
        <pc:sldMkLst>
          <pc:docMk/>
          <pc:sldMk cId="3846566157" sldId="286"/>
        </pc:sldMkLst>
      </pc:sldChg>
      <pc:sldChg chg="del">
        <pc:chgData name="Julius Hearns" userId="345dd50c-068a-47d5-ad28-05eb8da20d68" providerId="ADAL" clId="{47D6FB4F-9402-4351-A292-644CB20F205C}" dt="2025-10-24T14:07:08.907" v="1359" actId="47"/>
        <pc:sldMkLst>
          <pc:docMk/>
          <pc:sldMk cId="1827502964" sldId="293"/>
        </pc:sldMkLst>
      </pc:sldChg>
      <pc:sldChg chg="del">
        <pc:chgData name="Julius Hearns" userId="345dd50c-068a-47d5-ad28-05eb8da20d68" providerId="ADAL" clId="{47D6FB4F-9402-4351-A292-644CB20F205C}" dt="2025-10-24T14:07:10.489" v="1360" actId="47"/>
        <pc:sldMkLst>
          <pc:docMk/>
          <pc:sldMk cId="929203006" sldId="294"/>
        </pc:sldMkLst>
      </pc:sldChg>
    </pc:docChg>
  </pc:docChgLst>
  <pc:docChgLst>
    <pc:chgData name="Blayten Jones" userId="S::bjones2@rocketsoftware.com::717b9444-75f9-4d7d-b9c1-03329aa3a08d" providerId="AD" clId="Web-{0D25A2D0-E300-4122-DFC0-2F5FF19455BB}"/>
    <pc:docChg chg="modSld">
      <pc:chgData name="Blayten Jones" userId="S::bjones2@rocketsoftware.com::717b9444-75f9-4d7d-b9c1-03329aa3a08d" providerId="AD" clId="Web-{0D25A2D0-E300-4122-DFC0-2F5FF19455BB}" dt="2025-10-24T14:50:42.618" v="24" actId="1076"/>
      <pc:docMkLst>
        <pc:docMk/>
      </pc:docMkLst>
      <pc:sldChg chg="addSp delSp modSp">
        <pc:chgData name="Blayten Jones" userId="S::bjones2@rocketsoftware.com::717b9444-75f9-4d7d-b9c1-03329aa3a08d" providerId="AD" clId="Web-{0D25A2D0-E300-4122-DFC0-2F5FF19455BB}" dt="2025-10-24T14:50:42.618" v="24" actId="1076"/>
        <pc:sldMkLst>
          <pc:docMk/>
          <pc:sldMk cId="3367695092" sldId="306"/>
        </pc:sldMkLst>
        <pc:picChg chg="add del mod">
          <ac:chgData name="Blayten Jones" userId="S::bjones2@rocketsoftware.com::717b9444-75f9-4d7d-b9c1-03329aa3a08d" providerId="AD" clId="Web-{0D25A2D0-E300-4122-DFC0-2F5FF19455BB}" dt="2025-10-24T14:42:43.857" v="6"/>
          <ac:picMkLst>
            <pc:docMk/>
            <pc:sldMk cId="3367695092" sldId="306"/>
            <ac:picMk id="3" creationId="{42A064FC-1618-AE2D-D78B-A6EA2331E9B7}"/>
          </ac:picMkLst>
        </pc:picChg>
        <pc:picChg chg="add del mod">
          <ac:chgData name="Blayten Jones" userId="S::bjones2@rocketsoftware.com::717b9444-75f9-4d7d-b9c1-03329aa3a08d" providerId="AD" clId="Web-{0D25A2D0-E300-4122-DFC0-2F5FF19455BB}" dt="2025-10-24T14:49:59.898" v="19"/>
          <ac:picMkLst>
            <pc:docMk/>
            <pc:sldMk cId="3367695092" sldId="306"/>
            <ac:picMk id="5" creationId="{034B8E77-C996-5914-42C7-88369B5B754E}"/>
          </ac:picMkLst>
        </pc:picChg>
        <pc:picChg chg="add mod">
          <ac:chgData name="Blayten Jones" userId="S::bjones2@rocketsoftware.com::717b9444-75f9-4d7d-b9c1-03329aa3a08d" providerId="AD" clId="Web-{0D25A2D0-E300-4122-DFC0-2F5FF19455BB}" dt="2025-10-24T14:50:42.618" v="24" actId="1076"/>
          <ac:picMkLst>
            <pc:docMk/>
            <pc:sldMk cId="3367695092" sldId="306"/>
            <ac:picMk id="6" creationId="{F73EC460-5DB6-56CA-7431-6325CFCA3EBB}"/>
          </ac:picMkLst>
        </pc:picChg>
      </pc:sldChg>
    </pc:docChg>
  </pc:docChgLst>
  <pc:docChgLst>
    <pc:chgData name="Christy Dunlap" userId="a7baf124-0af4-4e08-882e-a229209b4396" providerId="ADAL" clId="{6636F5BE-E2F7-4515-9208-C5759D268BAA}"/>
    <pc:docChg chg="undo custSel addSld modSld sldOrd">
      <pc:chgData name="Christy Dunlap" userId="a7baf124-0af4-4e08-882e-a229209b4396" providerId="ADAL" clId="{6636F5BE-E2F7-4515-9208-C5759D268BAA}" dt="2025-10-24T13:54:46.567" v="3712" actId="478"/>
      <pc:docMkLst>
        <pc:docMk/>
      </pc:docMkLst>
      <pc:sldChg chg="addSp delSp modSp mod">
        <pc:chgData name="Christy Dunlap" userId="a7baf124-0af4-4e08-882e-a229209b4396" providerId="ADAL" clId="{6636F5BE-E2F7-4515-9208-C5759D268BAA}" dt="2025-10-23T20:19:48.012" v="2866" actId="1038"/>
        <pc:sldMkLst>
          <pc:docMk/>
          <pc:sldMk cId="182762846" sldId="257"/>
        </pc:sldMkLst>
        <pc:spChg chg="add del mod">
          <ac:chgData name="Christy Dunlap" userId="a7baf124-0af4-4e08-882e-a229209b4396" providerId="ADAL" clId="{6636F5BE-E2F7-4515-9208-C5759D268BAA}" dt="2025-10-23T20:19:11.869" v="2822" actId="478"/>
          <ac:spMkLst>
            <pc:docMk/>
            <pc:sldMk cId="182762846" sldId="257"/>
            <ac:spMk id="4" creationId="{D9C016DF-4E14-D5DD-969A-D234CBE43D0F}"/>
          </ac:spMkLst>
        </pc:spChg>
        <pc:spChg chg="add mod">
          <ac:chgData name="Christy Dunlap" userId="a7baf124-0af4-4e08-882e-a229209b4396" providerId="ADAL" clId="{6636F5BE-E2F7-4515-9208-C5759D268BAA}" dt="2025-10-23T20:19:48.012" v="2866" actId="1038"/>
          <ac:spMkLst>
            <pc:docMk/>
            <pc:sldMk cId="182762846" sldId="257"/>
            <ac:spMk id="6" creationId="{4361A49E-7785-9936-67A2-79BF7D77065B}"/>
          </ac:spMkLst>
        </pc:spChg>
      </pc:sldChg>
      <pc:sldChg chg="addSp modSp">
        <pc:chgData name="Christy Dunlap" userId="a7baf124-0af4-4e08-882e-a229209b4396" providerId="ADAL" clId="{6636F5BE-E2F7-4515-9208-C5759D268BAA}" dt="2025-10-23T20:21:58.336" v="2880"/>
        <pc:sldMkLst>
          <pc:docMk/>
          <pc:sldMk cId="1171784206" sldId="262"/>
        </pc:sldMkLst>
        <pc:spChg chg="add mod">
          <ac:chgData name="Christy Dunlap" userId="a7baf124-0af4-4e08-882e-a229209b4396" providerId="ADAL" clId="{6636F5BE-E2F7-4515-9208-C5759D268BAA}" dt="2025-10-23T20:21:58.336" v="2880"/>
          <ac:spMkLst>
            <pc:docMk/>
            <pc:sldMk cId="1171784206" sldId="262"/>
            <ac:spMk id="4" creationId="{6C1B27CD-C714-9F8F-DE08-6A9E977ACD30}"/>
          </ac:spMkLst>
        </pc:spChg>
      </pc:sldChg>
      <pc:sldChg chg="addSp delSp modSp mod">
        <pc:chgData name="Christy Dunlap" userId="a7baf124-0af4-4e08-882e-a229209b4396" providerId="ADAL" clId="{6636F5BE-E2F7-4515-9208-C5759D268BAA}" dt="2025-10-24T13:17:34.981" v="3696" actId="207"/>
        <pc:sldMkLst>
          <pc:docMk/>
          <pc:sldMk cId="3692140832" sldId="263"/>
        </pc:sldMkLst>
        <pc:spChg chg="mod">
          <ac:chgData name="Christy Dunlap" userId="a7baf124-0af4-4e08-882e-a229209b4396" providerId="ADAL" clId="{6636F5BE-E2F7-4515-9208-C5759D268BAA}" dt="2025-10-23T19:41:49.813" v="2268" actId="20577"/>
          <ac:spMkLst>
            <pc:docMk/>
            <pc:sldMk cId="3692140832" sldId="263"/>
            <ac:spMk id="2" creationId="{80FA5F70-36B7-EB35-BBC1-6802A39A0133}"/>
          </ac:spMkLst>
        </pc:spChg>
        <pc:spChg chg="mod">
          <ac:chgData name="Christy Dunlap" userId="a7baf124-0af4-4e08-882e-a229209b4396" providerId="ADAL" clId="{6636F5BE-E2F7-4515-9208-C5759D268BAA}" dt="2025-10-24T02:18:25.663" v="3381" actId="20577"/>
          <ac:spMkLst>
            <pc:docMk/>
            <pc:sldMk cId="3692140832" sldId="263"/>
            <ac:spMk id="3" creationId="{3114AD19-8457-72DC-A37F-07D9D5C9F898}"/>
          </ac:spMkLst>
        </pc:spChg>
        <pc:spChg chg="add mod topLvl">
          <ac:chgData name="Christy Dunlap" userId="a7baf124-0af4-4e08-882e-a229209b4396" providerId="ADAL" clId="{6636F5BE-E2F7-4515-9208-C5759D268BAA}" dt="2025-10-24T13:17:34.981" v="3696" actId="207"/>
          <ac:spMkLst>
            <pc:docMk/>
            <pc:sldMk cId="3692140832" sldId="263"/>
            <ac:spMk id="4" creationId="{1CBAB23F-93A3-8983-C1DD-AD769ACE017E}"/>
          </ac:spMkLst>
        </pc:spChg>
        <pc:spChg chg="add mod ord topLvl">
          <ac:chgData name="Christy Dunlap" userId="a7baf124-0af4-4e08-882e-a229209b4396" providerId="ADAL" clId="{6636F5BE-E2F7-4515-9208-C5759D268BAA}" dt="2025-10-23T19:33:52.334" v="2038" actId="404"/>
          <ac:spMkLst>
            <pc:docMk/>
            <pc:sldMk cId="3692140832" sldId="263"/>
            <ac:spMk id="6" creationId="{B5878BD2-0CAD-9B62-3FCE-A664367E0FE2}"/>
          </ac:spMkLst>
        </pc:spChg>
        <pc:spChg chg="mod">
          <ac:chgData name="Christy Dunlap" userId="a7baf124-0af4-4e08-882e-a229209b4396" providerId="ADAL" clId="{6636F5BE-E2F7-4515-9208-C5759D268BAA}" dt="2025-10-23T19:34:29.515" v="2047" actId="207"/>
          <ac:spMkLst>
            <pc:docMk/>
            <pc:sldMk cId="3692140832" sldId="263"/>
            <ac:spMk id="7" creationId="{1FA4684D-D28C-12E7-0A26-FAFE473DF42B}"/>
          </ac:spMkLst>
        </pc:spChg>
        <pc:spChg chg="mod">
          <ac:chgData name="Christy Dunlap" userId="a7baf124-0af4-4e08-882e-a229209b4396" providerId="ADAL" clId="{6636F5BE-E2F7-4515-9208-C5759D268BAA}" dt="2025-10-23T19:33:38.704" v="2037" actId="208"/>
          <ac:spMkLst>
            <pc:docMk/>
            <pc:sldMk cId="3692140832" sldId="263"/>
            <ac:spMk id="8" creationId="{D8041B7A-88DC-6C01-A7C9-B721056CC7E2}"/>
          </ac:spMkLst>
        </pc:spChg>
        <pc:spChg chg="add mod">
          <ac:chgData name="Christy Dunlap" userId="a7baf124-0af4-4e08-882e-a229209b4396" providerId="ADAL" clId="{6636F5BE-E2F7-4515-9208-C5759D268BAA}" dt="2025-10-23T21:21:55.681" v="3279" actId="1036"/>
          <ac:spMkLst>
            <pc:docMk/>
            <pc:sldMk cId="3692140832" sldId="263"/>
            <ac:spMk id="10" creationId="{E42B0A70-EDB6-8085-C6EB-C4E0FC60E935}"/>
          </ac:spMkLst>
        </pc:spChg>
        <pc:spChg chg="mod ord">
          <ac:chgData name="Christy Dunlap" userId="a7baf124-0af4-4e08-882e-a229209b4396" providerId="ADAL" clId="{6636F5BE-E2F7-4515-9208-C5759D268BAA}" dt="2025-10-23T19:33:52.334" v="2038" actId="404"/>
          <ac:spMkLst>
            <pc:docMk/>
            <pc:sldMk cId="3692140832" sldId="263"/>
            <ac:spMk id="11" creationId="{694F897A-8411-2C1B-970F-44158E90EE7D}"/>
          </ac:spMkLst>
        </pc:spChg>
        <pc:spChg chg="mod">
          <ac:chgData name="Christy Dunlap" userId="a7baf124-0af4-4e08-882e-a229209b4396" providerId="ADAL" clId="{6636F5BE-E2F7-4515-9208-C5759D268BAA}" dt="2025-10-23T19:34:29.515" v="2047" actId="207"/>
          <ac:spMkLst>
            <pc:docMk/>
            <pc:sldMk cId="3692140832" sldId="263"/>
            <ac:spMk id="14" creationId="{D1B29CAB-F8FB-38B4-FB18-18ED9FC3EE65}"/>
          </ac:spMkLst>
        </pc:spChg>
        <pc:spChg chg="add mod topLvl">
          <ac:chgData name="Christy Dunlap" userId="a7baf124-0af4-4e08-882e-a229209b4396" providerId="ADAL" clId="{6636F5BE-E2F7-4515-9208-C5759D268BAA}" dt="2025-10-23T19:34:35.336" v="2048" actId="207"/>
          <ac:spMkLst>
            <pc:docMk/>
            <pc:sldMk cId="3692140832" sldId="263"/>
            <ac:spMk id="15" creationId="{26B47158-B9DF-7BA1-FDDC-F6636DEFED42}"/>
          </ac:spMkLst>
        </pc:spChg>
        <pc:spChg chg="add mod topLvl">
          <ac:chgData name="Christy Dunlap" userId="a7baf124-0af4-4e08-882e-a229209b4396" providerId="ADAL" clId="{6636F5BE-E2F7-4515-9208-C5759D268BAA}" dt="2025-10-22T21:19:43.235" v="803" actId="1036"/>
          <ac:spMkLst>
            <pc:docMk/>
            <pc:sldMk cId="3692140832" sldId="263"/>
            <ac:spMk id="16" creationId="{BD694FB1-9772-6D4A-AF5B-426B507E2CF0}"/>
          </ac:spMkLst>
        </pc:spChg>
        <pc:spChg chg="add mod topLvl">
          <ac:chgData name="Christy Dunlap" userId="a7baf124-0af4-4e08-882e-a229209b4396" providerId="ADAL" clId="{6636F5BE-E2F7-4515-9208-C5759D268BAA}" dt="2025-10-23T19:44:45.925" v="2447" actId="1035"/>
          <ac:spMkLst>
            <pc:docMk/>
            <pc:sldMk cId="3692140832" sldId="263"/>
            <ac:spMk id="17" creationId="{7F1D05CC-259E-20FF-8C93-5E6411397E69}"/>
          </ac:spMkLst>
        </pc:spChg>
        <pc:spChg chg="add mod topLvl">
          <ac:chgData name="Christy Dunlap" userId="a7baf124-0af4-4e08-882e-a229209b4396" providerId="ADAL" clId="{6636F5BE-E2F7-4515-9208-C5759D268BAA}" dt="2025-10-23T19:33:52.334" v="2038" actId="404"/>
          <ac:spMkLst>
            <pc:docMk/>
            <pc:sldMk cId="3692140832" sldId="263"/>
            <ac:spMk id="18" creationId="{FF30E01E-CD6B-3033-EBE0-884CBD9112B5}"/>
          </ac:spMkLst>
        </pc:spChg>
        <pc:spChg chg="mod">
          <ac:chgData name="Christy Dunlap" userId="a7baf124-0af4-4e08-882e-a229209b4396" providerId="ADAL" clId="{6636F5BE-E2F7-4515-9208-C5759D268BAA}" dt="2025-10-23T20:55:51.309" v="2987" actId="20577"/>
          <ac:spMkLst>
            <pc:docMk/>
            <pc:sldMk cId="3692140832" sldId="263"/>
            <ac:spMk id="19" creationId="{1B21B98D-1D03-2423-C1F5-7F69BCDB27FC}"/>
          </ac:spMkLst>
        </pc:spChg>
        <pc:spChg chg="add mod topLvl">
          <ac:chgData name="Christy Dunlap" userId="a7baf124-0af4-4e08-882e-a229209b4396" providerId="ADAL" clId="{6636F5BE-E2F7-4515-9208-C5759D268BAA}" dt="2025-10-23T19:33:52.334" v="2038" actId="404"/>
          <ac:spMkLst>
            <pc:docMk/>
            <pc:sldMk cId="3692140832" sldId="263"/>
            <ac:spMk id="20" creationId="{139571A7-0E44-1A78-2935-7A7DA6CFA15D}"/>
          </ac:spMkLst>
        </pc:spChg>
        <pc:spChg chg="add mod topLvl">
          <ac:chgData name="Christy Dunlap" userId="a7baf124-0af4-4e08-882e-a229209b4396" providerId="ADAL" clId="{6636F5BE-E2F7-4515-9208-C5759D268BAA}" dt="2025-10-23T19:34:43.653" v="2055" actId="1038"/>
          <ac:spMkLst>
            <pc:docMk/>
            <pc:sldMk cId="3692140832" sldId="263"/>
            <ac:spMk id="22" creationId="{6D8CC51C-04D2-71A4-0443-760449FED597}"/>
          </ac:spMkLst>
        </pc:spChg>
        <pc:spChg chg="mod">
          <ac:chgData name="Christy Dunlap" userId="a7baf124-0af4-4e08-882e-a229209b4396" providerId="ADAL" clId="{6636F5BE-E2F7-4515-9208-C5759D268BAA}" dt="2025-10-22T21:17:41.435" v="720" actId="1036"/>
          <ac:spMkLst>
            <pc:docMk/>
            <pc:sldMk cId="3692140832" sldId="263"/>
            <ac:spMk id="23" creationId="{6A6BF4D2-764B-DA41-A74D-354C3CAFFBBC}"/>
          </ac:spMkLst>
        </pc:spChg>
        <pc:spChg chg="add mod topLvl">
          <ac:chgData name="Christy Dunlap" userId="a7baf124-0af4-4e08-882e-a229209b4396" providerId="ADAL" clId="{6636F5BE-E2F7-4515-9208-C5759D268BAA}" dt="2025-10-24T02:18:28.297" v="3383" actId="20577"/>
          <ac:spMkLst>
            <pc:docMk/>
            <pc:sldMk cId="3692140832" sldId="263"/>
            <ac:spMk id="24" creationId="{626793C3-6E0C-39DD-62B6-8BE54241D31E}"/>
          </ac:spMkLst>
        </pc:spChg>
        <pc:spChg chg="add mod topLvl">
          <ac:chgData name="Christy Dunlap" userId="a7baf124-0af4-4e08-882e-a229209b4396" providerId="ADAL" clId="{6636F5BE-E2F7-4515-9208-C5759D268BAA}" dt="2025-10-22T21:21:35.505" v="864" actId="1037"/>
          <ac:spMkLst>
            <pc:docMk/>
            <pc:sldMk cId="3692140832" sldId="263"/>
            <ac:spMk id="26" creationId="{48FC7A99-CF49-A5B3-4A86-1ED05E340591}"/>
          </ac:spMkLst>
        </pc:spChg>
        <pc:spChg chg="mod">
          <ac:chgData name="Christy Dunlap" userId="a7baf124-0af4-4e08-882e-a229209b4396" providerId="ADAL" clId="{6636F5BE-E2F7-4515-9208-C5759D268BAA}" dt="2025-10-22T21:21:35.505" v="864" actId="1037"/>
          <ac:spMkLst>
            <pc:docMk/>
            <pc:sldMk cId="3692140832" sldId="263"/>
            <ac:spMk id="27" creationId="{313EEE57-D334-FA64-1AD7-D389D366D4EB}"/>
          </ac:spMkLst>
        </pc:spChg>
        <pc:spChg chg="add mod">
          <ac:chgData name="Christy Dunlap" userId="a7baf124-0af4-4e08-882e-a229209b4396" providerId="ADAL" clId="{6636F5BE-E2F7-4515-9208-C5759D268BAA}" dt="2025-10-23T19:34:50.960" v="2057" actId="1076"/>
          <ac:spMkLst>
            <pc:docMk/>
            <pc:sldMk cId="3692140832" sldId="263"/>
            <ac:spMk id="28" creationId="{A67095A3-47AB-5DE0-D031-13F5EF13361D}"/>
          </ac:spMkLst>
        </pc:spChg>
        <pc:spChg chg="add del mod">
          <ac:chgData name="Christy Dunlap" userId="a7baf124-0af4-4e08-882e-a229209b4396" providerId="ADAL" clId="{6636F5BE-E2F7-4515-9208-C5759D268BAA}" dt="2025-10-23T19:34:18.736" v="2046" actId="1076"/>
          <ac:spMkLst>
            <pc:docMk/>
            <pc:sldMk cId="3692140832" sldId="263"/>
            <ac:spMk id="29" creationId="{16D8AD68-97DC-B34B-0536-E64FC3D9E96E}"/>
          </ac:spMkLst>
        </pc:spChg>
        <pc:spChg chg="add del mod">
          <ac:chgData name="Christy Dunlap" userId="a7baf124-0af4-4e08-882e-a229209b4396" providerId="ADAL" clId="{6636F5BE-E2F7-4515-9208-C5759D268BAA}" dt="2025-10-23T20:59:26.445" v="3060" actId="478"/>
          <ac:spMkLst>
            <pc:docMk/>
            <pc:sldMk cId="3692140832" sldId="263"/>
            <ac:spMk id="30" creationId="{69186DAA-5188-3456-992E-5C146FE340AD}"/>
          </ac:spMkLst>
        </pc:spChg>
        <pc:spChg chg="add del mod ord">
          <ac:chgData name="Christy Dunlap" userId="a7baf124-0af4-4e08-882e-a229209b4396" providerId="ADAL" clId="{6636F5BE-E2F7-4515-9208-C5759D268BAA}" dt="2025-10-23T19:34:18.736" v="2046" actId="1076"/>
          <ac:spMkLst>
            <pc:docMk/>
            <pc:sldMk cId="3692140832" sldId="263"/>
            <ac:spMk id="31" creationId="{F74EE343-BAFA-F431-C948-E56CC6EDFE9A}"/>
          </ac:spMkLst>
        </pc:spChg>
        <pc:spChg chg="add mod">
          <ac:chgData name="Christy Dunlap" userId="a7baf124-0af4-4e08-882e-a229209b4396" providerId="ADAL" clId="{6636F5BE-E2F7-4515-9208-C5759D268BAA}" dt="2025-10-23T20:21:12.167" v="2874"/>
          <ac:spMkLst>
            <pc:docMk/>
            <pc:sldMk cId="3692140832" sldId="263"/>
            <ac:spMk id="32" creationId="{47167D7B-393F-1AAD-AECA-5CBC0AB2942E}"/>
          </ac:spMkLst>
        </pc:spChg>
        <pc:spChg chg="add mod">
          <ac:chgData name="Christy Dunlap" userId="a7baf124-0af4-4e08-882e-a229209b4396" providerId="ADAL" clId="{6636F5BE-E2F7-4515-9208-C5759D268BAA}" dt="2025-10-23T20:56:07.065" v="3003" actId="1035"/>
          <ac:spMkLst>
            <pc:docMk/>
            <pc:sldMk cId="3692140832" sldId="263"/>
            <ac:spMk id="33" creationId="{DC16B181-D207-55F6-3913-054E2C7BC8A1}"/>
          </ac:spMkLst>
        </pc:spChg>
        <pc:spChg chg="add mod">
          <ac:chgData name="Christy Dunlap" userId="a7baf124-0af4-4e08-882e-a229209b4396" providerId="ADAL" clId="{6636F5BE-E2F7-4515-9208-C5759D268BAA}" dt="2025-10-23T19:34:53.374" v="2062" actId="1035"/>
          <ac:spMkLst>
            <pc:docMk/>
            <pc:sldMk cId="3692140832" sldId="263"/>
            <ac:spMk id="36" creationId="{AEAAC5E5-608E-A9FC-521F-7643BFFEBC4C}"/>
          </ac:spMkLst>
        </pc:spChg>
        <pc:spChg chg="add mod">
          <ac:chgData name="Christy Dunlap" userId="a7baf124-0af4-4e08-882e-a229209b4396" providerId="ADAL" clId="{6636F5BE-E2F7-4515-9208-C5759D268BAA}" dt="2025-10-23T20:56:13.894" v="3011" actId="20577"/>
          <ac:spMkLst>
            <pc:docMk/>
            <pc:sldMk cId="3692140832" sldId="263"/>
            <ac:spMk id="37" creationId="{650E4238-427E-052D-6665-50CF514E1B5A}"/>
          </ac:spMkLst>
        </pc:spChg>
        <pc:spChg chg="add mod">
          <ac:chgData name="Christy Dunlap" userId="a7baf124-0af4-4e08-882e-a229209b4396" providerId="ADAL" clId="{6636F5BE-E2F7-4515-9208-C5759D268BAA}" dt="2025-10-23T19:33:52.334" v="2038" actId="404"/>
          <ac:spMkLst>
            <pc:docMk/>
            <pc:sldMk cId="3692140832" sldId="263"/>
            <ac:spMk id="45" creationId="{CB4A52D8-BC6F-DAAB-263C-6F994F9E5B00}"/>
          </ac:spMkLst>
        </pc:spChg>
        <pc:spChg chg="add mod">
          <ac:chgData name="Christy Dunlap" userId="a7baf124-0af4-4e08-882e-a229209b4396" providerId="ADAL" clId="{6636F5BE-E2F7-4515-9208-C5759D268BAA}" dt="2025-10-23T19:34:39.510" v="2052" actId="1035"/>
          <ac:spMkLst>
            <pc:docMk/>
            <pc:sldMk cId="3692140832" sldId="263"/>
            <ac:spMk id="47" creationId="{3F7D85F2-B9AC-EACD-9F02-B9C0F551E7BD}"/>
          </ac:spMkLst>
        </pc:spChg>
        <pc:cxnChg chg="mod">
          <ac:chgData name="Christy Dunlap" userId="a7baf124-0af4-4e08-882e-a229209b4396" providerId="ADAL" clId="{6636F5BE-E2F7-4515-9208-C5759D268BAA}" dt="2025-10-22T21:22:13.427" v="870" actId="12788"/>
          <ac:cxnSpMkLst>
            <pc:docMk/>
            <pc:sldMk cId="3692140832" sldId="263"/>
            <ac:cxnSpMk id="5" creationId="{CEEAF3B0-E926-EFD9-921A-3D6F4915C860}"/>
          </ac:cxnSpMkLst>
        </pc:cxnChg>
        <pc:cxnChg chg="mod">
          <ac:chgData name="Christy Dunlap" userId="a7baf124-0af4-4e08-882e-a229209b4396" providerId="ADAL" clId="{6636F5BE-E2F7-4515-9208-C5759D268BAA}" dt="2025-10-22T21:22:13.427" v="870" actId="12788"/>
          <ac:cxnSpMkLst>
            <pc:docMk/>
            <pc:sldMk cId="3692140832" sldId="263"/>
            <ac:cxnSpMk id="9" creationId="{9657872C-2571-9B28-C8FE-02A8836A576B}"/>
          </ac:cxnSpMkLst>
        </pc:cxnChg>
        <pc:cxnChg chg="mod">
          <ac:chgData name="Christy Dunlap" userId="a7baf124-0af4-4e08-882e-a229209b4396" providerId="ADAL" clId="{6636F5BE-E2F7-4515-9208-C5759D268BAA}" dt="2025-10-22T21:22:13.427" v="870" actId="12788"/>
          <ac:cxnSpMkLst>
            <pc:docMk/>
            <pc:sldMk cId="3692140832" sldId="263"/>
            <ac:cxnSpMk id="12" creationId="{DD89BA2F-D573-E8B8-B07D-75E864BFB995}"/>
          </ac:cxnSpMkLst>
        </pc:cxnChg>
        <pc:cxnChg chg="mod">
          <ac:chgData name="Christy Dunlap" userId="a7baf124-0af4-4e08-882e-a229209b4396" providerId="ADAL" clId="{6636F5BE-E2F7-4515-9208-C5759D268BAA}" dt="2025-10-22T21:19:49.755" v="807" actId="1076"/>
          <ac:cxnSpMkLst>
            <pc:docMk/>
            <pc:sldMk cId="3692140832" sldId="263"/>
            <ac:cxnSpMk id="13" creationId="{8E25E87E-97BA-2D86-0E8F-BB91EB1A47C7}"/>
          </ac:cxnSpMkLst>
        </pc:cxnChg>
        <pc:cxnChg chg="mod">
          <ac:chgData name="Christy Dunlap" userId="a7baf124-0af4-4e08-882e-a229209b4396" providerId="ADAL" clId="{6636F5BE-E2F7-4515-9208-C5759D268BAA}" dt="2025-10-22T21:20:33.418" v="826" actId="1038"/>
          <ac:cxnSpMkLst>
            <pc:docMk/>
            <pc:sldMk cId="3692140832" sldId="263"/>
            <ac:cxnSpMk id="21" creationId="{2200EE2A-E8B8-7803-3EB2-510CFB0B4DAD}"/>
          </ac:cxnSpMkLst>
        </pc:cxnChg>
        <pc:cxnChg chg="mod">
          <ac:chgData name="Christy Dunlap" userId="a7baf124-0af4-4e08-882e-a229209b4396" providerId="ADAL" clId="{6636F5BE-E2F7-4515-9208-C5759D268BAA}" dt="2025-10-22T21:16:03.167" v="616" actId="1035"/>
          <ac:cxnSpMkLst>
            <pc:docMk/>
            <pc:sldMk cId="3692140832" sldId="263"/>
            <ac:cxnSpMk id="25" creationId="{7A5C9878-AB3B-4ADA-48A6-A18497F5BFEE}"/>
          </ac:cxnSpMkLst>
        </pc:cxnChg>
        <pc:cxnChg chg="add mod">
          <ac:chgData name="Christy Dunlap" userId="a7baf124-0af4-4e08-882e-a229209b4396" providerId="ADAL" clId="{6636F5BE-E2F7-4515-9208-C5759D268BAA}" dt="2025-10-22T21:19:46.509" v="806" actId="1035"/>
          <ac:cxnSpMkLst>
            <pc:docMk/>
            <pc:sldMk cId="3692140832" sldId="263"/>
            <ac:cxnSpMk id="35" creationId="{EE0931A1-462A-7D16-8F24-9B7B4FDDF30E}"/>
          </ac:cxnSpMkLst>
        </pc:cxnChg>
        <pc:cxnChg chg="add mod">
          <ac:chgData name="Christy Dunlap" userId="a7baf124-0af4-4e08-882e-a229209b4396" providerId="ADAL" clId="{6636F5BE-E2F7-4515-9208-C5759D268BAA}" dt="2025-10-22T21:22:38.140" v="878" actId="1036"/>
          <ac:cxnSpMkLst>
            <pc:docMk/>
            <pc:sldMk cId="3692140832" sldId="263"/>
            <ac:cxnSpMk id="46" creationId="{25BBCB62-E2E7-AE6F-3711-B4067D7F4187}"/>
          </ac:cxnSpMkLst>
        </pc:cxnChg>
        <pc:cxnChg chg="add mod">
          <ac:chgData name="Christy Dunlap" userId="a7baf124-0af4-4e08-882e-a229209b4396" providerId="ADAL" clId="{6636F5BE-E2F7-4515-9208-C5759D268BAA}" dt="2025-10-22T21:22:13.427" v="870" actId="12788"/>
          <ac:cxnSpMkLst>
            <pc:docMk/>
            <pc:sldMk cId="3692140832" sldId="263"/>
            <ac:cxnSpMk id="48" creationId="{4AD72AAA-A6F6-6E0F-F859-488F4E5B88DA}"/>
          </ac:cxnSpMkLst>
        </pc:cxnChg>
      </pc:sldChg>
      <pc:sldChg chg="addSp delSp modSp mod">
        <pc:chgData name="Christy Dunlap" userId="a7baf124-0af4-4e08-882e-a229209b4396" providerId="ADAL" clId="{6636F5BE-E2F7-4515-9208-C5759D268BAA}" dt="2025-10-21T21:59:11.959" v="381" actId="14100"/>
        <pc:sldMkLst>
          <pc:docMk/>
          <pc:sldMk cId="1081079946" sldId="264"/>
        </pc:sldMkLst>
      </pc:sldChg>
      <pc:sldChg chg="addSp delSp modSp mod">
        <pc:chgData name="Christy Dunlap" userId="a7baf124-0af4-4e08-882e-a229209b4396" providerId="ADAL" clId="{6636F5BE-E2F7-4515-9208-C5759D268BAA}" dt="2025-10-24T13:20:02.745" v="3699" actId="20577"/>
        <pc:sldMkLst>
          <pc:docMk/>
          <pc:sldMk cId="1104995975" sldId="265"/>
        </pc:sldMkLst>
        <pc:spChg chg="add mod">
          <ac:chgData name="Christy Dunlap" userId="a7baf124-0af4-4e08-882e-a229209b4396" providerId="ADAL" clId="{6636F5BE-E2F7-4515-9208-C5759D268BAA}" dt="2025-10-24T13:20:02.745" v="3699" actId="20577"/>
          <ac:spMkLst>
            <pc:docMk/>
            <pc:sldMk cId="1104995975" sldId="265"/>
            <ac:spMk id="6" creationId="{7549C776-CCA4-7749-4B37-6695611F0118}"/>
          </ac:spMkLst>
        </pc:spChg>
        <pc:spChg chg="add mod">
          <ac:chgData name="Christy Dunlap" userId="a7baf124-0af4-4e08-882e-a229209b4396" providerId="ADAL" clId="{6636F5BE-E2F7-4515-9208-C5759D268BAA}" dt="2025-10-23T20:20:36.515" v="2872"/>
          <ac:spMkLst>
            <pc:docMk/>
            <pc:sldMk cId="1104995975" sldId="265"/>
            <ac:spMk id="8" creationId="{F8A577D2-C90F-A95D-3F61-0298A62FB77E}"/>
          </ac:spMkLst>
        </pc:spChg>
        <pc:picChg chg="add del mod">
          <ac:chgData name="Christy Dunlap" userId="a7baf124-0af4-4e08-882e-a229209b4396" providerId="ADAL" clId="{6636F5BE-E2F7-4515-9208-C5759D268BAA}" dt="2025-10-23T20:44:31.826" v="2940" actId="478"/>
          <ac:picMkLst>
            <pc:docMk/>
            <pc:sldMk cId="1104995975" sldId="265"/>
            <ac:picMk id="5" creationId="{779D5687-1751-E66B-0AF0-BC91E607BFCD}"/>
          </ac:picMkLst>
        </pc:picChg>
        <pc:picChg chg="del">
          <ac:chgData name="Christy Dunlap" userId="a7baf124-0af4-4e08-882e-a229209b4396" providerId="ADAL" clId="{6636F5BE-E2F7-4515-9208-C5759D268BAA}" dt="2025-10-23T16:39:08.054" v="898" actId="478"/>
          <ac:picMkLst>
            <pc:docMk/>
            <pc:sldMk cId="1104995975" sldId="265"/>
            <ac:picMk id="7" creationId="{B0D24E03-1E78-671E-6FA2-B204450E83BF}"/>
          </ac:picMkLst>
        </pc:picChg>
        <pc:picChg chg="add mod">
          <ac:chgData name="Christy Dunlap" userId="a7baf124-0af4-4e08-882e-a229209b4396" providerId="ADAL" clId="{6636F5BE-E2F7-4515-9208-C5759D268BAA}" dt="2025-10-23T20:44:40.270" v="2944" actId="1076"/>
          <ac:picMkLst>
            <pc:docMk/>
            <pc:sldMk cId="1104995975" sldId="265"/>
            <ac:picMk id="10" creationId="{F85EEA63-5482-56CF-1247-E96548073990}"/>
          </ac:picMkLst>
        </pc:picChg>
      </pc:sldChg>
      <pc:sldChg chg="addSp modSp">
        <pc:chgData name="Christy Dunlap" userId="a7baf124-0af4-4e08-882e-a229209b4396" providerId="ADAL" clId="{6636F5BE-E2F7-4515-9208-C5759D268BAA}" dt="2025-10-23T20:21:26.874" v="2875"/>
        <pc:sldMkLst>
          <pc:docMk/>
          <pc:sldMk cId="2414835981" sldId="266"/>
        </pc:sldMkLst>
        <pc:spChg chg="add mod">
          <ac:chgData name="Christy Dunlap" userId="a7baf124-0af4-4e08-882e-a229209b4396" providerId="ADAL" clId="{6636F5BE-E2F7-4515-9208-C5759D268BAA}" dt="2025-10-23T20:21:26.874" v="2875"/>
          <ac:spMkLst>
            <pc:docMk/>
            <pc:sldMk cId="2414835981" sldId="266"/>
            <ac:spMk id="4" creationId="{E44EC4DE-1E2C-678D-F502-BC74EF172068}"/>
          </ac:spMkLst>
        </pc:spChg>
      </pc:sldChg>
      <pc:sldChg chg="addSp modSp new mod ord">
        <pc:chgData name="Christy Dunlap" userId="a7baf124-0af4-4e08-882e-a229209b4396" providerId="ADAL" clId="{6636F5BE-E2F7-4515-9208-C5759D268BAA}" dt="2025-10-23T16:54:01.480" v="1157"/>
        <pc:sldMkLst>
          <pc:docMk/>
          <pc:sldMk cId="3578798467" sldId="269"/>
        </pc:sldMkLst>
        <pc:spChg chg="mod">
          <ac:chgData name="Christy Dunlap" userId="a7baf124-0af4-4e08-882e-a229209b4396" providerId="ADAL" clId="{6636F5BE-E2F7-4515-9208-C5759D268BAA}" dt="2025-10-23T16:53:54.759" v="1155" actId="27636"/>
          <ac:spMkLst>
            <pc:docMk/>
            <pc:sldMk cId="3578798467" sldId="269"/>
            <ac:spMk id="32" creationId="{9DBD20EF-DA31-E713-4C68-F512AB1978E7}"/>
          </ac:spMkLst>
        </pc:spChg>
      </pc:sldChg>
      <pc:sldChg chg="addSp delSp modSp new mod ord">
        <pc:chgData name="Christy Dunlap" userId="a7baf124-0af4-4e08-882e-a229209b4396" providerId="ADAL" clId="{6636F5BE-E2F7-4515-9208-C5759D268BAA}" dt="2025-10-23T17:53:19.357" v="1621"/>
        <pc:sldMkLst>
          <pc:docMk/>
          <pc:sldMk cId="354827430" sldId="270"/>
        </pc:sldMkLst>
        <pc:spChg chg="mod">
          <ac:chgData name="Christy Dunlap" userId="a7baf124-0af4-4e08-882e-a229209b4396" providerId="ADAL" clId="{6636F5BE-E2F7-4515-9208-C5759D268BAA}" dt="2025-10-23T17:49:35.590" v="1448" actId="14100"/>
          <ac:spMkLst>
            <pc:docMk/>
            <pc:sldMk cId="354827430" sldId="270"/>
            <ac:spMk id="2" creationId="{20070D97-69D7-5FA2-98B3-EF483EA58BF6}"/>
          </ac:spMkLst>
        </pc:spChg>
        <pc:spChg chg="add mod ord">
          <ac:chgData name="Christy Dunlap" userId="a7baf124-0af4-4e08-882e-a229209b4396" providerId="ADAL" clId="{6636F5BE-E2F7-4515-9208-C5759D268BAA}" dt="2025-10-23T17:49:47.779" v="1451" actId="167"/>
          <ac:spMkLst>
            <pc:docMk/>
            <pc:sldMk cId="354827430" sldId="270"/>
            <ac:spMk id="3" creationId="{19008C52-787C-266E-C9BF-454742BF5D8B}"/>
          </ac:spMkLst>
        </pc:spChg>
        <pc:spChg chg="add mod">
          <ac:chgData name="Christy Dunlap" userId="a7baf124-0af4-4e08-882e-a229209b4396" providerId="ADAL" clId="{6636F5BE-E2F7-4515-9208-C5759D268BAA}" dt="2025-10-23T17:50:35.802" v="1466" actId="1038"/>
          <ac:spMkLst>
            <pc:docMk/>
            <pc:sldMk cId="354827430" sldId="270"/>
            <ac:spMk id="16" creationId="{0EB91D4A-00BE-F52B-8F07-D76F3F5162AC}"/>
          </ac:spMkLst>
        </pc:spChg>
        <pc:spChg chg="add mod">
          <ac:chgData name="Christy Dunlap" userId="a7baf124-0af4-4e08-882e-a229209b4396" providerId="ADAL" clId="{6636F5BE-E2F7-4515-9208-C5759D268BAA}" dt="2025-10-23T17:51:26.779" v="1540" actId="20577"/>
          <ac:spMkLst>
            <pc:docMk/>
            <pc:sldMk cId="354827430" sldId="270"/>
            <ac:spMk id="30" creationId="{3618311B-2366-E866-8DEF-8C1EA6806EC8}"/>
          </ac:spMkLst>
        </pc:spChg>
        <pc:spChg chg="add mod">
          <ac:chgData name="Christy Dunlap" userId="a7baf124-0af4-4e08-882e-a229209b4396" providerId="ADAL" clId="{6636F5BE-E2F7-4515-9208-C5759D268BAA}" dt="2025-10-23T17:50:26.681" v="1458" actId="27636"/>
          <ac:spMkLst>
            <pc:docMk/>
            <pc:sldMk cId="354827430" sldId="270"/>
            <ac:spMk id="31" creationId="{849D45A6-88E6-0AF3-BE39-B03618BFF05C}"/>
          </ac:spMkLst>
        </pc:spChg>
        <pc:spChg chg="add mod">
          <ac:chgData name="Christy Dunlap" userId="a7baf124-0af4-4e08-882e-a229209b4396" providerId="ADAL" clId="{6636F5BE-E2F7-4515-9208-C5759D268BAA}" dt="2025-10-23T17:51:57.218" v="1588" actId="20577"/>
          <ac:spMkLst>
            <pc:docMk/>
            <pc:sldMk cId="354827430" sldId="270"/>
            <ac:spMk id="32" creationId="{538426DA-DDE9-0FFF-F119-67F4496D6FAB}"/>
          </ac:spMkLst>
        </pc:spChg>
      </pc:sldChg>
      <pc:sldChg chg="addSp modSp new mod ord">
        <pc:chgData name="Christy Dunlap" userId="a7baf124-0af4-4e08-882e-a229209b4396" providerId="ADAL" clId="{6636F5BE-E2F7-4515-9208-C5759D268BAA}" dt="2025-10-23T16:58:10.012" v="1311"/>
        <pc:sldMkLst>
          <pc:docMk/>
          <pc:sldMk cId="911222670" sldId="271"/>
        </pc:sldMkLst>
        <pc:spChg chg="mod">
          <ac:chgData name="Christy Dunlap" userId="a7baf124-0af4-4e08-882e-a229209b4396" providerId="ADAL" clId="{6636F5BE-E2F7-4515-9208-C5759D268BAA}" dt="2025-10-23T16:57:18.935" v="1276" actId="20577"/>
          <ac:spMkLst>
            <pc:docMk/>
            <pc:sldMk cId="911222670" sldId="271"/>
            <ac:spMk id="6" creationId="{21887602-69F9-564B-2EE2-EF8E74E26E8E}"/>
          </ac:spMkLst>
        </pc:spChg>
        <pc:spChg chg="mod">
          <ac:chgData name="Christy Dunlap" userId="a7baf124-0af4-4e08-882e-a229209b4396" providerId="ADAL" clId="{6636F5BE-E2F7-4515-9208-C5759D268BAA}" dt="2025-10-23T16:56:17.022" v="1193" actId="20577"/>
          <ac:spMkLst>
            <pc:docMk/>
            <pc:sldMk cId="911222670" sldId="271"/>
            <ac:spMk id="24" creationId="{65D4D5CA-7EB6-96C0-18BE-C6D053132AA3}"/>
          </ac:spMkLst>
        </pc:spChg>
        <pc:spChg chg="mod">
          <ac:chgData name="Christy Dunlap" userId="a7baf124-0af4-4e08-882e-a229209b4396" providerId="ADAL" clId="{6636F5BE-E2F7-4515-9208-C5759D268BAA}" dt="2025-10-23T16:55:03.860" v="1165" actId="1076"/>
          <ac:spMkLst>
            <pc:docMk/>
            <pc:sldMk cId="911222670" sldId="271"/>
            <ac:spMk id="28" creationId="{E7111EFE-F242-D303-78DD-585E90CBDDF1}"/>
          </ac:spMkLst>
        </pc:spChg>
        <pc:spChg chg="add mod ord">
          <ac:chgData name="Christy Dunlap" userId="a7baf124-0af4-4e08-882e-a229209b4396" providerId="ADAL" clId="{6636F5BE-E2F7-4515-9208-C5759D268BAA}" dt="2025-10-23T16:54:59.503" v="1163" actId="167"/>
          <ac:spMkLst>
            <pc:docMk/>
            <pc:sldMk cId="911222670" sldId="271"/>
            <ac:spMk id="30" creationId="{79682698-1F9A-85EF-D351-1DA6A9D67FFA}"/>
          </ac:spMkLst>
        </pc:spChg>
      </pc:sldChg>
      <pc:sldChg chg="addSp modSp mod">
        <pc:chgData name="Christy Dunlap" userId="a7baf124-0af4-4e08-882e-a229209b4396" providerId="ADAL" clId="{6636F5BE-E2F7-4515-9208-C5759D268BAA}" dt="2025-10-23T20:20:05.714" v="2869" actId="208"/>
        <pc:sldMkLst>
          <pc:docMk/>
          <pc:sldMk cId="327399423" sldId="272"/>
        </pc:sldMkLst>
        <pc:spChg chg="add mod">
          <ac:chgData name="Christy Dunlap" userId="a7baf124-0af4-4e08-882e-a229209b4396" providerId="ADAL" clId="{6636F5BE-E2F7-4515-9208-C5759D268BAA}" dt="2025-10-23T20:20:05.714" v="2869" actId="208"/>
          <ac:spMkLst>
            <pc:docMk/>
            <pc:sldMk cId="327399423" sldId="272"/>
            <ac:spMk id="4" creationId="{DD7E93F9-A62C-44EC-53EF-62F33B2C1A02}"/>
          </ac:spMkLst>
        </pc:spChg>
      </pc:sldChg>
      <pc:sldChg chg="addSp modSp">
        <pc:chgData name="Christy Dunlap" userId="a7baf124-0af4-4e08-882e-a229209b4396" providerId="ADAL" clId="{6636F5BE-E2F7-4515-9208-C5759D268BAA}" dt="2025-10-23T20:20:15.532" v="2870"/>
        <pc:sldMkLst>
          <pc:docMk/>
          <pc:sldMk cId="3590449525" sldId="273"/>
        </pc:sldMkLst>
        <pc:spChg chg="add mod">
          <ac:chgData name="Christy Dunlap" userId="a7baf124-0af4-4e08-882e-a229209b4396" providerId="ADAL" clId="{6636F5BE-E2F7-4515-9208-C5759D268BAA}" dt="2025-10-23T20:20:15.532" v="2870"/>
          <ac:spMkLst>
            <pc:docMk/>
            <pc:sldMk cId="3590449525" sldId="273"/>
            <ac:spMk id="4" creationId="{3F39F137-6596-47B2-88E2-17F5F4E9207F}"/>
          </ac:spMkLst>
        </pc:spChg>
      </pc:sldChg>
      <pc:sldChg chg="addSp modSp new mod ord">
        <pc:chgData name="Christy Dunlap" userId="a7baf124-0af4-4e08-882e-a229209b4396" providerId="ADAL" clId="{6636F5BE-E2F7-4515-9208-C5759D268BAA}" dt="2025-10-23T19:57:47.808" v="2815"/>
        <pc:sldMkLst>
          <pc:docMk/>
          <pc:sldMk cId="810825992" sldId="276"/>
        </pc:sldMkLst>
        <pc:spChg chg="add mod">
          <ac:chgData name="Christy Dunlap" userId="a7baf124-0af4-4e08-882e-a229209b4396" providerId="ADAL" clId="{6636F5BE-E2F7-4515-9208-C5759D268BAA}" dt="2025-10-23T19:57:43.201" v="2813" actId="1076"/>
          <ac:spMkLst>
            <pc:docMk/>
            <pc:sldMk cId="810825992" sldId="276"/>
            <ac:spMk id="2" creationId="{5C3D4D51-B4A1-9174-0DE9-3DDAADE938A1}"/>
          </ac:spMkLst>
        </pc:spChg>
        <pc:spChg chg="add mod">
          <ac:chgData name="Christy Dunlap" userId="a7baf124-0af4-4e08-882e-a229209b4396" providerId="ADAL" clId="{6636F5BE-E2F7-4515-9208-C5759D268BAA}" dt="2025-10-23T19:57:43.201" v="2813" actId="1076"/>
          <ac:spMkLst>
            <pc:docMk/>
            <pc:sldMk cId="810825992" sldId="276"/>
            <ac:spMk id="4" creationId="{54AA5329-20EC-CC71-E52A-412A3A236DD6}"/>
          </ac:spMkLst>
        </pc:spChg>
        <pc:spChg chg="add mod">
          <ac:chgData name="Christy Dunlap" userId="a7baf124-0af4-4e08-882e-a229209b4396" providerId="ADAL" clId="{6636F5BE-E2F7-4515-9208-C5759D268BAA}" dt="2025-10-23T19:57:39.292" v="2812" actId="1076"/>
          <ac:spMkLst>
            <pc:docMk/>
            <pc:sldMk cId="810825992" sldId="276"/>
            <ac:spMk id="5" creationId="{179BDBEA-7204-4FA5-EC73-19D3924E434F}"/>
          </ac:spMkLst>
        </pc:spChg>
        <pc:spChg chg="mod">
          <ac:chgData name="Christy Dunlap" userId="a7baf124-0af4-4e08-882e-a229209b4396" providerId="ADAL" clId="{6636F5BE-E2F7-4515-9208-C5759D268BAA}" dt="2025-10-23T19:57:39.292" v="2812" actId="1076"/>
          <ac:spMkLst>
            <pc:docMk/>
            <pc:sldMk cId="810825992" sldId="276"/>
            <ac:spMk id="6" creationId="{8886EC08-31F1-68ED-89A0-D521954BC45D}"/>
          </ac:spMkLst>
        </pc:spChg>
        <pc:spChg chg="mod">
          <ac:chgData name="Christy Dunlap" userId="a7baf124-0af4-4e08-882e-a229209b4396" providerId="ADAL" clId="{6636F5BE-E2F7-4515-9208-C5759D268BAA}" dt="2025-10-23T19:57:39.292" v="2812" actId="1076"/>
          <ac:spMkLst>
            <pc:docMk/>
            <pc:sldMk cId="810825992" sldId="276"/>
            <ac:spMk id="7" creationId="{A49865DE-51C7-9B79-45CC-CCFE71B3BF29}"/>
          </ac:spMkLst>
        </pc:spChg>
        <pc:spChg chg="mod">
          <ac:chgData name="Christy Dunlap" userId="a7baf124-0af4-4e08-882e-a229209b4396" providerId="ADAL" clId="{6636F5BE-E2F7-4515-9208-C5759D268BAA}" dt="2025-10-23T19:57:39.292" v="2812" actId="1076"/>
          <ac:spMkLst>
            <pc:docMk/>
            <pc:sldMk cId="810825992" sldId="276"/>
            <ac:spMk id="8" creationId="{D519E3CA-D230-86E2-8270-46B5B1EAD51E}"/>
          </ac:spMkLst>
        </pc:spChg>
        <pc:spChg chg="add mod">
          <ac:chgData name="Christy Dunlap" userId="a7baf124-0af4-4e08-882e-a229209b4396" providerId="ADAL" clId="{6636F5BE-E2F7-4515-9208-C5759D268BAA}" dt="2025-10-22T21:04:04.247" v="390"/>
          <ac:spMkLst>
            <pc:docMk/>
            <pc:sldMk cId="810825992" sldId="276"/>
            <ac:spMk id="9" creationId="{E1CD1DCE-FD31-C83C-9D0E-1F83BEAFD683}"/>
          </ac:spMkLst>
        </pc:spChg>
        <pc:spChg chg="mod">
          <ac:chgData name="Christy Dunlap" userId="a7baf124-0af4-4e08-882e-a229209b4396" providerId="ADAL" clId="{6636F5BE-E2F7-4515-9208-C5759D268BAA}" dt="2025-10-23T19:57:39.292" v="2812" actId="1076"/>
          <ac:spMkLst>
            <pc:docMk/>
            <pc:sldMk cId="810825992" sldId="276"/>
            <ac:spMk id="10" creationId="{034D632F-27AD-E0B4-8A33-8396799B9D6A}"/>
          </ac:spMkLst>
        </pc:spChg>
        <pc:spChg chg="mod">
          <ac:chgData name="Christy Dunlap" userId="a7baf124-0af4-4e08-882e-a229209b4396" providerId="ADAL" clId="{6636F5BE-E2F7-4515-9208-C5759D268BAA}" dt="2025-10-23T19:57:39.292" v="2812" actId="1076"/>
          <ac:spMkLst>
            <pc:docMk/>
            <pc:sldMk cId="810825992" sldId="276"/>
            <ac:spMk id="11" creationId="{FE42920E-DA7F-3108-B924-603DE3F1B084}"/>
          </ac:spMkLst>
        </pc:spChg>
        <pc:spChg chg="add mod">
          <ac:chgData name="Christy Dunlap" userId="a7baf124-0af4-4e08-882e-a229209b4396" providerId="ADAL" clId="{6636F5BE-E2F7-4515-9208-C5759D268BAA}" dt="2025-10-23T19:57:39.292" v="2812" actId="1076"/>
          <ac:spMkLst>
            <pc:docMk/>
            <pc:sldMk cId="810825992" sldId="276"/>
            <ac:spMk id="12" creationId="{47BBB4FB-9700-4E53-E38A-D13DC8C59ED7}"/>
          </ac:spMkLst>
        </pc:spChg>
        <pc:spChg chg="add mod">
          <ac:chgData name="Christy Dunlap" userId="a7baf124-0af4-4e08-882e-a229209b4396" providerId="ADAL" clId="{6636F5BE-E2F7-4515-9208-C5759D268BAA}" dt="2025-10-23T19:57:39.292" v="2812" actId="1076"/>
          <ac:spMkLst>
            <pc:docMk/>
            <pc:sldMk cId="810825992" sldId="276"/>
            <ac:spMk id="13" creationId="{7D7503A3-8602-982F-3D05-B682E85AC761}"/>
          </ac:spMkLst>
        </pc:spChg>
        <pc:spChg chg="mod">
          <ac:chgData name="Christy Dunlap" userId="a7baf124-0af4-4e08-882e-a229209b4396" providerId="ADAL" clId="{6636F5BE-E2F7-4515-9208-C5759D268BAA}" dt="2025-10-23T19:57:39.292" v="2812" actId="1076"/>
          <ac:spMkLst>
            <pc:docMk/>
            <pc:sldMk cId="810825992" sldId="276"/>
            <ac:spMk id="14" creationId="{8B23EFBC-0684-EB16-51DF-8820A0985661}"/>
          </ac:spMkLst>
        </pc:spChg>
        <pc:spChg chg="add mod">
          <ac:chgData name="Christy Dunlap" userId="a7baf124-0af4-4e08-882e-a229209b4396" providerId="ADAL" clId="{6636F5BE-E2F7-4515-9208-C5759D268BAA}" dt="2025-10-23T19:57:39.292" v="2812" actId="1076"/>
          <ac:spMkLst>
            <pc:docMk/>
            <pc:sldMk cId="810825992" sldId="276"/>
            <ac:spMk id="15" creationId="{868BE9CA-4524-A388-09B8-6F25594FDE7C}"/>
          </ac:spMkLst>
        </pc:spChg>
        <pc:spChg chg="add mod">
          <ac:chgData name="Christy Dunlap" userId="a7baf124-0af4-4e08-882e-a229209b4396" providerId="ADAL" clId="{6636F5BE-E2F7-4515-9208-C5759D268BAA}" dt="2025-10-23T19:57:43.201" v="2813" actId="1076"/>
          <ac:spMkLst>
            <pc:docMk/>
            <pc:sldMk cId="810825992" sldId="276"/>
            <ac:spMk id="16" creationId="{B77C734D-101F-8C39-3DC6-0570A629BA87}"/>
          </ac:spMkLst>
        </pc:spChg>
        <pc:spChg chg="mod">
          <ac:chgData name="Christy Dunlap" userId="a7baf124-0af4-4e08-882e-a229209b4396" providerId="ADAL" clId="{6636F5BE-E2F7-4515-9208-C5759D268BAA}" dt="2025-10-23T19:57:43.201" v="2813" actId="1076"/>
          <ac:spMkLst>
            <pc:docMk/>
            <pc:sldMk cId="810825992" sldId="276"/>
            <ac:spMk id="17" creationId="{6694FC70-2EAA-7DC5-B001-205240AD222C}"/>
          </ac:spMkLst>
        </pc:spChg>
        <pc:spChg chg="add mod">
          <ac:chgData name="Christy Dunlap" userId="a7baf124-0af4-4e08-882e-a229209b4396" providerId="ADAL" clId="{6636F5BE-E2F7-4515-9208-C5759D268BAA}" dt="2025-10-23T19:57:43.201" v="2813" actId="1076"/>
          <ac:spMkLst>
            <pc:docMk/>
            <pc:sldMk cId="810825992" sldId="276"/>
            <ac:spMk id="18" creationId="{EBDE40F3-8531-12DD-2EAE-BA5F142B5DC5}"/>
          </ac:spMkLst>
        </pc:spChg>
        <pc:spChg chg="mod">
          <ac:chgData name="Christy Dunlap" userId="a7baf124-0af4-4e08-882e-a229209b4396" providerId="ADAL" clId="{6636F5BE-E2F7-4515-9208-C5759D268BAA}" dt="2025-10-23T19:57:43.201" v="2813" actId="1076"/>
          <ac:spMkLst>
            <pc:docMk/>
            <pc:sldMk cId="810825992" sldId="276"/>
            <ac:spMk id="19" creationId="{E32C343C-A877-9D3D-90FE-1F93DA387756}"/>
          </ac:spMkLst>
        </pc:spChg>
        <pc:spChg chg="add mod">
          <ac:chgData name="Christy Dunlap" userId="a7baf124-0af4-4e08-882e-a229209b4396" providerId="ADAL" clId="{6636F5BE-E2F7-4515-9208-C5759D268BAA}" dt="2025-10-23T19:57:32.640" v="2811" actId="1076"/>
          <ac:spMkLst>
            <pc:docMk/>
            <pc:sldMk cId="810825992" sldId="276"/>
            <ac:spMk id="20" creationId="{82064231-6BF9-152E-EA64-7D23916467FE}"/>
          </ac:spMkLst>
        </pc:spChg>
        <pc:spChg chg="mod">
          <ac:chgData name="Christy Dunlap" userId="a7baf124-0af4-4e08-882e-a229209b4396" providerId="ADAL" clId="{6636F5BE-E2F7-4515-9208-C5759D268BAA}" dt="2025-10-23T19:57:43.201" v="2813" actId="1076"/>
          <ac:spMkLst>
            <pc:docMk/>
            <pc:sldMk cId="810825992" sldId="276"/>
            <ac:spMk id="21" creationId="{3255A4A0-2F96-FF8E-6708-EDB9603C4792}"/>
          </ac:spMkLst>
        </pc:spChg>
        <pc:spChg chg="mod">
          <ac:chgData name="Christy Dunlap" userId="a7baf124-0af4-4e08-882e-a229209b4396" providerId="ADAL" clId="{6636F5BE-E2F7-4515-9208-C5759D268BAA}" dt="2025-10-23T19:57:43.201" v="2813" actId="1076"/>
          <ac:spMkLst>
            <pc:docMk/>
            <pc:sldMk cId="810825992" sldId="276"/>
            <ac:spMk id="22" creationId="{6ED5158E-8285-FF9D-09F2-5841F005A8AF}"/>
          </ac:spMkLst>
        </pc:spChg>
        <pc:spChg chg="mod">
          <ac:chgData name="Christy Dunlap" userId="a7baf124-0af4-4e08-882e-a229209b4396" providerId="ADAL" clId="{6636F5BE-E2F7-4515-9208-C5759D268BAA}" dt="2025-10-23T19:57:29.089" v="2810" actId="1076"/>
          <ac:spMkLst>
            <pc:docMk/>
            <pc:sldMk cId="810825992" sldId="276"/>
            <ac:spMk id="23" creationId="{185ABFDF-191A-99E5-4FEB-7799DED1E5A0}"/>
          </ac:spMkLst>
        </pc:spChg>
        <pc:picChg chg="mod">
          <ac:chgData name="Christy Dunlap" userId="a7baf124-0af4-4e08-882e-a229209b4396" providerId="ADAL" clId="{6636F5BE-E2F7-4515-9208-C5759D268BAA}" dt="2025-10-23T19:56:49.214" v="2805" actId="1076"/>
          <ac:picMkLst>
            <pc:docMk/>
            <pc:sldMk cId="810825992" sldId="276"/>
            <ac:picMk id="3" creationId="{807C18E1-0F5D-E7DD-BE98-4963C783E9C2}"/>
          </ac:picMkLst>
        </pc:picChg>
      </pc:sldChg>
      <pc:sldChg chg="addSp modSp">
        <pc:chgData name="Christy Dunlap" userId="a7baf124-0af4-4e08-882e-a229209b4396" providerId="ADAL" clId="{6636F5BE-E2F7-4515-9208-C5759D268BAA}" dt="2025-10-23T20:21:29.797" v="2876"/>
        <pc:sldMkLst>
          <pc:docMk/>
          <pc:sldMk cId="1681270160" sldId="277"/>
        </pc:sldMkLst>
        <pc:spChg chg="add mod">
          <ac:chgData name="Christy Dunlap" userId="a7baf124-0af4-4e08-882e-a229209b4396" providerId="ADAL" clId="{6636F5BE-E2F7-4515-9208-C5759D268BAA}" dt="2025-10-23T20:21:29.797" v="2876"/>
          <ac:spMkLst>
            <pc:docMk/>
            <pc:sldMk cId="1681270160" sldId="277"/>
            <ac:spMk id="5" creationId="{4955DD99-DF08-F056-AAF7-5429E48488B5}"/>
          </ac:spMkLst>
        </pc:spChg>
      </pc:sldChg>
      <pc:sldChg chg="modSp mod">
        <pc:chgData name="Christy Dunlap" userId="a7baf124-0af4-4e08-882e-a229209b4396" providerId="ADAL" clId="{6636F5BE-E2F7-4515-9208-C5759D268BAA}" dt="2025-10-23T17:35:12.610" v="1447" actId="20577"/>
        <pc:sldMkLst>
          <pc:docMk/>
          <pc:sldMk cId="4203922915" sldId="278"/>
        </pc:sldMkLst>
        <pc:spChg chg="mod">
          <ac:chgData name="Christy Dunlap" userId="a7baf124-0af4-4e08-882e-a229209b4396" providerId="ADAL" clId="{6636F5BE-E2F7-4515-9208-C5759D268BAA}" dt="2025-10-23T17:35:12.610" v="1447" actId="20577"/>
          <ac:spMkLst>
            <pc:docMk/>
            <pc:sldMk cId="4203922915" sldId="278"/>
            <ac:spMk id="3" creationId="{E23561E0-14F2-A353-C8D8-D0C62C5AA7F0}"/>
          </ac:spMkLst>
        </pc:spChg>
      </pc:sldChg>
      <pc:sldChg chg="addSp delSp modSp add mod ord">
        <pc:chgData name="Christy Dunlap" userId="a7baf124-0af4-4e08-882e-a229209b4396" providerId="ADAL" clId="{6636F5BE-E2F7-4515-9208-C5759D268BAA}" dt="2025-10-23T16:59:47.177" v="1434"/>
        <pc:sldMkLst>
          <pc:docMk/>
          <pc:sldMk cId="3237357132" sldId="279"/>
        </pc:sldMkLst>
        <pc:spChg chg="mod">
          <ac:chgData name="Christy Dunlap" userId="a7baf124-0af4-4e08-882e-a229209b4396" providerId="ADAL" clId="{6636F5BE-E2F7-4515-9208-C5759D268BAA}" dt="2025-10-23T16:43:26.078" v="1064" actId="20577"/>
          <ac:spMkLst>
            <pc:docMk/>
            <pc:sldMk cId="3237357132" sldId="279"/>
            <ac:spMk id="2" creationId="{54E070F6-1657-A8B2-762F-4D988C8CABFB}"/>
          </ac:spMkLst>
        </pc:spChg>
        <pc:spChg chg="mod">
          <ac:chgData name="Christy Dunlap" userId="a7baf124-0af4-4e08-882e-a229209b4396" providerId="ADAL" clId="{6636F5BE-E2F7-4515-9208-C5759D268BAA}" dt="2025-10-23T16:45:03.151" v="1143" actId="20577"/>
          <ac:spMkLst>
            <pc:docMk/>
            <pc:sldMk cId="3237357132" sldId="279"/>
            <ac:spMk id="3" creationId="{A56D64E5-6F2F-59B3-9A5A-90124C228B18}"/>
          </ac:spMkLst>
        </pc:spChg>
        <pc:spChg chg="mod">
          <ac:chgData name="Christy Dunlap" userId="a7baf124-0af4-4e08-882e-a229209b4396" providerId="ADAL" clId="{6636F5BE-E2F7-4515-9208-C5759D268BAA}" dt="2025-10-23T16:43:20.582" v="1060" actId="20577"/>
          <ac:spMkLst>
            <pc:docMk/>
            <pc:sldMk cId="3237357132" sldId="279"/>
            <ac:spMk id="6" creationId="{FD3D5A34-8700-FCE1-72D9-B85345648416}"/>
          </ac:spMkLst>
        </pc:spChg>
        <pc:spChg chg="del">
          <ac:chgData name="Christy Dunlap" userId="a7baf124-0af4-4e08-882e-a229209b4396" providerId="ADAL" clId="{6636F5BE-E2F7-4515-9208-C5759D268BAA}" dt="2025-10-23T16:43:37" v="1065" actId="478"/>
          <ac:spMkLst>
            <pc:docMk/>
            <pc:sldMk cId="3237357132" sldId="279"/>
            <ac:spMk id="24" creationId="{1FFD5999-6DE0-C56A-9516-499F4C95C169}"/>
          </ac:spMkLst>
        </pc:spChg>
        <pc:spChg chg="add mod">
          <ac:chgData name="Christy Dunlap" userId="a7baf124-0af4-4e08-882e-a229209b4396" providerId="ADAL" clId="{6636F5BE-E2F7-4515-9208-C5759D268BAA}" dt="2025-10-23T16:43:51.907" v="1072" actId="1076"/>
          <ac:spMkLst>
            <pc:docMk/>
            <pc:sldMk cId="3237357132" sldId="279"/>
            <ac:spMk id="28" creationId="{BE629C64-144F-5E66-47B7-9D36FE92EB72}"/>
          </ac:spMkLst>
        </pc:spChg>
        <pc:spChg chg="del">
          <ac:chgData name="Christy Dunlap" userId="a7baf124-0af4-4e08-882e-a229209b4396" providerId="ADAL" clId="{6636F5BE-E2F7-4515-9208-C5759D268BAA}" dt="2025-10-23T16:43:23.627" v="1061" actId="478"/>
          <ac:spMkLst>
            <pc:docMk/>
            <pc:sldMk cId="3237357132" sldId="279"/>
            <ac:spMk id="29" creationId="{A802F88C-41CF-0730-890D-340F29872669}"/>
          </ac:spMkLst>
        </pc:spChg>
        <pc:spChg chg="del">
          <ac:chgData name="Christy Dunlap" userId="a7baf124-0af4-4e08-882e-a229209b4396" providerId="ADAL" clId="{6636F5BE-E2F7-4515-9208-C5759D268BAA}" dt="2025-10-23T16:43:24.286" v="1062" actId="478"/>
          <ac:spMkLst>
            <pc:docMk/>
            <pc:sldMk cId="3237357132" sldId="279"/>
            <ac:spMk id="31" creationId="{ED21C452-F34A-E039-E656-45C417B0A5EE}"/>
          </ac:spMkLst>
        </pc:spChg>
        <pc:spChg chg="add del mod">
          <ac:chgData name="Christy Dunlap" userId="a7baf124-0af4-4e08-882e-a229209b4396" providerId="ADAL" clId="{6636F5BE-E2F7-4515-9208-C5759D268BAA}" dt="2025-10-23T16:44:19.053" v="1078" actId="478"/>
          <ac:spMkLst>
            <pc:docMk/>
            <pc:sldMk cId="3237357132" sldId="279"/>
            <ac:spMk id="32" creationId="{91A45B0D-1162-67EC-5715-087B013DF204}"/>
          </ac:spMkLst>
        </pc:spChg>
        <pc:spChg chg="add mod">
          <ac:chgData name="Christy Dunlap" userId="a7baf124-0af4-4e08-882e-a229209b4396" providerId="ADAL" clId="{6636F5BE-E2F7-4515-9208-C5759D268BAA}" dt="2025-10-23T16:44:49.867" v="1106" actId="1076"/>
          <ac:spMkLst>
            <pc:docMk/>
            <pc:sldMk cId="3237357132" sldId="279"/>
            <ac:spMk id="33" creationId="{7461ED62-5021-7376-BAF5-CCD4180E3CF2}"/>
          </ac:spMkLst>
        </pc:spChg>
        <pc:spChg chg="add mod">
          <ac:chgData name="Christy Dunlap" userId="a7baf124-0af4-4e08-882e-a229209b4396" providerId="ADAL" clId="{6636F5BE-E2F7-4515-9208-C5759D268BAA}" dt="2025-10-23T16:44:49.867" v="1106" actId="1076"/>
          <ac:spMkLst>
            <pc:docMk/>
            <pc:sldMk cId="3237357132" sldId="279"/>
            <ac:spMk id="34" creationId="{6B9D6433-CBC3-E5AC-E110-1D6B5E8C73A6}"/>
          </ac:spMkLst>
        </pc:spChg>
      </pc:sldChg>
      <pc:sldChg chg="addSp delSp modSp mod">
        <pc:chgData name="Christy Dunlap" userId="a7baf124-0af4-4e08-882e-a229209b4396" providerId="ADAL" clId="{6636F5BE-E2F7-4515-9208-C5759D268BAA}" dt="2025-10-23T21:07:06.849" v="3109" actId="1035"/>
        <pc:sldMkLst>
          <pc:docMk/>
          <pc:sldMk cId="547064021" sldId="280"/>
        </pc:sldMkLst>
        <pc:spChg chg="mod">
          <ac:chgData name="Christy Dunlap" userId="a7baf124-0af4-4e08-882e-a229209b4396" providerId="ADAL" clId="{6636F5BE-E2F7-4515-9208-C5759D268BAA}" dt="2025-10-23T21:07:06.849" v="3109" actId="1035"/>
          <ac:spMkLst>
            <pc:docMk/>
            <pc:sldMk cId="547064021" sldId="280"/>
            <ac:spMk id="2" creationId="{D70889D0-A988-039E-8510-C91D6681E5FA}"/>
          </ac:spMkLst>
        </pc:spChg>
        <pc:spChg chg="add mod">
          <ac:chgData name="Christy Dunlap" userId="a7baf124-0af4-4e08-882e-a229209b4396" providerId="ADAL" clId="{6636F5BE-E2F7-4515-9208-C5759D268BAA}" dt="2025-10-23T20:20:32.766" v="2871"/>
          <ac:spMkLst>
            <pc:docMk/>
            <pc:sldMk cId="547064021" sldId="280"/>
            <ac:spMk id="4" creationId="{58B3668A-B886-64E5-8FE0-7896B0EAF1D0}"/>
          </ac:spMkLst>
        </pc:spChg>
        <pc:picChg chg="del">
          <ac:chgData name="Christy Dunlap" userId="a7baf124-0af4-4e08-882e-a229209b4396" providerId="ADAL" clId="{6636F5BE-E2F7-4515-9208-C5759D268BAA}" dt="2025-10-23T21:06:10.540" v="3082" actId="478"/>
          <ac:picMkLst>
            <pc:docMk/>
            <pc:sldMk cId="547064021" sldId="280"/>
            <ac:picMk id="8" creationId="{B66AAC82-C0A7-62D8-6145-55F157774F84}"/>
          </ac:picMkLst>
        </pc:picChg>
        <pc:picChg chg="mod">
          <ac:chgData name="Christy Dunlap" userId="a7baf124-0af4-4e08-882e-a229209b4396" providerId="ADAL" clId="{6636F5BE-E2F7-4515-9208-C5759D268BAA}" dt="2025-10-23T21:07:00.327" v="3106" actId="1035"/>
          <ac:picMkLst>
            <pc:docMk/>
            <pc:sldMk cId="547064021" sldId="280"/>
            <ac:picMk id="9" creationId="{45D78432-4219-016C-9837-0542EC26B385}"/>
          </ac:picMkLst>
        </pc:picChg>
        <pc:picChg chg="del">
          <ac:chgData name="Christy Dunlap" userId="a7baf124-0af4-4e08-882e-a229209b4396" providerId="ADAL" clId="{6636F5BE-E2F7-4515-9208-C5759D268BAA}" dt="2025-10-23T21:06:10.540" v="3082" actId="478"/>
          <ac:picMkLst>
            <pc:docMk/>
            <pc:sldMk cId="547064021" sldId="280"/>
            <ac:picMk id="10" creationId="{A32B2DA8-87C2-FBC2-1A46-B0E633510B7A}"/>
          </ac:picMkLst>
        </pc:picChg>
        <pc:picChg chg="mod">
          <ac:chgData name="Christy Dunlap" userId="a7baf124-0af4-4e08-882e-a229209b4396" providerId="ADAL" clId="{6636F5BE-E2F7-4515-9208-C5759D268BAA}" dt="2025-10-23T21:07:00.327" v="3106" actId="1035"/>
          <ac:picMkLst>
            <pc:docMk/>
            <pc:sldMk cId="547064021" sldId="280"/>
            <ac:picMk id="11" creationId="{617EBE61-5FCC-3873-8E1B-F487B3D8E6E2}"/>
          </ac:picMkLst>
        </pc:picChg>
        <pc:picChg chg="del">
          <ac:chgData name="Christy Dunlap" userId="a7baf124-0af4-4e08-882e-a229209b4396" providerId="ADAL" clId="{6636F5BE-E2F7-4515-9208-C5759D268BAA}" dt="2025-10-23T21:06:10.540" v="3082" actId="478"/>
          <ac:picMkLst>
            <pc:docMk/>
            <pc:sldMk cId="547064021" sldId="280"/>
            <ac:picMk id="12" creationId="{DC5592F1-AC70-567A-73FE-87EE4373457C}"/>
          </ac:picMkLst>
        </pc:picChg>
        <pc:picChg chg="mod">
          <ac:chgData name="Christy Dunlap" userId="a7baf124-0af4-4e08-882e-a229209b4396" providerId="ADAL" clId="{6636F5BE-E2F7-4515-9208-C5759D268BAA}" dt="2025-10-23T21:07:00.327" v="3106" actId="1035"/>
          <ac:picMkLst>
            <pc:docMk/>
            <pc:sldMk cId="547064021" sldId="280"/>
            <ac:picMk id="13" creationId="{A02CDEEC-C953-7A43-3807-B565451053D4}"/>
          </ac:picMkLst>
        </pc:picChg>
        <pc:picChg chg="del">
          <ac:chgData name="Christy Dunlap" userId="a7baf124-0af4-4e08-882e-a229209b4396" providerId="ADAL" clId="{6636F5BE-E2F7-4515-9208-C5759D268BAA}" dt="2025-10-23T21:06:10.540" v="3082" actId="478"/>
          <ac:picMkLst>
            <pc:docMk/>
            <pc:sldMk cId="547064021" sldId="280"/>
            <ac:picMk id="14" creationId="{0D129D95-B495-0BA5-3D03-71914ACC447F}"/>
          </ac:picMkLst>
        </pc:picChg>
        <pc:picChg chg="mod">
          <ac:chgData name="Christy Dunlap" userId="a7baf124-0af4-4e08-882e-a229209b4396" providerId="ADAL" clId="{6636F5BE-E2F7-4515-9208-C5759D268BAA}" dt="2025-10-23T21:07:00.327" v="3106" actId="1035"/>
          <ac:picMkLst>
            <pc:docMk/>
            <pc:sldMk cId="547064021" sldId="280"/>
            <ac:picMk id="15" creationId="{118208CF-1F31-D74F-E933-B7F8E398795C}"/>
          </ac:picMkLst>
        </pc:picChg>
      </pc:sldChg>
      <pc:sldChg chg="addSp modSp">
        <pc:chgData name="Christy Dunlap" userId="a7baf124-0af4-4e08-882e-a229209b4396" providerId="ADAL" clId="{6636F5BE-E2F7-4515-9208-C5759D268BAA}" dt="2025-10-23T20:21:38.964" v="2879"/>
        <pc:sldMkLst>
          <pc:docMk/>
          <pc:sldMk cId="3575493765" sldId="281"/>
        </pc:sldMkLst>
        <pc:spChg chg="add mod">
          <ac:chgData name="Christy Dunlap" userId="a7baf124-0af4-4e08-882e-a229209b4396" providerId="ADAL" clId="{6636F5BE-E2F7-4515-9208-C5759D268BAA}" dt="2025-10-23T20:21:38.964" v="2879"/>
          <ac:spMkLst>
            <pc:docMk/>
            <pc:sldMk cId="3575493765" sldId="281"/>
            <ac:spMk id="4" creationId="{CE23BCCE-E5A6-A9D5-3C5F-955981DF8896}"/>
          </ac:spMkLst>
        </pc:spChg>
      </pc:sldChg>
      <pc:sldChg chg="addSp delSp modSp add mod">
        <pc:chgData name="Christy Dunlap" userId="a7baf124-0af4-4e08-882e-a229209b4396" providerId="ADAL" clId="{6636F5BE-E2F7-4515-9208-C5759D268BAA}" dt="2025-10-24T13:17:39.603" v="3697" actId="207"/>
        <pc:sldMkLst>
          <pc:docMk/>
          <pc:sldMk cId="2883065884" sldId="282"/>
        </pc:sldMkLst>
        <pc:spChg chg="mod">
          <ac:chgData name="Christy Dunlap" userId="a7baf124-0af4-4e08-882e-a229209b4396" providerId="ADAL" clId="{6636F5BE-E2F7-4515-9208-C5759D268BAA}" dt="2025-10-23T19:41:44.004" v="2264" actId="20577"/>
          <ac:spMkLst>
            <pc:docMk/>
            <pc:sldMk cId="2883065884" sldId="282"/>
            <ac:spMk id="2" creationId="{CECFD437-EF5C-E6A8-F0D0-5E8E65855707}"/>
          </ac:spMkLst>
        </pc:spChg>
        <pc:spChg chg="mod">
          <ac:chgData name="Christy Dunlap" userId="a7baf124-0af4-4e08-882e-a229209b4396" providerId="ADAL" clId="{6636F5BE-E2F7-4515-9208-C5759D268BAA}" dt="2025-10-24T02:18:40.127" v="3408" actId="20577"/>
          <ac:spMkLst>
            <pc:docMk/>
            <pc:sldMk cId="2883065884" sldId="282"/>
            <ac:spMk id="3" creationId="{596E74D8-D9D3-AF89-8257-A79778B9436E}"/>
          </ac:spMkLst>
        </pc:spChg>
        <pc:spChg chg="mod">
          <ac:chgData name="Christy Dunlap" userId="a7baf124-0af4-4e08-882e-a229209b4396" providerId="ADAL" clId="{6636F5BE-E2F7-4515-9208-C5759D268BAA}" dt="2025-10-24T13:17:39.603" v="3697" actId="207"/>
          <ac:spMkLst>
            <pc:docMk/>
            <pc:sldMk cId="2883065884" sldId="282"/>
            <ac:spMk id="4" creationId="{66A9AAF6-BCBD-56BB-3068-A5758C1D06BC}"/>
          </ac:spMkLst>
        </pc:spChg>
        <pc:spChg chg="mod">
          <ac:chgData name="Christy Dunlap" userId="a7baf124-0af4-4e08-882e-a229209b4396" providerId="ADAL" clId="{6636F5BE-E2F7-4515-9208-C5759D268BAA}" dt="2025-10-23T19:38:21.032" v="2111" actId="208"/>
          <ac:spMkLst>
            <pc:docMk/>
            <pc:sldMk cId="2883065884" sldId="282"/>
            <ac:spMk id="6" creationId="{9C50638F-018E-411B-3029-E3E880F56AEC}"/>
          </ac:spMkLst>
        </pc:spChg>
        <pc:spChg chg="mod">
          <ac:chgData name="Christy Dunlap" userId="a7baf124-0af4-4e08-882e-a229209b4396" providerId="ADAL" clId="{6636F5BE-E2F7-4515-9208-C5759D268BAA}" dt="2025-10-23T19:48:27.621" v="2522" actId="404"/>
          <ac:spMkLst>
            <pc:docMk/>
            <pc:sldMk cId="2883065884" sldId="282"/>
            <ac:spMk id="7" creationId="{244E4157-584C-2BDF-8FCD-3D9FCCBB5B3F}"/>
          </ac:spMkLst>
        </pc:spChg>
        <pc:spChg chg="mod">
          <ac:chgData name="Christy Dunlap" userId="a7baf124-0af4-4e08-882e-a229209b4396" providerId="ADAL" clId="{6636F5BE-E2F7-4515-9208-C5759D268BAA}" dt="2025-10-23T19:48:31.769" v="2523" actId="404"/>
          <ac:spMkLst>
            <pc:docMk/>
            <pc:sldMk cId="2883065884" sldId="282"/>
            <ac:spMk id="8" creationId="{ECE15408-242B-915F-9A54-2E01E1ABDF6A}"/>
          </ac:spMkLst>
        </pc:spChg>
        <pc:spChg chg="add mod">
          <ac:chgData name="Christy Dunlap" userId="a7baf124-0af4-4e08-882e-a229209b4396" providerId="ADAL" clId="{6636F5BE-E2F7-4515-9208-C5759D268BAA}" dt="2025-10-23T19:36:57.307" v="2095" actId="1035"/>
          <ac:spMkLst>
            <pc:docMk/>
            <pc:sldMk cId="2883065884" sldId="282"/>
            <ac:spMk id="10" creationId="{0A49CD9C-AAED-BCBD-2A66-B98D8B767150}"/>
          </ac:spMkLst>
        </pc:spChg>
        <pc:spChg chg="mod">
          <ac:chgData name="Christy Dunlap" userId="a7baf124-0af4-4e08-882e-a229209b4396" providerId="ADAL" clId="{6636F5BE-E2F7-4515-9208-C5759D268BAA}" dt="2025-10-23T19:36:36.705" v="2087" actId="404"/>
          <ac:spMkLst>
            <pc:docMk/>
            <pc:sldMk cId="2883065884" sldId="282"/>
            <ac:spMk id="11" creationId="{204FC574-C4CD-01D0-2012-D0284D76ED67}"/>
          </ac:spMkLst>
        </pc:spChg>
        <pc:spChg chg="mod">
          <ac:chgData name="Christy Dunlap" userId="a7baf124-0af4-4e08-882e-a229209b4396" providerId="ADAL" clId="{6636F5BE-E2F7-4515-9208-C5759D268BAA}" dt="2025-10-23T19:48:24.591" v="2521" actId="404"/>
          <ac:spMkLst>
            <pc:docMk/>
            <pc:sldMk cId="2883065884" sldId="282"/>
            <ac:spMk id="14" creationId="{E99A33F4-280A-242B-DAEB-2F5F81CA3192}"/>
          </ac:spMkLst>
        </pc:spChg>
        <pc:spChg chg="mod">
          <ac:chgData name="Christy Dunlap" userId="a7baf124-0af4-4e08-882e-a229209b4396" providerId="ADAL" clId="{6636F5BE-E2F7-4515-9208-C5759D268BAA}" dt="2025-10-23T19:37:59.031" v="2108" actId="207"/>
          <ac:spMkLst>
            <pc:docMk/>
            <pc:sldMk cId="2883065884" sldId="282"/>
            <ac:spMk id="15" creationId="{CF03AE21-C4CC-2829-05FC-8614280446CC}"/>
          </ac:spMkLst>
        </pc:spChg>
        <pc:spChg chg="mod">
          <ac:chgData name="Christy Dunlap" userId="a7baf124-0af4-4e08-882e-a229209b4396" providerId="ADAL" clId="{6636F5BE-E2F7-4515-9208-C5759D268BAA}" dt="2025-10-23T19:37:47.020" v="2107" actId="1038"/>
          <ac:spMkLst>
            <pc:docMk/>
            <pc:sldMk cId="2883065884" sldId="282"/>
            <ac:spMk id="16" creationId="{875861E8-4077-6540-9CB1-7E4D3BAAB3C4}"/>
          </ac:spMkLst>
        </pc:spChg>
        <pc:spChg chg="mod">
          <ac:chgData name="Christy Dunlap" userId="a7baf124-0af4-4e08-882e-a229209b4396" providerId="ADAL" clId="{6636F5BE-E2F7-4515-9208-C5759D268BAA}" dt="2025-10-23T20:57:09.379" v="3028" actId="20577"/>
          <ac:spMkLst>
            <pc:docMk/>
            <pc:sldMk cId="2883065884" sldId="282"/>
            <ac:spMk id="19" creationId="{0F61801E-1409-ACB4-C698-E64760216D45}"/>
          </ac:spMkLst>
        </pc:spChg>
        <pc:spChg chg="mod">
          <ac:chgData name="Christy Dunlap" userId="a7baf124-0af4-4e08-882e-a229209b4396" providerId="ADAL" clId="{6636F5BE-E2F7-4515-9208-C5759D268BAA}" dt="2025-10-23T19:37:47.020" v="2107" actId="1038"/>
          <ac:spMkLst>
            <pc:docMk/>
            <pc:sldMk cId="2883065884" sldId="282"/>
            <ac:spMk id="22" creationId="{F328B2F4-DC73-C8F7-98FF-4A431BF47E87}"/>
          </ac:spMkLst>
        </pc:spChg>
        <pc:spChg chg="mod">
          <ac:chgData name="Christy Dunlap" userId="a7baf124-0af4-4e08-882e-a229209b4396" providerId="ADAL" clId="{6636F5BE-E2F7-4515-9208-C5759D268BAA}" dt="2025-10-24T02:18:34.937" v="3393" actId="20577"/>
          <ac:spMkLst>
            <pc:docMk/>
            <pc:sldMk cId="2883065884" sldId="282"/>
            <ac:spMk id="24" creationId="{D3AF1668-B089-CB8A-46D1-FB25BC649716}"/>
          </ac:spMkLst>
        </pc:spChg>
        <pc:spChg chg="mod">
          <ac:chgData name="Christy Dunlap" userId="a7baf124-0af4-4e08-882e-a229209b4396" providerId="ADAL" clId="{6636F5BE-E2F7-4515-9208-C5759D268BAA}" dt="2025-10-23T19:37:06.201" v="2098" actId="122"/>
          <ac:spMkLst>
            <pc:docMk/>
            <pc:sldMk cId="2883065884" sldId="282"/>
            <ac:spMk id="27" creationId="{8D2390E5-11E0-AEBB-B9E9-20B67D0AE50C}"/>
          </ac:spMkLst>
        </pc:spChg>
        <pc:spChg chg="add mod">
          <ac:chgData name="Christy Dunlap" userId="a7baf124-0af4-4e08-882e-a229209b4396" providerId="ADAL" clId="{6636F5BE-E2F7-4515-9208-C5759D268BAA}" dt="2025-10-23T19:54:42.370" v="2736"/>
          <ac:spMkLst>
            <pc:docMk/>
            <pc:sldMk cId="2883065884" sldId="282"/>
            <ac:spMk id="28" creationId="{88496323-9FA9-5FFE-B20E-52DD125F390D}"/>
          </ac:spMkLst>
        </pc:spChg>
        <pc:spChg chg="mod">
          <ac:chgData name="Christy Dunlap" userId="a7baf124-0af4-4e08-882e-a229209b4396" providerId="ADAL" clId="{6636F5BE-E2F7-4515-9208-C5759D268BAA}" dt="2025-10-23T19:37:21.163" v="2100" actId="208"/>
          <ac:spMkLst>
            <pc:docMk/>
            <pc:sldMk cId="2883065884" sldId="282"/>
            <ac:spMk id="29" creationId="{FE8874A2-1D5A-AB1D-4792-FD00E0CA084D}"/>
          </ac:spMkLst>
        </pc:spChg>
        <pc:spChg chg="del mod">
          <ac:chgData name="Christy Dunlap" userId="a7baf124-0af4-4e08-882e-a229209b4396" providerId="ADAL" clId="{6636F5BE-E2F7-4515-9208-C5759D268BAA}" dt="2025-10-23T20:59:21.163" v="3059" actId="478"/>
          <ac:spMkLst>
            <pc:docMk/>
            <pc:sldMk cId="2883065884" sldId="282"/>
            <ac:spMk id="30" creationId="{58AFD543-A417-AA24-9A48-5F10578B70CE}"/>
          </ac:spMkLst>
        </pc:spChg>
        <pc:spChg chg="mod">
          <ac:chgData name="Christy Dunlap" userId="a7baf124-0af4-4e08-882e-a229209b4396" providerId="ADAL" clId="{6636F5BE-E2F7-4515-9208-C5759D268BAA}" dt="2025-10-23T19:37:29.354" v="2101" actId="208"/>
          <ac:spMkLst>
            <pc:docMk/>
            <pc:sldMk cId="2883065884" sldId="282"/>
            <ac:spMk id="31" creationId="{C39C4776-0FAB-F20D-D78B-A30E60C836D3}"/>
          </ac:spMkLst>
        </pc:spChg>
        <pc:spChg chg="add mod">
          <ac:chgData name="Christy Dunlap" userId="a7baf124-0af4-4e08-882e-a229209b4396" providerId="ADAL" clId="{6636F5BE-E2F7-4515-9208-C5759D268BAA}" dt="2025-10-23T20:21:33.888" v="2877"/>
          <ac:spMkLst>
            <pc:docMk/>
            <pc:sldMk cId="2883065884" sldId="282"/>
            <ac:spMk id="32" creationId="{08D35289-9DFB-BD1F-D617-597B9BA58229}"/>
          </ac:spMkLst>
        </pc:spChg>
        <pc:spChg chg="add mod">
          <ac:chgData name="Christy Dunlap" userId="a7baf124-0af4-4e08-882e-a229209b4396" providerId="ADAL" clId="{6636F5BE-E2F7-4515-9208-C5759D268BAA}" dt="2025-10-23T20:57:12.263" v="3029" actId="1076"/>
          <ac:spMkLst>
            <pc:docMk/>
            <pc:sldMk cId="2883065884" sldId="282"/>
            <ac:spMk id="33" creationId="{310FE05A-8644-9667-28B8-F8EC757C0BDB}"/>
          </ac:spMkLst>
        </pc:spChg>
        <pc:spChg chg="mod">
          <ac:chgData name="Christy Dunlap" userId="a7baf124-0af4-4e08-882e-a229209b4396" providerId="ADAL" clId="{6636F5BE-E2F7-4515-9208-C5759D268BAA}" dt="2025-10-23T19:36:54.100" v="2093" actId="1035"/>
          <ac:spMkLst>
            <pc:docMk/>
            <pc:sldMk cId="2883065884" sldId="282"/>
            <ac:spMk id="36" creationId="{E3B69B14-696D-2997-254B-F667367C633B}"/>
          </ac:spMkLst>
        </pc:spChg>
        <pc:spChg chg="mod">
          <ac:chgData name="Christy Dunlap" userId="a7baf124-0af4-4e08-882e-a229209b4396" providerId="ADAL" clId="{6636F5BE-E2F7-4515-9208-C5759D268BAA}" dt="2025-10-23T20:56:54.901" v="3017" actId="20577"/>
          <ac:spMkLst>
            <pc:docMk/>
            <pc:sldMk cId="2883065884" sldId="282"/>
            <ac:spMk id="37" creationId="{27ABF9C6-50C9-9C5A-030A-E4972B8EAF95}"/>
          </ac:spMkLst>
        </pc:spChg>
        <pc:spChg chg="mod">
          <ac:chgData name="Christy Dunlap" userId="a7baf124-0af4-4e08-882e-a229209b4396" providerId="ADAL" clId="{6636F5BE-E2F7-4515-9208-C5759D268BAA}" dt="2025-10-23T19:37:47.020" v="2107" actId="1038"/>
          <ac:spMkLst>
            <pc:docMk/>
            <pc:sldMk cId="2883065884" sldId="282"/>
            <ac:spMk id="47" creationId="{672137FA-BE9F-BC7D-F9B7-0252F8C8DB20}"/>
          </ac:spMkLst>
        </pc:spChg>
      </pc:sldChg>
      <pc:sldChg chg="addSp modSp add mod">
        <pc:chgData name="Christy Dunlap" userId="a7baf124-0af4-4e08-882e-a229209b4396" providerId="ADAL" clId="{6636F5BE-E2F7-4515-9208-C5759D268BAA}" dt="2025-10-24T13:17:44.317" v="3698" actId="207"/>
        <pc:sldMkLst>
          <pc:docMk/>
          <pc:sldMk cId="2391167143" sldId="283"/>
        </pc:sldMkLst>
        <pc:spChg chg="mod">
          <ac:chgData name="Christy Dunlap" userId="a7baf124-0af4-4e08-882e-a229209b4396" providerId="ADAL" clId="{6636F5BE-E2F7-4515-9208-C5759D268BAA}" dt="2025-10-23T19:55:03.363" v="2779" actId="20577"/>
          <ac:spMkLst>
            <pc:docMk/>
            <pc:sldMk cId="2391167143" sldId="283"/>
            <ac:spMk id="2" creationId="{0208A3F3-96B8-1448-7762-112FFC45855A}"/>
          </ac:spMkLst>
        </pc:spChg>
        <pc:spChg chg="mod">
          <ac:chgData name="Christy Dunlap" userId="a7baf124-0af4-4e08-882e-a229209b4396" providerId="ADAL" clId="{6636F5BE-E2F7-4515-9208-C5759D268BAA}" dt="2025-10-24T02:18:48.574" v="3423" actId="20577"/>
          <ac:spMkLst>
            <pc:docMk/>
            <pc:sldMk cId="2391167143" sldId="283"/>
            <ac:spMk id="3" creationId="{012740BB-8826-EA86-B62A-787F3AB14DE5}"/>
          </ac:spMkLst>
        </pc:spChg>
        <pc:spChg chg="mod">
          <ac:chgData name="Christy Dunlap" userId="a7baf124-0af4-4e08-882e-a229209b4396" providerId="ADAL" clId="{6636F5BE-E2F7-4515-9208-C5759D268BAA}" dt="2025-10-24T13:17:44.317" v="3698" actId="207"/>
          <ac:spMkLst>
            <pc:docMk/>
            <pc:sldMk cId="2391167143" sldId="283"/>
            <ac:spMk id="4" creationId="{25940F7F-D0CC-FB3D-5A89-6B045C1D76D9}"/>
          </ac:spMkLst>
        </pc:spChg>
        <pc:spChg chg="mod">
          <ac:chgData name="Christy Dunlap" userId="a7baf124-0af4-4e08-882e-a229209b4396" providerId="ADAL" clId="{6636F5BE-E2F7-4515-9208-C5759D268BAA}" dt="2025-10-23T19:40:36.500" v="2167" actId="1037"/>
          <ac:spMkLst>
            <pc:docMk/>
            <pc:sldMk cId="2391167143" sldId="283"/>
            <ac:spMk id="6" creationId="{EAAD6E53-BC98-2832-4168-AEE1F32CD62F}"/>
          </ac:spMkLst>
        </pc:spChg>
        <pc:spChg chg="mod">
          <ac:chgData name="Christy Dunlap" userId="a7baf124-0af4-4e08-882e-a229209b4396" providerId="ADAL" clId="{6636F5BE-E2F7-4515-9208-C5759D268BAA}" dt="2025-10-23T19:40:36.500" v="2167" actId="1037"/>
          <ac:spMkLst>
            <pc:docMk/>
            <pc:sldMk cId="2391167143" sldId="283"/>
            <ac:spMk id="7" creationId="{2FC22FCE-3361-5BDE-6965-EE4D2B0CEAEF}"/>
          </ac:spMkLst>
        </pc:spChg>
        <pc:spChg chg="mod">
          <ac:chgData name="Christy Dunlap" userId="a7baf124-0af4-4e08-882e-a229209b4396" providerId="ADAL" clId="{6636F5BE-E2F7-4515-9208-C5759D268BAA}" dt="2025-10-23T19:40:36.500" v="2167" actId="1037"/>
          <ac:spMkLst>
            <pc:docMk/>
            <pc:sldMk cId="2391167143" sldId="283"/>
            <ac:spMk id="8" creationId="{3ED63C06-F3B0-D789-6813-34886B8DB192}"/>
          </ac:spMkLst>
        </pc:spChg>
        <pc:spChg chg="add mod">
          <ac:chgData name="Christy Dunlap" userId="a7baf124-0af4-4e08-882e-a229209b4396" providerId="ADAL" clId="{6636F5BE-E2F7-4515-9208-C5759D268BAA}" dt="2025-10-23T19:40:04.656" v="2132" actId="1076"/>
          <ac:spMkLst>
            <pc:docMk/>
            <pc:sldMk cId="2391167143" sldId="283"/>
            <ac:spMk id="10" creationId="{3C18A74C-FC32-95A2-3160-745D5E135A73}"/>
          </ac:spMkLst>
        </pc:spChg>
        <pc:spChg chg="mod">
          <ac:chgData name="Christy Dunlap" userId="a7baf124-0af4-4e08-882e-a229209b4396" providerId="ADAL" clId="{6636F5BE-E2F7-4515-9208-C5759D268BAA}" dt="2025-10-23T19:39:20.019" v="2122" actId="404"/>
          <ac:spMkLst>
            <pc:docMk/>
            <pc:sldMk cId="2391167143" sldId="283"/>
            <ac:spMk id="11" creationId="{E67047E9-567F-F410-A9F2-5B4ECBC57F6B}"/>
          </ac:spMkLst>
        </pc:spChg>
        <pc:spChg chg="mod">
          <ac:chgData name="Christy Dunlap" userId="a7baf124-0af4-4e08-882e-a229209b4396" providerId="ADAL" clId="{6636F5BE-E2F7-4515-9208-C5759D268BAA}" dt="2025-10-23T19:39:02.016" v="2119" actId="207"/>
          <ac:spMkLst>
            <pc:docMk/>
            <pc:sldMk cId="2391167143" sldId="283"/>
            <ac:spMk id="14" creationId="{3A35BB2E-C25E-81F4-A9C5-10A5D7C50ADE}"/>
          </ac:spMkLst>
        </pc:spChg>
        <pc:spChg chg="mod">
          <ac:chgData name="Christy Dunlap" userId="a7baf124-0af4-4e08-882e-a229209b4396" providerId="ADAL" clId="{6636F5BE-E2F7-4515-9208-C5759D268BAA}" dt="2025-10-23T19:40:09.584" v="2134" actId="1035"/>
          <ac:spMkLst>
            <pc:docMk/>
            <pc:sldMk cId="2391167143" sldId="283"/>
            <ac:spMk id="16" creationId="{985F0A6F-E444-F946-FC0A-3C8D1A174245}"/>
          </ac:spMkLst>
        </pc:spChg>
        <pc:spChg chg="mod">
          <ac:chgData name="Christy Dunlap" userId="a7baf124-0af4-4e08-882e-a229209b4396" providerId="ADAL" clId="{6636F5BE-E2F7-4515-9208-C5759D268BAA}" dt="2025-10-23T19:40:36.500" v="2167" actId="1037"/>
          <ac:spMkLst>
            <pc:docMk/>
            <pc:sldMk cId="2391167143" sldId="283"/>
            <ac:spMk id="18" creationId="{3D9757B5-45F4-D335-EA5A-F1185A88FDEE}"/>
          </ac:spMkLst>
        </pc:spChg>
        <pc:spChg chg="mod">
          <ac:chgData name="Christy Dunlap" userId="a7baf124-0af4-4e08-882e-a229209b4396" providerId="ADAL" clId="{6636F5BE-E2F7-4515-9208-C5759D268BAA}" dt="2025-10-23T20:57:21.151" v="3030" actId="20577"/>
          <ac:spMkLst>
            <pc:docMk/>
            <pc:sldMk cId="2391167143" sldId="283"/>
            <ac:spMk id="19" creationId="{6968F526-3920-A151-9828-4B3D122951E5}"/>
          </ac:spMkLst>
        </pc:spChg>
        <pc:spChg chg="mod">
          <ac:chgData name="Christy Dunlap" userId="a7baf124-0af4-4e08-882e-a229209b4396" providerId="ADAL" clId="{6636F5BE-E2F7-4515-9208-C5759D268BAA}" dt="2025-10-23T19:40:36.500" v="2167" actId="1037"/>
          <ac:spMkLst>
            <pc:docMk/>
            <pc:sldMk cId="2391167143" sldId="283"/>
            <ac:spMk id="22" creationId="{09437750-552B-3564-336E-7177FF211D60}"/>
          </ac:spMkLst>
        </pc:spChg>
        <pc:spChg chg="mod">
          <ac:chgData name="Christy Dunlap" userId="a7baf124-0af4-4e08-882e-a229209b4396" providerId="ADAL" clId="{6636F5BE-E2F7-4515-9208-C5759D268BAA}" dt="2025-10-23T19:40:36.500" v="2167" actId="1037"/>
          <ac:spMkLst>
            <pc:docMk/>
            <pc:sldMk cId="2391167143" sldId="283"/>
            <ac:spMk id="24" creationId="{E324EE1E-E66D-449D-EC0B-E960E3FAF6DE}"/>
          </ac:spMkLst>
        </pc:spChg>
        <pc:spChg chg="mod">
          <ac:chgData name="Christy Dunlap" userId="a7baf124-0af4-4e08-882e-a229209b4396" providerId="ADAL" clId="{6636F5BE-E2F7-4515-9208-C5759D268BAA}" dt="2025-10-23T19:40:36.500" v="2167" actId="1037"/>
          <ac:spMkLst>
            <pc:docMk/>
            <pc:sldMk cId="2391167143" sldId="283"/>
            <ac:spMk id="26" creationId="{A658C4AB-E1A6-BE92-EA30-819359583C91}"/>
          </ac:spMkLst>
        </pc:spChg>
        <pc:spChg chg="mod">
          <ac:chgData name="Christy Dunlap" userId="a7baf124-0af4-4e08-882e-a229209b4396" providerId="ADAL" clId="{6636F5BE-E2F7-4515-9208-C5759D268BAA}" dt="2025-10-23T19:40:36.500" v="2167" actId="1037"/>
          <ac:spMkLst>
            <pc:docMk/>
            <pc:sldMk cId="2391167143" sldId="283"/>
            <ac:spMk id="27" creationId="{458B45C4-3D27-A33D-2B95-DA1ED788DC32}"/>
          </ac:spMkLst>
        </pc:spChg>
        <pc:spChg chg="add mod">
          <ac:chgData name="Christy Dunlap" userId="a7baf124-0af4-4e08-882e-a229209b4396" providerId="ADAL" clId="{6636F5BE-E2F7-4515-9208-C5759D268BAA}" dt="2025-10-23T19:56:10.604" v="2788" actId="1036"/>
          <ac:spMkLst>
            <pc:docMk/>
            <pc:sldMk cId="2391167143" sldId="283"/>
            <ac:spMk id="28" creationId="{3B78464D-EAE5-9DFB-00BF-56D684B3BE7A}"/>
          </ac:spMkLst>
        </pc:spChg>
        <pc:spChg chg="mod">
          <ac:chgData name="Christy Dunlap" userId="a7baf124-0af4-4e08-882e-a229209b4396" providerId="ADAL" clId="{6636F5BE-E2F7-4515-9208-C5759D268BAA}" dt="2025-10-23T19:53:36.794" v="2717" actId="1076"/>
          <ac:spMkLst>
            <pc:docMk/>
            <pc:sldMk cId="2391167143" sldId="283"/>
            <ac:spMk id="30" creationId="{EFBD79A1-9021-8163-9A15-EC43CC15DE3D}"/>
          </ac:spMkLst>
        </pc:spChg>
        <pc:spChg chg="mod">
          <ac:chgData name="Christy Dunlap" userId="a7baf124-0af4-4e08-882e-a229209b4396" providerId="ADAL" clId="{6636F5BE-E2F7-4515-9208-C5759D268BAA}" dt="2025-10-23T19:38:38.573" v="2114" actId="208"/>
          <ac:spMkLst>
            <pc:docMk/>
            <pc:sldMk cId="2391167143" sldId="283"/>
            <ac:spMk id="31" creationId="{6678AF3D-19C9-A5AD-EBCE-934235F9A46B}"/>
          </ac:spMkLst>
        </pc:spChg>
        <pc:spChg chg="add mod">
          <ac:chgData name="Christy Dunlap" userId="a7baf124-0af4-4e08-882e-a229209b4396" providerId="ADAL" clId="{6636F5BE-E2F7-4515-9208-C5759D268BAA}" dt="2025-10-23T20:21:35.992" v="2878"/>
          <ac:spMkLst>
            <pc:docMk/>
            <pc:sldMk cId="2391167143" sldId="283"/>
            <ac:spMk id="32" creationId="{A6B707FD-52A8-FE58-DE3D-8E85EA85F0F2}"/>
          </ac:spMkLst>
        </pc:spChg>
        <pc:spChg chg="add mod">
          <ac:chgData name="Christy Dunlap" userId="a7baf124-0af4-4e08-882e-a229209b4396" providerId="ADAL" clId="{6636F5BE-E2F7-4515-9208-C5759D268BAA}" dt="2025-10-23T20:57:27.540" v="3032" actId="1076"/>
          <ac:spMkLst>
            <pc:docMk/>
            <pc:sldMk cId="2391167143" sldId="283"/>
            <ac:spMk id="33" creationId="{A1B5DD46-7E55-B482-79FE-BC03A4FCDA69}"/>
          </ac:spMkLst>
        </pc:spChg>
        <pc:spChg chg="mod">
          <ac:chgData name="Christy Dunlap" userId="a7baf124-0af4-4e08-882e-a229209b4396" providerId="ADAL" clId="{6636F5BE-E2F7-4515-9208-C5759D268BAA}" dt="2025-10-23T19:40:36.500" v="2167" actId="1037"/>
          <ac:spMkLst>
            <pc:docMk/>
            <pc:sldMk cId="2391167143" sldId="283"/>
            <ac:spMk id="36" creationId="{77EF272D-7D18-7957-14B4-565C2F703A30}"/>
          </ac:spMkLst>
        </pc:spChg>
        <pc:spChg chg="mod">
          <ac:chgData name="Christy Dunlap" userId="a7baf124-0af4-4e08-882e-a229209b4396" providerId="ADAL" clId="{6636F5BE-E2F7-4515-9208-C5759D268BAA}" dt="2025-10-23T20:57:40.581" v="3050" actId="1036"/>
          <ac:spMkLst>
            <pc:docMk/>
            <pc:sldMk cId="2391167143" sldId="283"/>
            <ac:spMk id="37" creationId="{4779823C-1EF0-F6B7-4887-332FE0BFFB04}"/>
          </ac:spMkLst>
        </pc:spChg>
        <pc:spChg chg="mod">
          <ac:chgData name="Christy Dunlap" userId="a7baf124-0af4-4e08-882e-a229209b4396" providerId="ADAL" clId="{6636F5BE-E2F7-4515-9208-C5759D268BAA}" dt="2025-10-23T19:40:09.584" v="2134" actId="1035"/>
          <ac:spMkLst>
            <pc:docMk/>
            <pc:sldMk cId="2391167143" sldId="283"/>
            <ac:spMk id="47" creationId="{1D58A5A7-EA49-313F-C903-5633A2A83488}"/>
          </ac:spMkLst>
        </pc:spChg>
        <pc:cxnChg chg="mod">
          <ac:chgData name="Christy Dunlap" userId="a7baf124-0af4-4e08-882e-a229209b4396" providerId="ADAL" clId="{6636F5BE-E2F7-4515-9208-C5759D268BAA}" dt="2025-10-23T19:40:26.334" v="2135" actId="14861"/>
          <ac:cxnSpMkLst>
            <pc:docMk/>
            <pc:sldMk cId="2391167143" sldId="283"/>
            <ac:cxnSpMk id="48" creationId="{64F60461-9F46-5A7A-9726-161A46D66B1E}"/>
          </ac:cxnSpMkLst>
        </pc:cxnChg>
      </pc:sldChg>
      <pc:sldChg chg="addSp delSp modSp add mod ord">
        <pc:chgData name="Christy Dunlap" userId="a7baf124-0af4-4e08-882e-a229209b4396" providerId="ADAL" clId="{6636F5BE-E2F7-4515-9208-C5759D268BAA}" dt="2025-10-24T13:17:30.166" v="3695" actId="207"/>
        <pc:sldMkLst>
          <pc:docMk/>
          <pc:sldMk cId="1122107987" sldId="284"/>
        </pc:sldMkLst>
        <pc:spChg chg="mod">
          <ac:chgData name="Christy Dunlap" userId="a7baf124-0af4-4e08-882e-a229209b4396" providerId="ADAL" clId="{6636F5BE-E2F7-4515-9208-C5759D268BAA}" dt="2025-10-23T17:52:23.458" v="1612" actId="20577"/>
          <ac:spMkLst>
            <pc:docMk/>
            <pc:sldMk cId="1122107987" sldId="284"/>
            <ac:spMk id="2" creationId="{4DCBA085-B403-4DCC-28D6-90E44A8B3504}"/>
          </ac:spMkLst>
        </pc:spChg>
        <pc:spChg chg="add mod">
          <ac:chgData name="Christy Dunlap" userId="a7baf124-0af4-4e08-882e-a229209b4396" providerId="ADAL" clId="{6636F5BE-E2F7-4515-9208-C5759D268BAA}" dt="2025-10-23T19:35:45.103" v="2073" actId="1076"/>
          <ac:spMkLst>
            <pc:docMk/>
            <pc:sldMk cId="1122107987" sldId="284"/>
            <ac:spMk id="3" creationId="{67C8BC94-871F-3A98-9555-1A23CC22B059}"/>
          </ac:spMkLst>
        </pc:spChg>
        <pc:spChg chg="del">
          <ac:chgData name="Christy Dunlap" userId="a7baf124-0af4-4e08-882e-a229209b4396" providerId="ADAL" clId="{6636F5BE-E2F7-4515-9208-C5759D268BAA}" dt="2025-10-23T17:53:00.027" v="1615" actId="478"/>
          <ac:spMkLst>
            <pc:docMk/>
            <pc:sldMk cId="1122107987" sldId="284"/>
            <ac:spMk id="3" creationId="{CDF2E57D-0983-0952-5B13-B2C76A04B07F}"/>
          </ac:spMkLst>
        </pc:spChg>
        <pc:spChg chg="mod">
          <ac:chgData name="Christy Dunlap" userId="a7baf124-0af4-4e08-882e-a229209b4396" providerId="ADAL" clId="{6636F5BE-E2F7-4515-9208-C5759D268BAA}" dt="2025-10-24T13:17:30.166" v="3695" actId="207"/>
          <ac:spMkLst>
            <pc:docMk/>
            <pc:sldMk cId="1122107987" sldId="284"/>
            <ac:spMk id="4" creationId="{2FBCAED4-A648-D704-DAB5-75A4D3AFB1CF}"/>
          </ac:spMkLst>
        </pc:spChg>
        <pc:spChg chg="mod">
          <ac:chgData name="Christy Dunlap" userId="a7baf124-0af4-4e08-882e-a229209b4396" providerId="ADAL" clId="{6636F5BE-E2F7-4515-9208-C5759D268BAA}" dt="2025-10-23T21:25:27.761" v="3295" actId="20577"/>
          <ac:spMkLst>
            <pc:docMk/>
            <pc:sldMk cId="1122107987" sldId="284"/>
            <ac:spMk id="6" creationId="{7CD6A080-798B-727F-7D50-0A68FC31C549}"/>
          </ac:spMkLst>
        </pc:spChg>
        <pc:spChg chg="mod">
          <ac:chgData name="Christy Dunlap" userId="a7baf124-0af4-4e08-882e-a229209b4396" providerId="ADAL" clId="{6636F5BE-E2F7-4515-9208-C5759D268BAA}" dt="2025-10-23T19:35:12.403" v="2066" actId="208"/>
          <ac:spMkLst>
            <pc:docMk/>
            <pc:sldMk cId="1122107987" sldId="284"/>
            <ac:spMk id="7" creationId="{4A88F9F5-4917-879C-B3D4-C2B72D2E54B2}"/>
          </ac:spMkLst>
        </pc:spChg>
        <pc:spChg chg="mod">
          <ac:chgData name="Christy Dunlap" userId="a7baf124-0af4-4e08-882e-a229209b4396" providerId="ADAL" clId="{6636F5BE-E2F7-4515-9208-C5759D268BAA}" dt="2025-10-23T19:35:30.508" v="2070" actId="208"/>
          <ac:spMkLst>
            <pc:docMk/>
            <pc:sldMk cId="1122107987" sldId="284"/>
            <ac:spMk id="8" creationId="{C058C6F1-67DC-37A8-683D-F89410D1D068}"/>
          </ac:spMkLst>
        </pc:spChg>
        <pc:spChg chg="mod">
          <ac:chgData name="Christy Dunlap" userId="a7baf124-0af4-4e08-882e-a229209b4396" providerId="ADAL" clId="{6636F5BE-E2F7-4515-9208-C5759D268BAA}" dt="2025-10-23T19:35:37.749" v="2071" actId="404"/>
          <ac:spMkLst>
            <pc:docMk/>
            <pc:sldMk cId="1122107987" sldId="284"/>
            <ac:spMk id="11" creationId="{1580FBEB-9D7F-1702-2701-33802E46D402}"/>
          </ac:spMkLst>
        </pc:spChg>
        <pc:spChg chg="mod">
          <ac:chgData name="Christy Dunlap" userId="a7baf124-0af4-4e08-882e-a229209b4396" providerId="ADAL" clId="{6636F5BE-E2F7-4515-9208-C5759D268BAA}" dt="2025-10-23T19:35:37.749" v="2071" actId="404"/>
          <ac:spMkLst>
            <pc:docMk/>
            <pc:sldMk cId="1122107987" sldId="284"/>
            <ac:spMk id="14" creationId="{0E1B3C58-A12B-84B5-F00E-06F42D28C80A}"/>
          </ac:spMkLst>
        </pc:spChg>
        <pc:spChg chg="mod">
          <ac:chgData name="Christy Dunlap" userId="a7baf124-0af4-4e08-882e-a229209b4396" providerId="ADAL" clId="{6636F5BE-E2F7-4515-9208-C5759D268BAA}" dt="2025-10-23T20:55:13.712" v="2965" actId="20577"/>
          <ac:spMkLst>
            <pc:docMk/>
            <pc:sldMk cId="1122107987" sldId="284"/>
            <ac:spMk id="19" creationId="{E87BFEC6-D1F9-6B4A-335F-9286B01CE1CF}"/>
          </ac:spMkLst>
        </pc:spChg>
        <pc:spChg chg="mod">
          <ac:chgData name="Christy Dunlap" userId="a7baf124-0af4-4e08-882e-a229209b4396" providerId="ADAL" clId="{6636F5BE-E2F7-4515-9208-C5759D268BAA}" dt="2025-10-23T19:49:25.865" v="2526" actId="1035"/>
          <ac:spMkLst>
            <pc:docMk/>
            <pc:sldMk cId="1122107987" sldId="284"/>
            <ac:spMk id="22" creationId="{C181E6A0-9707-6E39-B4C3-7F87A19B5C51}"/>
          </ac:spMkLst>
        </pc:spChg>
        <pc:spChg chg="mod">
          <ac:chgData name="Christy Dunlap" userId="a7baf124-0af4-4e08-882e-a229209b4396" providerId="ADAL" clId="{6636F5BE-E2F7-4515-9208-C5759D268BAA}" dt="2025-10-24T02:18:08.635" v="3349" actId="1035"/>
          <ac:spMkLst>
            <pc:docMk/>
            <pc:sldMk cId="1122107987" sldId="284"/>
            <ac:spMk id="24" creationId="{9E4D2CC0-0864-9995-E916-C025523EACE8}"/>
          </ac:spMkLst>
        </pc:spChg>
        <pc:spChg chg="add mod">
          <ac:chgData name="Christy Dunlap" userId="a7baf124-0af4-4e08-882e-a229209b4396" providerId="ADAL" clId="{6636F5BE-E2F7-4515-9208-C5759D268BAA}" dt="2025-10-24T02:17:56.922" v="3310" actId="20577"/>
          <ac:spMkLst>
            <pc:docMk/>
            <pc:sldMk cId="1122107987" sldId="284"/>
            <ac:spMk id="28" creationId="{CFD88235-D557-3DEE-38BF-D604E705824D}"/>
          </ac:spMkLst>
        </pc:spChg>
        <pc:spChg chg="mod">
          <ac:chgData name="Christy Dunlap" userId="a7baf124-0af4-4e08-882e-a229209b4396" providerId="ADAL" clId="{6636F5BE-E2F7-4515-9208-C5759D268BAA}" dt="2025-10-23T19:35:23.989" v="2068" actId="208"/>
          <ac:spMkLst>
            <pc:docMk/>
            <pc:sldMk cId="1122107987" sldId="284"/>
            <ac:spMk id="31" creationId="{B8456286-C825-F9F7-6C30-95B46837B3AA}"/>
          </ac:spMkLst>
        </pc:spChg>
        <pc:spChg chg="add mod">
          <ac:chgData name="Christy Dunlap" userId="a7baf124-0af4-4e08-882e-a229209b4396" providerId="ADAL" clId="{6636F5BE-E2F7-4515-9208-C5759D268BAA}" dt="2025-10-23T21:21:40.042" v="3237" actId="1036"/>
          <ac:spMkLst>
            <pc:docMk/>
            <pc:sldMk cId="1122107987" sldId="284"/>
            <ac:spMk id="33" creationId="{07EA0728-0CE5-1D88-D6E6-A74989071E19}"/>
          </ac:spMkLst>
        </pc:spChg>
        <pc:spChg chg="add del">
          <ac:chgData name="Christy Dunlap" userId="a7baf124-0af4-4e08-882e-a229209b4396" providerId="ADAL" clId="{6636F5BE-E2F7-4515-9208-C5759D268BAA}" dt="2025-10-23T17:53:07.096" v="1617" actId="478"/>
          <ac:spMkLst>
            <pc:docMk/>
            <pc:sldMk cId="1122107987" sldId="284"/>
            <ac:spMk id="33" creationId="{21A78F09-7FA1-400F-6CA0-59E2A8FDCEF2}"/>
          </ac:spMkLst>
        </pc:spChg>
        <pc:spChg chg="add del mod">
          <ac:chgData name="Christy Dunlap" userId="a7baf124-0af4-4e08-882e-a229209b4396" providerId="ADAL" clId="{6636F5BE-E2F7-4515-9208-C5759D268BAA}" dt="2025-10-23T19:54:32.293" v="2724" actId="478"/>
          <ac:spMkLst>
            <pc:docMk/>
            <pc:sldMk cId="1122107987" sldId="284"/>
            <ac:spMk id="34" creationId="{6F643054-625E-6957-A18E-FAF743AD7853}"/>
          </ac:spMkLst>
        </pc:spChg>
        <pc:spChg chg="mod">
          <ac:chgData name="Christy Dunlap" userId="a7baf124-0af4-4e08-882e-a229209b4396" providerId="ADAL" clId="{6636F5BE-E2F7-4515-9208-C5759D268BAA}" dt="2025-10-23T19:35:47.464" v="2078" actId="1035"/>
          <ac:spMkLst>
            <pc:docMk/>
            <pc:sldMk cId="1122107987" sldId="284"/>
            <ac:spMk id="36" creationId="{272F4485-A73E-4814-4C24-CC1A30F4E79A}"/>
          </ac:spMkLst>
        </pc:spChg>
        <pc:spChg chg="mod">
          <ac:chgData name="Christy Dunlap" userId="a7baf124-0af4-4e08-882e-a229209b4396" providerId="ADAL" clId="{6636F5BE-E2F7-4515-9208-C5759D268BAA}" dt="2025-10-23T20:54:56.184" v="2952" actId="20577"/>
          <ac:spMkLst>
            <pc:docMk/>
            <pc:sldMk cId="1122107987" sldId="284"/>
            <ac:spMk id="37" creationId="{A3141F02-8D45-9B64-B40D-544DC5C5F620}"/>
          </ac:spMkLst>
        </pc:spChg>
        <pc:spChg chg="add mod">
          <ac:chgData name="Christy Dunlap" userId="a7baf124-0af4-4e08-882e-a229209b4396" providerId="ADAL" clId="{6636F5BE-E2F7-4515-9208-C5759D268BAA}" dt="2025-10-23T20:21:09.776" v="2873"/>
          <ac:spMkLst>
            <pc:docMk/>
            <pc:sldMk cId="1122107987" sldId="284"/>
            <ac:spMk id="38" creationId="{440CC89F-F426-27C1-D4D4-D43032E002A3}"/>
          </ac:spMkLst>
        </pc:spChg>
        <pc:spChg chg="add mod">
          <ac:chgData name="Christy Dunlap" userId="a7baf124-0af4-4e08-882e-a229209b4396" providerId="ADAL" clId="{6636F5BE-E2F7-4515-9208-C5759D268BAA}" dt="2025-10-23T21:23:55.418" v="3284" actId="1038"/>
          <ac:spMkLst>
            <pc:docMk/>
            <pc:sldMk cId="1122107987" sldId="284"/>
            <ac:spMk id="39" creationId="{8701C774-E6B4-9160-0712-EBE5462CCFD5}"/>
          </ac:spMkLst>
        </pc:spChg>
        <pc:spChg chg="mod">
          <ac:chgData name="Christy Dunlap" userId="a7baf124-0af4-4e08-882e-a229209b4396" providerId="ADAL" clId="{6636F5BE-E2F7-4515-9208-C5759D268BAA}" dt="2025-10-23T20:55:33.073" v="2983" actId="1035"/>
          <ac:spMkLst>
            <pc:docMk/>
            <pc:sldMk cId="1122107987" sldId="284"/>
            <ac:spMk id="47" creationId="{81241C7F-E95D-C59A-7DC9-B239D21E8E8D}"/>
          </ac:spMkLst>
        </pc:spChg>
        <pc:cxnChg chg="mod">
          <ac:chgData name="Christy Dunlap" userId="a7baf124-0af4-4e08-882e-a229209b4396" providerId="ADAL" clId="{6636F5BE-E2F7-4515-9208-C5759D268BAA}" dt="2025-10-23T20:55:36.311" v="2984" actId="1038"/>
          <ac:cxnSpMkLst>
            <pc:docMk/>
            <pc:sldMk cId="1122107987" sldId="284"/>
            <ac:cxnSpMk id="21" creationId="{14A53F50-8E4D-869B-E950-4FA518A3FDF5}"/>
          </ac:cxnSpMkLst>
        </pc:cxnChg>
        <pc:cxnChg chg="del">
          <ac:chgData name="Christy Dunlap" userId="a7baf124-0af4-4e08-882e-a229209b4396" providerId="ADAL" clId="{6636F5BE-E2F7-4515-9208-C5759D268BAA}" dt="2025-10-23T19:36:01.591" v="2081" actId="478"/>
          <ac:cxnSpMkLst>
            <pc:docMk/>
            <pc:sldMk cId="1122107987" sldId="284"/>
            <ac:cxnSpMk id="41" creationId="{41B6C6F1-302A-952D-0F3D-6387A7829B7E}"/>
          </ac:cxnSpMkLst>
        </pc:cxnChg>
        <pc:cxnChg chg="mod">
          <ac:chgData name="Christy Dunlap" userId="a7baf124-0af4-4e08-882e-a229209b4396" providerId="ADAL" clId="{6636F5BE-E2F7-4515-9208-C5759D268BAA}" dt="2025-10-23T20:55:33.073" v="2983" actId="1035"/>
          <ac:cxnSpMkLst>
            <pc:docMk/>
            <pc:sldMk cId="1122107987" sldId="284"/>
            <ac:cxnSpMk id="46" creationId="{59769623-A8AE-5A05-73C3-B36B013CE892}"/>
          </ac:cxnSpMkLst>
        </pc:cxnChg>
        <pc:cxnChg chg="mod">
          <ac:chgData name="Christy Dunlap" userId="a7baf124-0af4-4e08-882e-a229209b4396" providerId="ADAL" clId="{6636F5BE-E2F7-4515-9208-C5759D268BAA}" dt="2025-10-23T19:36:00.016" v="2080" actId="14100"/>
          <ac:cxnSpMkLst>
            <pc:docMk/>
            <pc:sldMk cId="1122107987" sldId="284"/>
            <ac:cxnSpMk id="48" creationId="{76FB34EB-5A5E-B26A-DB1B-0FB149D63716}"/>
          </ac:cxnSpMkLst>
        </pc:cxnChg>
      </pc:sldChg>
      <pc:sldChg chg="addSp delSp modSp mod modAnim">
        <pc:chgData name="Christy Dunlap" userId="a7baf124-0af4-4e08-882e-a229209b4396" providerId="ADAL" clId="{6636F5BE-E2F7-4515-9208-C5759D268BAA}" dt="2025-10-23T20:28:43.065" v="2939"/>
        <pc:sldMkLst>
          <pc:docMk/>
          <pc:sldMk cId="3084586680" sldId="285"/>
        </pc:sldMkLst>
        <pc:spChg chg="mod">
          <ac:chgData name="Christy Dunlap" userId="a7baf124-0af4-4e08-882e-a229209b4396" providerId="ADAL" clId="{6636F5BE-E2F7-4515-9208-C5759D268BAA}" dt="2025-10-23T20:25:00.307" v="2915" actId="20577"/>
          <ac:spMkLst>
            <pc:docMk/>
            <pc:sldMk cId="3084586680" sldId="285"/>
            <ac:spMk id="2" creationId="{F338AC08-DB58-95AB-C357-793DED82315E}"/>
          </ac:spMkLst>
        </pc:spChg>
        <pc:spChg chg="mod">
          <ac:chgData name="Christy Dunlap" userId="a7baf124-0af4-4e08-882e-a229209b4396" providerId="ADAL" clId="{6636F5BE-E2F7-4515-9208-C5759D268BAA}" dt="2025-10-23T20:25:08.023" v="2925" actId="20577"/>
          <ac:spMkLst>
            <pc:docMk/>
            <pc:sldMk cId="3084586680" sldId="285"/>
            <ac:spMk id="3" creationId="{999FDC7A-02AB-0383-B50E-DFFDCE2CACB1}"/>
          </ac:spMkLst>
        </pc:spChg>
        <pc:picChg chg="del">
          <ac:chgData name="Christy Dunlap" userId="a7baf124-0af4-4e08-882e-a229209b4396" providerId="ADAL" clId="{6636F5BE-E2F7-4515-9208-C5759D268BAA}" dt="2025-10-23T20:23:29.405" v="2881" actId="478"/>
          <ac:picMkLst>
            <pc:docMk/>
            <pc:sldMk cId="3084586680" sldId="285"/>
            <ac:picMk id="5" creationId="{5F1098C6-EFE4-09EB-EF15-D951FA62193D}"/>
          </ac:picMkLst>
        </pc:picChg>
        <pc:picChg chg="add mod">
          <ac:chgData name="Christy Dunlap" userId="a7baf124-0af4-4e08-882e-a229209b4396" providerId="ADAL" clId="{6636F5BE-E2F7-4515-9208-C5759D268BAA}" dt="2025-10-23T20:26:48.057" v="2936" actId="207"/>
          <ac:picMkLst>
            <pc:docMk/>
            <pc:sldMk cId="3084586680" sldId="285"/>
            <ac:picMk id="8" creationId="{FEA4D951-67EC-D20C-7355-A22F7C837A15}"/>
          </ac:picMkLst>
        </pc:picChg>
        <pc:picChg chg="add del mod">
          <ac:chgData name="Christy Dunlap" userId="a7baf124-0af4-4e08-882e-a229209b4396" providerId="ADAL" clId="{6636F5BE-E2F7-4515-9208-C5759D268BAA}" dt="2025-10-23T20:24:43.459" v="2898" actId="478"/>
          <ac:picMkLst>
            <pc:docMk/>
            <pc:sldMk cId="3084586680" sldId="285"/>
            <ac:picMk id="9" creationId="{26B73FF8-89DA-4D40-C1E1-1D3B0436E74A}"/>
          </ac:picMkLst>
        </pc:picChg>
        <pc:picChg chg="add mod">
          <ac:chgData name="Christy Dunlap" userId="a7baf124-0af4-4e08-882e-a229209b4396" providerId="ADAL" clId="{6636F5BE-E2F7-4515-9208-C5759D268BAA}" dt="2025-10-23T20:25:49.537" v="2933" actId="1076"/>
          <ac:picMkLst>
            <pc:docMk/>
            <pc:sldMk cId="3084586680" sldId="285"/>
            <ac:picMk id="11" creationId="{01A73C47-411A-51EE-55CE-1F643DBC8DA7}"/>
          </ac:picMkLst>
        </pc:picChg>
      </pc:sldChg>
      <pc:sldChg chg="delSp modSp add mod ord">
        <pc:chgData name="Christy Dunlap" userId="a7baf124-0af4-4e08-882e-a229209b4396" providerId="ADAL" clId="{6636F5BE-E2F7-4515-9208-C5759D268BAA}" dt="2025-10-23T21:06:06.892" v="3081"/>
        <pc:sldMkLst>
          <pc:docMk/>
          <pc:sldMk cId="2222937473" sldId="289"/>
        </pc:sldMkLst>
        <pc:spChg chg="mod">
          <ac:chgData name="Christy Dunlap" userId="a7baf124-0af4-4e08-882e-a229209b4396" providerId="ADAL" clId="{6636F5BE-E2F7-4515-9208-C5759D268BAA}" dt="2025-10-23T21:05:51.751" v="3078" actId="1076"/>
          <ac:spMkLst>
            <pc:docMk/>
            <pc:sldMk cId="2222937473" sldId="289"/>
            <ac:spMk id="2" creationId="{9245CC92-298E-39E9-2C0E-185CDFF1DD85}"/>
          </ac:spMkLst>
        </pc:spChg>
        <pc:picChg chg="mod">
          <ac:chgData name="Christy Dunlap" userId="a7baf124-0af4-4e08-882e-a229209b4396" providerId="ADAL" clId="{6636F5BE-E2F7-4515-9208-C5759D268BAA}" dt="2025-10-23T21:05:56.329" v="3079" actId="1076"/>
          <ac:picMkLst>
            <pc:docMk/>
            <pc:sldMk cId="2222937473" sldId="289"/>
            <ac:picMk id="8" creationId="{CD2AA1F8-2E0C-8F9C-D51E-C68565467B8D}"/>
          </ac:picMkLst>
        </pc:picChg>
        <pc:picChg chg="del">
          <ac:chgData name="Christy Dunlap" userId="a7baf124-0af4-4e08-882e-a229209b4396" providerId="ADAL" clId="{6636F5BE-E2F7-4515-9208-C5759D268BAA}" dt="2025-10-23T21:05:14.654" v="3068" actId="478"/>
          <ac:picMkLst>
            <pc:docMk/>
            <pc:sldMk cId="2222937473" sldId="289"/>
            <ac:picMk id="9" creationId="{94A8B6E6-220F-0E09-E4F1-80968C34E729}"/>
          </ac:picMkLst>
        </pc:picChg>
        <pc:picChg chg="mod">
          <ac:chgData name="Christy Dunlap" userId="a7baf124-0af4-4e08-882e-a229209b4396" providerId="ADAL" clId="{6636F5BE-E2F7-4515-9208-C5759D268BAA}" dt="2025-10-23T21:05:56.329" v="3079" actId="1076"/>
          <ac:picMkLst>
            <pc:docMk/>
            <pc:sldMk cId="2222937473" sldId="289"/>
            <ac:picMk id="10" creationId="{93CB7869-845C-82A8-0360-BC7B1355C762}"/>
          </ac:picMkLst>
        </pc:picChg>
        <pc:picChg chg="del">
          <ac:chgData name="Christy Dunlap" userId="a7baf124-0af4-4e08-882e-a229209b4396" providerId="ADAL" clId="{6636F5BE-E2F7-4515-9208-C5759D268BAA}" dt="2025-10-23T21:05:14.654" v="3068" actId="478"/>
          <ac:picMkLst>
            <pc:docMk/>
            <pc:sldMk cId="2222937473" sldId="289"/>
            <ac:picMk id="11" creationId="{82A65D49-CB4E-00FE-8F2F-5E57CB26D339}"/>
          </ac:picMkLst>
        </pc:picChg>
        <pc:picChg chg="mod">
          <ac:chgData name="Christy Dunlap" userId="a7baf124-0af4-4e08-882e-a229209b4396" providerId="ADAL" clId="{6636F5BE-E2F7-4515-9208-C5759D268BAA}" dt="2025-10-23T21:05:56.329" v="3079" actId="1076"/>
          <ac:picMkLst>
            <pc:docMk/>
            <pc:sldMk cId="2222937473" sldId="289"/>
            <ac:picMk id="12" creationId="{E1D8789A-97A2-D3D6-F4FA-85A96D8C5187}"/>
          </ac:picMkLst>
        </pc:picChg>
        <pc:picChg chg="del">
          <ac:chgData name="Christy Dunlap" userId="a7baf124-0af4-4e08-882e-a229209b4396" providerId="ADAL" clId="{6636F5BE-E2F7-4515-9208-C5759D268BAA}" dt="2025-10-23T21:05:14.654" v="3068" actId="478"/>
          <ac:picMkLst>
            <pc:docMk/>
            <pc:sldMk cId="2222937473" sldId="289"/>
            <ac:picMk id="13" creationId="{C8EDA5E3-4897-256E-C853-7A70AFB4D7A3}"/>
          </ac:picMkLst>
        </pc:picChg>
        <pc:picChg chg="mod">
          <ac:chgData name="Christy Dunlap" userId="a7baf124-0af4-4e08-882e-a229209b4396" providerId="ADAL" clId="{6636F5BE-E2F7-4515-9208-C5759D268BAA}" dt="2025-10-23T21:05:56.329" v="3079" actId="1076"/>
          <ac:picMkLst>
            <pc:docMk/>
            <pc:sldMk cId="2222937473" sldId="289"/>
            <ac:picMk id="14" creationId="{E785E6AA-54CF-C5B4-6D6D-7F5B2887F7CF}"/>
          </ac:picMkLst>
        </pc:picChg>
        <pc:picChg chg="del">
          <ac:chgData name="Christy Dunlap" userId="a7baf124-0af4-4e08-882e-a229209b4396" providerId="ADAL" clId="{6636F5BE-E2F7-4515-9208-C5759D268BAA}" dt="2025-10-23T21:05:14.654" v="3068" actId="478"/>
          <ac:picMkLst>
            <pc:docMk/>
            <pc:sldMk cId="2222937473" sldId="289"/>
            <ac:picMk id="15" creationId="{2F573BE6-1424-8905-E053-42A29FA326E7}"/>
          </ac:picMkLst>
        </pc:picChg>
      </pc:sldChg>
      <pc:sldChg chg="modSp new mod">
        <pc:chgData name="Christy Dunlap" userId="a7baf124-0af4-4e08-882e-a229209b4396" providerId="ADAL" clId="{6636F5BE-E2F7-4515-9208-C5759D268BAA}" dt="2025-10-23T21:07:49.776" v="3123" actId="20577"/>
        <pc:sldMkLst>
          <pc:docMk/>
          <pc:sldMk cId="4143497317" sldId="290"/>
        </pc:sldMkLst>
        <pc:spChg chg="mod">
          <ac:chgData name="Christy Dunlap" userId="a7baf124-0af4-4e08-882e-a229209b4396" providerId="ADAL" clId="{6636F5BE-E2F7-4515-9208-C5759D268BAA}" dt="2025-10-23T21:07:49.776" v="3123" actId="20577"/>
          <ac:spMkLst>
            <pc:docMk/>
            <pc:sldMk cId="4143497317" sldId="290"/>
            <ac:spMk id="2" creationId="{B32F4A21-DDA6-31CD-92C1-B789DBC368D1}"/>
          </ac:spMkLst>
        </pc:spChg>
      </pc:sldChg>
      <pc:sldChg chg="addSp modSp new mod">
        <pc:chgData name="Christy Dunlap" userId="a7baf124-0af4-4e08-882e-a229209b4396" providerId="ADAL" clId="{6636F5BE-E2F7-4515-9208-C5759D268BAA}" dt="2025-10-23T21:08:35.461" v="3126" actId="1076"/>
        <pc:sldMkLst>
          <pc:docMk/>
          <pc:sldMk cId="1854879678" sldId="291"/>
        </pc:sldMkLst>
        <pc:picChg chg="add mod">
          <ac:chgData name="Christy Dunlap" userId="a7baf124-0af4-4e08-882e-a229209b4396" providerId="ADAL" clId="{6636F5BE-E2F7-4515-9208-C5759D268BAA}" dt="2025-10-23T21:08:35.461" v="3126" actId="1076"/>
          <ac:picMkLst>
            <pc:docMk/>
            <pc:sldMk cId="1854879678" sldId="291"/>
            <ac:picMk id="2" creationId="{AAFD8CBC-5008-76CE-AA32-19CD50711DA2}"/>
          </ac:picMkLst>
        </pc:picChg>
      </pc:sldChg>
      <pc:sldChg chg="add">
        <pc:chgData name="Christy Dunlap" userId="a7baf124-0af4-4e08-882e-a229209b4396" providerId="ADAL" clId="{6636F5BE-E2F7-4515-9208-C5759D268BAA}" dt="2025-10-23T21:08:43.023" v="3127"/>
        <pc:sldMkLst>
          <pc:docMk/>
          <pc:sldMk cId="2941201588" sldId="292"/>
        </pc:sldMkLst>
      </pc:sldChg>
      <pc:sldChg chg="add">
        <pc:chgData name="Christy Dunlap" userId="a7baf124-0af4-4e08-882e-a229209b4396" providerId="ADAL" clId="{6636F5BE-E2F7-4515-9208-C5759D268BAA}" dt="2025-10-23T21:08:43.023" v="3127"/>
        <pc:sldMkLst>
          <pc:docMk/>
          <pc:sldMk cId="1827502964" sldId="293"/>
        </pc:sldMkLst>
      </pc:sldChg>
      <pc:sldChg chg="add">
        <pc:chgData name="Christy Dunlap" userId="a7baf124-0af4-4e08-882e-a229209b4396" providerId="ADAL" clId="{6636F5BE-E2F7-4515-9208-C5759D268BAA}" dt="2025-10-23T21:08:45.070" v="3128"/>
        <pc:sldMkLst>
          <pc:docMk/>
          <pc:sldMk cId="929203006" sldId="294"/>
        </pc:sldMkLst>
      </pc:sldChg>
      <pc:sldChg chg="add">
        <pc:chgData name="Christy Dunlap" userId="a7baf124-0af4-4e08-882e-a229209b4396" providerId="ADAL" clId="{6636F5BE-E2F7-4515-9208-C5759D268BAA}" dt="2025-10-23T21:08:45.070" v="3128"/>
        <pc:sldMkLst>
          <pc:docMk/>
          <pc:sldMk cId="1705172770" sldId="295"/>
        </pc:sldMkLst>
      </pc:sldChg>
      <pc:sldChg chg="add">
        <pc:chgData name="Christy Dunlap" userId="a7baf124-0af4-4e08-882e-a229209b4396" providerId="ADAL" clId="{6636F5BE-E2F7-4515-9208-C5759D268BAA}" dt="2025-10-23T21:08:47.150" v="3129"/>
        <pc:sldMkLst>
          <pc:docMk/>
          <pc:sldMk cId="1643079379" sldId="296"/>
        </pc:sldMkLst>
      </pc:sldChg>
      <pc:sldChg chg="add">
        <pc:chgData name="Christy Dunlap" userId="a7baf124-0af4-4e08-882e-a229209b4396" providerId="ADAL" clId="{6636F5BE-E2F7-4515-9208-C5759D268BAA}" dt="2025-10-23T21:08:47.150" v="3129"/>
        <pc:sldMkLst>
          <pc:docMk/>
          <pc:sldMk cId="3781950610" sldId="297"/>
        </pc:sldMkLst>
      </pc:sldChg>
      <pc:sldChg chg="add">
        <pc:chgData name="Christy Dunlap" userId="a7baf124-0af4-4e08-882e-a229209b4396" providerId="ADAL" clId="{6636F5BE-E2F7-4515-9208-C5759D268BAA}" dt="2025-10-23T21:08:50.470" v="3130"/>
        <pc:sldMkLst>
          <pc:docMk/>
          <pc:sldMk cId="3478155592" sldId="298"/>
        </pc:sldMkLst>
      </pc:sldChg>
      <pc:sldChg chg="add">
        <pc:chgData name="Christy Dunlap" userId="a7baf124-0af4-4e08-882e-a229209b4396" providerId="ADAL" clId="{6636F5BE-E2F7-4515-9208-C5759D268BAA}" dt="2025-10-23T21:08:50.470" v="3130"/>
        <pc:sldMkLst>
          <pc:docMk/>
          <pc:sldMk cId="3881126076" sldId="299"/>
        </pc:sldMkLst>
      </pc:sldChg>
      <pc:sldChg chg="add">
        <pc:chgData name="Christy Dunlap" userId="a7baf124-0af4-4e08-882e-a229209b4396" providerId="ADAL" clId="{6636F5BE-E2F7-4515-9208-C5759D268BAA}" dt="2025-10-23T21:08:52.862" v="3131"/>
        <pc:sldMkLst>
          <pc:docMk/>
          <pc:sldMk cId="3210777056" sldId="300"/>
        </pc:sldMkLst>
      </pc:sldChg>
      <pc:sldChg chg="add">
        <pc:chgData name="Christy Dunlap" userId="a7baf124-0af4-4e08-882e-a229209b4396" providerId="ADAL" clId="{6636F5BE-E2F7-4515-9208-C5759D268BAA}" dt="2025-10-23T21:08:52.862" v="3131"/>
        <pc:sldMkLst>
          <pc:docMk/>
          <pc:sldMk cId="1821921220" sldId="301"/>
        </pc:sldMkLst>
      </pc:sldChg>
      <pc:sldChg chg="add">
        <pc:chgData name="Christy Dunlap" userId="a7baf124-0af4-4e08-882e-a229209b4396" providerId="ADAL" clId="{6636F5BE-E2F7-4515-9208-C5759D268BAA}" dt="2025-10-23T21:09:05.059" v="3132"/>
        <pc:sldMkLst>
          <pc:docMk/>
          <pc:sldMk cId="1923473049" sldId="302"/>
        </pc:sldMkLst>
      </pc:sldChg>
      <pc:sldChg chg="addSp delSp modSp add mod">
        <pc:chgData name="Christy Dunlap" userId="a7baf124-0af4-4e08-882e-a229209b4396" providerId="ADAL" clId="{6636F5BE-E2F7-4515-9208-C5759D268BAA}" dt="2025-10-23T21:10:19.077" v="3149" actId="14100"/>
        <pc:sldMkLst>
          <pc:docMk/>
          <pc:sldMk cId="415629382" sldId="303"/>
        </pc:sldMkLst>
        <pc:picChg chg="del">
          <ac:chgData name="Christy Dunlap" userId="a7baf124-0af4-4e08-882e-a229209b4396" providerId="ADAL" clId="{6636F5BE-E2F7-4515-9208-C5759D268BAA}" dt="2025-10-23T21:09:38.873" v="3134" actId="478"/>
          <ac:picMkLst>
            <pc:docMk/>
            <pc:sldMk cId="415629382" sldId="303"/>
            <ac:picMk id="2" creationId="{383A72C2-EF02-39A2-0E59-E40E47E691EE}"/>
          </ac:picMkLst>
        </pc:picChg>
        <pc:picChg chg="add del mod">
          <ac:chgData name="Christy Dunlap" userId="a7baf124-0af4-4e08-882e-a229209b4396" providerId="ADAL" clId="{6636F5BE-E2F7-4515-9208-C5759D268BAA}" dt="2025-10-23T21:09:42.664" v="3137" actId="478"/>
          <ac:picMkLst>
            <pc:docMk/>
            <pc:sldMk cId="415629382" sldId="303"/>
            <ac:picMk id="3" creationId="{D7EE9926-8AFB-B5E2-5F67-DA509C63D558}"/>
          </ac:picMkLst>
        </pc:picChg>
        <pc:picChg chg="add mod">
          <ac:chgData name="Christy Dunlap" userId="a7baf124-0af4-4e08-882e-a229209b4396" providerId="ADAL" clId="{6636F5BE-E2F7-4515-9208-C5759D268BAA}" dt="2025-10-23T21:10:19.077" v="3149" actId="14100"/>
          <ac:picMkLst>
            <pc:docMk/>
            <pc:sldMk cId="415629382" sldId="303"/>
            <ac:picMk id="4" creationId="{F42F4A80-7628-1D7E-ACE6-89B1FC4B10FA}"/>
          </ac:picMkLst>
        </pc:picChg>
      </pc:sldChg>
      <pc:sldChg chg="modSp new mod">
        <pc:chgData name="Christy Dunlap" userId="a7baf124-0af4-4e08-882e-a229209b4396" providerId="ADAL" clId="{6636F5BE-E2F7-4515-9208-C5759D268BAA}" dt="2025-10-23T21:10:52.269" v="3225" actId="20577"/>
        <pc:sldMkLst>
          <pc:docMk/>
          <pc:sldMk cId="3803469084" sldId="304"/>
        </pc:sldMkLst>
        <pc:spChg chg="mod">
          <ac:chgData name="Christy Dunlap" userId="a7baf124-0af4-4e08-882e-a229209b4396" providerId="ADAL" clId="{6636F5BE-E2F7-4515-9208-C5759D268BAA}" dt="2025-10-23T21:10:43.200" v="3206" actId="20577"/>
          <ac:spMkLst>
            <pc:docMk/>
            <pc:sldMk cId="3803469084" sldId="304"/>
            <ac:spMk id="2" creationId="{4B1A4BA7-1967-FDF4-417A-D31D9325BBC1}"/>
          </ac:spMkLst>
        </pc:spChg>
        <pc:spChg chg="mod">
          <ac:chgData name="Christy Dunlap" userId="a7baf124-0af4-4e08-882e-a229209b4396" providerId="ADAL" clId="{6636F5BE-E2F7-4515-9208-C5759D268BAA}" dt="2025-10-23T21:10:52.269" v="3225" actId="20577"/>
          <ac:spMkLst>
            <pc:docMk/>
            <pc:sldMk cId="3803469084" sldId="304"/>
            <ac:spMk id="3" creationId="{A4CF6437-60FC-A516-6046-B09B3E75E22A}"/>
          </ac:spMkLst>
        </pc:spChg>
      </pc:sldChg>
      <pc:sldChg chg="addSp delSp modSp new mod ord">
        <pc:chgData name="Christy Dunlap" userId="a7baf124-0af4-4e08-882e-a229209b4396" providerId="ADAL" clId="{6636F5BE-E2F7-4515-9208-C5759D268BAA}" dt="2025-10-24T13:54:46.567" v="3712" actId="478"/>
        <pc:sldMkLst>
          <pc:docMk/>
          <pc:sldMk cId="318559260" sldId="305"/>
        </pc:sldMkLst>
        <pc:spChg chg="add mod">
          <ac:chgData name="Christy Dunlap" userId="a7baf124-0af4-4e08-882e-a229209b4396" providerId="ADAL" clId="{6636F5BE-E2F7-4515-9208-C5759D268BAA}" dt="2025-10-24T13:13:34.420" v="3484" actId="20577"/>
          <ac:spMkLst>
            <pc:docMk/>
            <pc:sldMk cId="318559260" sldId="305"/>
            <ac:spMk id="4" creationId="{93B250A2-7A9E-0E9E-C4D8-44C65FA75735}"/>
          </ac:spMkLst>
        </pc:spChg>
        <pc:spChg chg="add mod">
          <ac:chgData name="Christy Dunlap" userId="a7baf124-0af4-4e08-882e-a229209b4396" providerId="ADAL" clId="{6636F5BE-E2F7-4515-9208-C5759D268BAA}" dt="2025-10-24T13:39:23.938" v="3700" actId="14100"/>
          <ac:spMkLst>
            <pc:docMk/>
            <pc:sldMk cId="318559260" sldId="305"/>
            <ac:spMk id="5" creationId="{EEBB1A0A-6F46-906F-E9D6-16858C170DE8}"/>
          </ac:spMkLst>
        </pc:spChg>
        <pc:spChg chg="add mod">
          <ac:chgData name="Christy Dunlap" userId="a7baf124-0af4-4e08-882e-a229209b4396" providerId="ADAL" clId="{6636F5BE-E2F7-4515-9208-C5759D268BAA}" dt="2025-10-24T13:39:29.193" v="3708" actId="1038"/>
          <ac:spMkLst>
            <pc:docMk/>
            <pc:sldMk cId="318559260" sldId="305"/>
            <ac:spMk id="6" creationId="{FE635E7F-1508-4634-3AD0-BDFCC917725E}"/>
          </ac:spMkLst>
        </pc:spChg>
        <pc:spChg chg="add mod">
          <ac:chgData name="Christy Dunlap" userId="a7baf124-0af4-4e08-882e-a229209b4396" providerId="ADAL" clId="{6636F5BE-E2F7-4515-9208-C5759D268BAA}" dt="2025-10-24T13:17:05.457" v="3691" actId="1036"/>
          <ac:spMkLst>
            <pc:docMk/>
            <pc:sldMk cId="318559260" sldId="305"/>
            <ac:spMk id="7" creationId="{913E0DBB-8CAD-B46F-6098-6269FE050EDC}"/>
          </ac:spMkLst>
        </pc:spChg>
        <pc:spChg chg="add del mod">
          <ac:chgData name="Christy Dunlap" userId="a7baf124-0af4-4e08-882e-a229209b4396" providerId="ADAL" clId="{6636F5BE-E2F7-4515-9208-C5759D268BAA}" dt="2025-10-24T13:16:11.131" v="3601" actId="478"/>
          <ac:spMkLst>
            <pc:docMk/>
            <pc:sldMk cId="318559260" sldId="305"/>
            <ac:spMk id="8" creationId="{264890E8-188B-A20E-8269-AA15D377B749}"/>
          </ac:spMkLst>
        </pc:spChg>
        <pc:spChg chg="add mod">
          <ac:chgData name="Christy Dunlap" userId="a7baf124-0af4-4e08-882e-a229209b4396" providerId="ADAL" clId="{6636F5BE-E2F7-4515-9208-C5759D268BAA}" dt="2025-10-24T13:16:53.470" v="3667" actId="1037"/>
          <ac:spMkLst>
            <pc:docMk/>
            <pc:sldMk cId="318559260" sldId="305"/>
            <ac:spMk id="9" creationId="{F5B09F3E-CCBD-1104-89E8-47F2A40DDA06}"/>
          </ac:spMkLst>
        </pc:spChg>
        <pc:spChg chg="add mod ord">
          <ac:chgData name="Christy Dunlap" userId="a7baf124-0af4-4e08-882e-a229209b4396" providerId="ADAL" clId="{6636F5BE-E2F7-4515-9208-C5759D268BAA}" dt="2025-10-24T13:16:38.255" v="3663" actId="1038"/>
          <ac:spMkLst>
            <pc:docMk/>
            <pc:sldMk cId="318559260" sldId="305"/>
            <ac:spMk id="10" creationId="{6E8C4729-1F24-E9C0-031A-39969B8CC6B4}"/>
          </ac:spMkLst>
        </pc:spChg>
        <pc:spChg chg="add mod">
          <ac:chgData name="Christy Dunlap" userId="a7baf124-0af4-4e08-882e-a229209b4396" providerId="ADAL" clId="{6636F5BE-E2F7-4515-9208-C5759D268BAA}" dt="2025-10-24T13:17:20.286" v="3694"/>
          <ac:spMkLst>
            <pc:docMk/>
            <pc:sldMk cId="318559260" sldId="305"/>
            <ac:spMk id="11" creationId="{A9FC3D7D-5949-F337-560C-E5E9B5B478FC}"/>
          </ac:spMkLst>
        </pc:spChg>
        <pc:graphicFrameChg chg="add mod modGraphic">
          <ac:chgData name="Christy Dunlap" userId="a7baf124-0af4-4e08-882e-a229209b4396" providerId="ADAL" clId="{6636F5BE-E2F7-4515-9208-C5759D268BAA}" dt="2025-10-24T13:13:42.754" v="3501" actId="1036"/>
          <ac:graphicFrameMkLst>
            <pc:docMk/>
            <pc:sldMk cId="318559260" sldId="305"/>
            <ac:graphicFrameMk id="2" creationId="{E43DBBD2-D7C6-3EA6-9A83-601B8AD7E43C}"/>
          </ac:graphicFrameMkLst>
        </pc:graphicFrameChg>
        <pc:graphicFrameChg chg="add mod modGraphic">
          <ac:chgData name="Christy Dunlap" userId="a7baf124-0af4-4e08-882e-a229209b4396" providerId="ADAL" clId="{6636F5BE-E2F7-4515-9208-C5759D268BAA}" dt="2025-10-24T13:17:05.457" v="3691" actId="1036"/>
          <ac:graphicFrameMkLst>
            <pc:docMk/>
            <pc:sldMk cId="318559260" sldId="305"/>
            <ac:graphicFrameMk id="3" creationId="{0B162F49-18FF-526F-7687-1FDF21A53CB4}"/>
          </ac:graphicFrameMkLst>
        </pc:graphicFrameChg>
        <pc:picChg chg="add del mod">
          <ac:chgData name="Christy Dunlap" userId="a7baf124-0af4-4e08-882e-a229209b4396" providerId="ADAL" clId="{6636F5BE-E2F7-4515-9208-C5759D268BAA}" dt="2025-10-24T13:54:46.567" v="3712" actId="478"/>
          <ac:picMkLst>
            <pc:docMk/>
            <pc:sldMk cId="318559260" sldId="305"/>
            <ac:picMk id="13" creationId="{610226D8-EA0E-8233-6129-6F569A57F759}"/>
          </ac:picMkLst>
        </pc:picChg>
      </pc:sldChg>
    </pc:docChg>
  </pc:docChgLst>
  <pc:docChgLst>
    <pc:chgData name="Kassidy Wall" userId="S::kwall@rocketsoftware.com::c2e704e3-d7ba-4b4a-afe3-afb6152afae3" providerId="AD" clId="Web-{B4403AA5-1F71-F481-D30C-E7BF89786303}"/>
    <pc:docChg chg="modSld">
      <pc:chgData name="Kassidy Wall" userId="S::kwall@rocketsoftware.com::c2e704e3-d7ba-4b4a-afe3-afb6152afae3" providerId="AD" clId="Web-{B4403AA5-1F71-F481-D30C-E7BF89786303}" dt="2025-10-23T21:03:49.945" v="85" actId="1076"/>
      <pc:docMkLst>
        <pc:docMk/>
      </pc:docMkLst>
      <pc:sldChg chg="modSp">
        <pc:chgData name="Kassidy Wall" userId="S::kwall@rocketsoftware.com::c2e704e3-d7ba-4b4a-afe3-afb6152afae3" providerId="AD" clId="Web-{B4403AA5-1F71-F481-D30C-E7BF89786303}" dt="2025-10-23T20:36:54.825" v="7" actId="20577"/>
        <pc:sldMkLst>
          <pc:docMk/>
          <pc:sldMk cId="3590449525" sldId="273"/>
        </pc:sldMkLst>
        <pc:graphicFrameChg chg="modGraphic">
          <ac:chgData name="Kassidy Wall" userId="S::kwall@rocketsoftware.com::c2e704e3-d7ba-4b4a-afe3-afb6152afae3" providerId="AD" clId="Web-{B4403AA5-1F71-F481-D30C-E7BF89786303}" dt="2025-10-23T20:36:54.825" v="7" actId="20577"/>
          <ac:graphicFrameMkLst>
            <pc:docMk/>
            <pc:sldMk cId="3590449525" sldId="273"/>
            <ac:graphicFrameMk id="2059" creationId="{954CBAC7-0500-7FF5-D64C-76D30DC8E75F}"/>
          </ac:graphicFrameMkLst>
        </pc:graphicFrameChg>
      </pc:sldChg>
      <pc:sldChg chg="addSp delSp modSp">
        <pc:chgData name="Kassidy Wall" userId="S::kwall@rocketsoftware.com::c2e704e3-d7ba-4b4a-afe3-afb6152afae3" providerId="AD" clId="Web-{B4403AA5-1F71-F481-D30C-E7BF89786303}" dt="2025-10-23T21:03:49.945" v="85" actId="1076"/>
        <pc:sldMkLst>
          <pc:docMk/>
          <pc:sldMk cId="547064021" sldId="280"/>
        </pc:sldMkLst>
        <pc:spChg chg="mod">
          <ac:chgData name="Kassidy Wall" userId="S::kwall@rocketsoftware.com::c2e704e3-d7ba-4b4a-afe3-afb6152afae3" providerId="AD" clId="Web-{B4403AA5-1F71-F481-D30C-E7BF89786303}" dt="2025-10-23T21:03:49.945" v="85" actId="1076"/>
          <ac:spMkLst>
            <pc:docMk/>
            <pc:sldMk cId="547064021" sldId="280"/>
            <ac:spMk id="2" creationId="{D70889D0-A988-039E-8510-C91D6681E5FA}"/>
          </ac:spMkLst>
        </pc:spChg>
        <pc:spChg chg="del">
          <ac:chgData name="Kassidy Wall" userId="S::kwall@rocketsoftware.com::c2e704e3-d7ba-4b4a-afe3-afb6152afae3" providerId="AD" clId="Web-{B4403AA5-1F71-F481-D30C-E7BF89786303}" dt="2025-10-23T20:42:58.282" v="10"/>
          <ac:spMkLst>
            <pc:docMk/>
            <pc:sldMk cId="547064021" sldId="280"/>
            <ac:spMk id="3" creationId="{0DEC07C5-8BED-38C1-9537-B3C4F8FA1D63}"/>
          </ac:spMkLst>
        </pc:spChg>
        <pc:spChg chg="add del mod">
          <ac:chgData name="Kassidy Wall" userId="S::kwall@rocketsoftware.com::c2e704e3-d7ba-4b4a-afe3-afb6152afae3" providerId="AD" clId="Web-{B4403AA5-1F71-F481-D30C-E7BF89786303}" dt="2025-10-23T20:43:03.329" v="12"/>
          <ac:spMkLst>
            <pc:docMk/>
            <pc:sldMk cId="547064021" sldId="280"/>
            <ac:spMk id="7" creationId="{6E4E57C6-8FB7-2F66-6B1B-44CD04DA7C85}"/>
          </ac:spMkLst>
        </pc:spChg>
        <pc:picChg chg="add del mod">
          <ac:chgData name="Kassidy Wall" userId="S::kwall@rocketsoftware.com::c2e704e3-d7ba-4b4a-afe3-afb6152afae3" providerId="AD" clId="Web-{B4403AA5-1F71-F481-D30C-E7BF89786303}" dt="2025-10-23T20:44:20.267" v="19"/>
          <ac:picMkLst>
            <pc:docMk/>
            <pc:sldMk cId="547064021" sldId="280"/>
            <ac:picMk id="5" creationId="{7487D78C-4A12-3A54-2E0B-1BB532AE256C}"/>
          </ac:picMkLst>
        </pc:picChg>
        <pc:picChg chg="add mod">
          <ac:chgData name="Kassidy Wall" userId="S::kwall@rocketsoftware.com::c2e704e3-d7ba-4b4a-afe3-afb6152afae3" providerId="AD" clId="Web-{B4403AA5-1F71-F481-D30C-E7BF89786303}" dt="2025-10-23T21:03:38.584" v="83" actId="14100"/>
          <ac:picMkLst>
            <pc:docMk/>
            <pc:sldMk cId="547064021" sldId="280"/>
            <ac:picMk id="8" creationId="{B66AAC82-C0A7-62D8-6145-55F157774F84}"/>
          </ac:picMkLst>
        </pc:picChg>
        <pc:picChg chg="add mod">
          <ac:chgData name="Kassidy Wall" userId="S::kwall@rocketsoftware.com::c2e704e3-d7ba-4b4a-afe3-afb6152afae3" providerId="AD" clId="Web-{B4403AA5-1F71-F481-D30C-E7BF89786303}" dt="2025-10-23T21:03:41.647" v="84" actId="1076"/>
          <ac:picMkLst>
            <pc:docMk/>
            <pc:sldMk cId="547064021" sldId="280"/>
            <ac:picMk id="9" creationId="{45D78432-4219-016C-9837-0542EC26B385}"/>
          </ac:picMkLst>
        </pc:picChg>
        <pc:picChg chg="add mod">
          <ac:chgData name="Kassidy Wall" userId="S::kwall@rocketsoftware.com::c2e704e3-d7ba-4b4a-afe3-afb6152afae3" providerId="AD" clId="Web-{B4403AA5-1F71-F481-D30C-E7BF89786303}" dt="2025-10-23T20:55:04.737" v="59" actId="14100"/>
          <ac:picMkLst>
            <pc:docMk/>
            <pc:sldMk cId="547064021" sldId="280"/>
            <ac:picMk id="10" creationId="{A32B2DA8-87C2-FBC2-1A46-B0E633510B7A}"/>
          </ac:picMkLst>
        </pc:picChg>
        <pc:picChg chg="add mod">
          <ac:chgData name="Kassidy Wall" userId="S::kwall@rocketsoftware.com::c2e704e3-d7ba-4b4a-afe3-afb6152afae3" providerId="AD" clId="Web-{B4403AA5-1F71-F481-D30C-E7BF89786303}" dt="2025-10-23T20:55:10.237" v="61" actId="14100"/>
          <ac:picMkLst>
            <pc:docMk/>
            <pc:sldMk cId="547064021" sldId="280"/>
            <ac:picMk id="11" creationId="{617EBE61-5FCC-3873-8E1B-F487B3D8E6E2}"/>
          </ac:picMkLst>
        </pc:picChg>
        <pc:picChg chg="add mod">
          <ac:chgData name="Kassidy Wall" userId="S::kwall@rocketsoftware.com::c2e704e3-d7ba-4b4a-afe3-afb6152afae3" providerId="AD" clId="Web-{B4403AA5-1F71-F481-D30C-E7BF89786303}" dt="2025-10-23T20:57:41.395" v="66" actId="14100"/>
          <ac:picMkLst>
            <pc:docMk/>
            <pc:sldMk cId="547064021" sldId="280"/>
            <ac:picMk id="12" creationId="{DC5592F1-AC70-567A-73FE-87EE4373457C}"/>
          </ac:picMkLst>
        </pc:picChg>
        <pc:picChg chg="add mod">
          <ac:chgData name="Kassidy Wall" userId="S::kwall@rocketsoftware.com::c2e704e3-d7ba-4b4a-afe3-afb6152afae3" providerId="AD" clId="Web-{B4403AA5-1F71-F481-D30C-E7BF89786303}" dt="2025-10-23T21:00:15.396" v="70" actId="14100"/>
          <ac:picMkLst>
            <pc:docMk/>
            <pc:sldMk cId="547064021" sldId="280"/>
            <ac:picMk id="13" creationId="{A02CDEEC-C953-7A43-3807-B565451053D4}"/>
          </ac:picMkLst>
        </pc:picChg>
        <pc:picChg chg="add mod">
          <ac:chgData name="Kassidy Wall" userId="S::kwall@rocketsoftware.com::c2e704e3-d7ba-4b4a-afe3-afb6152afae3" providerId="AD" clId="Web-{B4403AA5-1F71-F481-D30C-E7BF89786303}" dt="2025-10-23T21:02:21.247" v="75" actId="14100"/>
          <ac:picMkLst>
            <pc:docMk/>
            <pc:sldMk cId="547064021" sldId="280"/>
            <ac:picMk id="14" creationId="{0D129D95-B495-0BA5-3D03-71914ACC447F}"/>
          </ac:picMkLst>
        </pc:picChg>
        <pc:picChg chg="add mod">
          <ac:chgData name="Kassidy Wall" userId="S::kwall@rocketsoftware.com::c2e704e3-d7ba-4b4a-afe3-afb6152afae3" providerId="AD" clId="Web-{B4403AA5-1F71-F481-D30C-E7BF89786303}" dt="2025-10-23T21:03:28.068" v="81" actId="14100"/>
          <ac:picMkLst>
            <pc:docMk/>
            <pc:sldMk cId="547064021" sldId="280"/>
            <ac:picMk id="15" creationId="{118208CF-1F31-D74F-E933-B7F8E398795C}"/>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225DA3-BFAE-4FA8-BD78-FE8CE1048171}" type="doc">
      <dgm:prSet loTypeId="urn:microsoft.com/office/officeart/2005/8/layout/matrix3" loCatId="matrix" qsTypeId="urn:microsoft.com/office/officeart/2005/8/quickstyle/simple1" qsCatId="simple" csTypeId="urn:microsoft.com/office/officeart/2005/8/colors/accent1_2" csCatId="accent1"/>
      <dgm:spPr/>
      <dgm:t>
        <a:bodyPr/>
        <a:lstStyle/>
        <a:p>
          <a:endParaRPr lang="en-US"/>
        </a:p>
      </dgm:t>
    </dgm:pt>
    <dgm:pt modelId="{B35839C0-8918-464E-BD81-44ACFDC3E8DB}">
      <dgm:prSet/>
      <dgm:spPr/>
      <dgm:t>
        <a:bodyPr/>
        <a:lstStyle/>
        <a:p>
          <a:r>
            <a:rPr lang="en-US"/>
            <a:t>High Scalability</a:t>
          </a:r>
        </a:p>
      </dgm:t>
    </dgm:pt>
    <dgm:pt modelId="{E4FE63EC-5CA1-405D-9723-E61B705C87BF}" type="parTrans" cxnId="{2A3CADB0-5D11-460F-A5D2-F4A6B774B683}">
      <dgm:prSet/>
      <dgm:spPr/>
      <dgm:t>
        <a:bodyPr/>
        <a:lstStyle/>
        <a:p>
          <a:endParaRPr lang="en-US"/>
        </a:p>
      </dgm:t>
    </dgm:pt>
    <dgm:pt modelId="{C5A01CC2-9B14-4100-BFBF-E225852086B5}" type="sibTrans" cxnId="{2A3CADB0-5D11-460F-A5D2-F4A6B774B683}">
      <dgm:prSet/>
      <dgm:spPr/>
      <dgm:t>
        <a:bodyPr/>
        <a:lstStyle/>
        <a:p>
          <a:endParaRPr lang="en-US"/>
        </a:p>
      </dgm:t>
    </dgm:pt>
    <dgm:pt modelId="{01551CE3-BBDD-4039-A497-3A49AAA7E68A}">
      <dgm:prSet/>
      <dgm:spPr/>
      <dgm:t>
        <a:bodyPr/>
        <a:lstStyle/>
        <a:p>
          <a:r>
            <a:rPr lang="en-US"/>
            <a:t>None Relational</a:t>
          </a:r>
        </a:p>
      </dgm:t>
    </dgm:pt>
    <dgm:pt modelId="{2422EC01-95E2-4358-BB72-DA9DF20BFB5E}" type="parTrans" cxnId="{27009C24-B565-4EC5-B258-3537E9931486}">
      <dgm:prSet/>
      <dgm:spPr/>
      <dgm:t>
        <a:bodyPr/>
        <a:lstStyle/>
        <a:p>
          <a:endParaRPr lang="en-US"/>
        </a:p>
      </dgm:t>
    </dgm:pt>
    <dgm:pt modelId="{36043A22-3B6D-41B6-A2A1-E4C79B6CD275}" type="sibTrans" cxnId="{27009C24-B565-4EC5-B258-3537E9931486}">
      <dgm:prSet/>
      <dgm:spPr/>
      <dgm:t>
        <a:bodyPr/>
        <a:lstStyle/>
        <a:p>
          <a:endParaRPr lang="en-US"/>
        </a:p>
      </dgm:t>
    </dgm:pt>
    <dgm:pt modelId="{6433AA93-A783-4F39-8982-F574D689D0C5}">
      <dgm:prSet/>
      <dgm:spPr/>
      <dgm:t>
        <a:bodyPr/>
        <a:lstStyle/>
        <a:p>
          <a:r>
            <a:rPr lang="en-US"/>
            <a:t>Flexible fields</a:t>
          </a:r>
        </a:p>
      </dgm:t>
    </dgm:pt>
    <dgm:pt modelId="{0F34C5B7-175F-4557-8ECB-DC58A58183B3}" type="parTrans" cxnId="{780437BE-DDF5-4764-9F09-D48BF8B6F9AE}">
      <dgm:prSet/>
      <dgm:spPr/>
      <dgm:t>
        <a:bodyPr/>
        <a:lstStyle/>
        <a:p>
          <a:endParaRPr lang="en-US"/>
        </a:p>
      </dgm:t>
    </dgm:pt>
    <dgm:pt modelId="{FD615A7A-EE96-41AA-8D55-4686830134C2}" type="sibTrans" cxnId="{780437BE-DDF5-4764-9F09-D48BF8B6F9AE}">
      <dgm:prSet/>
      <dgm:spPr/>
      <dgm:t>
        <a:bodyPr/>
        <a:lstStyle/>
        <a:p>
          <a:endParaRPr lang="en-US"/>
        </a:p>
      </dgm:t>
    </dgm:pt>
    <dgm:pt modelId="{C0897CFE-EAD7-4742-B097-4A929274D9AD}">
      <dgm:prSet/>
      <dgm:spPr/>
      <dgm:t>
        <a:bodyPr/>
        <a:lstStyle/>
        <a:p>
          <a:pPr rtl="0"/>
          <a:r>
            <a:rPr lang="en-US"/>
            <a:t>Stores </a:t>
          </a:r>
          <a:r>
            <a:rPr lang="en-US">
              <a:latin typeface="Century Schoolbook" panose="02040604050505020304"/>
            </a:rPr>
            <a:t>Binary JSON</a:t>
          </a:r>
          <a:r>
            <a:rPr lang="en-US"/>
            <a:t> (perfect for REST APIs)</a:t>
          </a:r>
        </a:p>
      </dgm:t>
    </dgm:pt>
    <dgm:pt modelId="{0D21307F-3278-4C12-9350-DCA1639745D5}" type="parTrans" cxnId="{54F40CE1-E9AA-49FD-B076-442156FA54AA}">
      <dgm:prSet/>
      <dgm:spPr/>
      <dgm:t>
        <a:bodyPr/>
        <a:lstStyle/>
        <a:p>
          <a:endParaRPr lang="en-US"/>
        </a:p>
      </dgm:t>
    </dgm:pt>
    <dgm:pt modelId="{F1CB3339-FECF-432E-9372-6DD404FA08D6}" type="sibTrans" cxnId="{54F40CE1-E9AA-49FD-B076-442156FA54AA}">
      <dgm:prSet/>
      <dgm:spPr/>
      <dgm:t>
        <a:bodyPr/>
        <a:lstStyle/>
        <a:p>
          <a:endParaRPr lang="en-US"/>
        </a:p>
      </dgm:t>
    </dgm:pt>
    <dgm:pt modelId="{DDDD3AD3-16FE-408C-A3B9-5FE26CF1E1C2}" type="pres">
      <dgm:prSet presAssocID="{84225DA3-BFAE-4FA8-BD78-FE8CE1048171}" presName="matrix" presStyleCnt="0">
        <dgm:presLayoutVars>
          <dgm:chMax val="1"/>
          <dgm:dir/>
          <dgm:resizeHandles val="exact"/>
        </dgm:presLayoutVars>
      </dgm:prSet>
      <dgm:spPr/>
    </dgm:pt>
    <dgm:pt modelId="{BE89D755-C3A5-4E3C-A08E-4B8390E0A169}" type="pres">
      <dgm:prSet presAssocID="{84225DA3-BFAE-4FA8-BD78-FE8CE1048171}" presName="diamond" presStyleLbl="bgShp" presStyleIdx="0" presStyleCnt="1"/>
      <dgm:spPr/>
    </dgm:pt>
    <dgm:pt modelId="{6F705888-1CCB-475D-AB30-0282DF194171}" type="pres">
      <dgm:prSet presAssocID="{84225DA3-BFAE-4FA8-BD78-FE8CE1048171}" presName="quad1" presStyleLbl="node1" presStyleIdx="0" presStyleCnt="4">
        <dgm:presLayoutVars>
          <dgm:chMax val="0"/>
          <dgm:chPref val="0"/>
          <dgm:bulletEnabled val="1"/>
        </dgm:presLayoutVars>
      </dgm:prSet>
      <dgm:spPr/>
    </dgm:pt>
    <dgm:pt modelId="{FA56DA77-58C2-43C2-9376-07BC15F8458C}" type="pres">
      <dgm:prSet presAssocID="{84225DA3-BFAE-4FA8-BD78-FE8CE1048171}" presName="quad2" presStyleLbl="node1" presStyleIdx="1" presStyleCnt="4">
        <dgm:presLayoutVars>
          <dgm:chMax val="0"/>
          <dgm:chPref val="0"/>
          <dgm:bulletEnabled val="1"/>
        </dgm:presLayoutVars>
      </dgm:prSet>
      <dgm:spPr/>
    </dgm:pt>
    <dgm:pt modelId="{2BA33673-E330-42A4-AFD0-8A02BA70A972}" type="pres">
      <dgm:prSet presAssocID="{84225DA3-BFAE-4FA8-BD78-FE8CE1048171}" presName="quad3" presStyleLbl="node1" presStyleIdx="2" presStyleCnt="4">
        <dgm:presLayoutVars>
          <dgm:chMax val="0"/>
          <dgm:chPref val="0"/>
          <dgm:bulletEnabled val="1"/>
        </dgm:presLayoutVars>
      </dgm:prSet>
      <dgm:spPr/>
    </dgm:pt>
    <dgm:pt modelId="{EAFFC3E2-C0A5-48A6-A686-441C8CABCBA0}" type="pres">
      <dgm:prSet presAssocID="{84225DA3-BFAE-4FA8-BD78-FE8CE1048171}" presName="quad4" presStyleLbl="node1" presStyleIdx="3" presStyleCnt="4">
        <dgm:presLayoutVars>
          <dgm:chMax val="0"/>
          <dgm:chPref val="0"/>
          <dgm:bulletEnabled val="1"/>
        </dgm:presLayoutVars>
      </dgm:prSet>
      <dgm:spPr/>
    </dgm:pt>
  </dgm:ptLst>
  <dgm:cxnLst>
    <dgm:cxn modelId="{35C0131A-ED41-4629-B23C-E440E9C2899D}" type="presOf" srcId="{6433AA93-A783-4F39-8982-F574D689D0C5}" destId="{2BA33673-E330-42A4-AFD0-8A02BA70A972}" srcOrd="0" destOrd="0" presId="urn:microsoft.com/office/officeart/2005/8/layout/matrix3"/>
    <dgm:cxn modelId="{27009C24-B565-4EC5-B258-3537E9931486}" srcId="{84225DA3-BFAE-4FA8-BD78-FE8CE1048171}" destId="{01551CE3-BBDD-4039-A497-3A49AAA7E68A}" srcOrd="1" destOrd="0" parTransId="{2422EC01-95E2-4358-BB72-DA9DF20BFB5E}" sibTransId="{36043A22-3B6D-41B6-A2A1-E4C79B6CD275}"/>
    <dgm:cxn modelId="{2AB26729-1FEF-42BD-A8EE-D496F5158986}" type="presOf" srcId="{C0897CFE-EAD7-4742-B097-4A929274D9AD}" destId="{EAFFC3E2-C0A5-48A6-A686-441C8CABCBA0}" srcOrd="0" destOrd="0" presId="urn:microsoft.com/office/officeart/2005/8/layout/matrix3"/>
    <dgm:cxn modelId="{8A47EC71-A8BB-4588-915A-CFF4CCF3E143}" type="presOf" srcId="{B35839C0-8918-464E-BD81-44ACFDC3E8DB}" destId="{6F705888-1CCB-475D-AB30-0282DF194171}" srcOrd="0" destOrd="0" presId="urn:microsoft.com/office/officeart/2005/8/layout/matrix3"/>
    <dgm:cxn modelId="{24979F53-ABD7-4338-A109-17492103A826}" type="presOf" srcId="{84225DA3-BFAE-4FA8-BD78-FE8CE1048171}" destId="{DDDD3AD3-16FE-408C-A3B9-5FE26CF1E1C2}" srcOrd="0" destOrd="0" presId="urn:microsoft.com/office/officeart/2005/8/layout/matrix3"/>
    <dgm:cxn modelId="{2A3CADB0-5D11-460F-A5D2-F4A6B774B683}" srcId="{84225DA3-BFAE-4FA8-BD78-FE8CE1048171}" destId="{B35839C0-8918-464E-BD81-44ACFDC3E8DB}" srcOrd="0" destOrd="0" parTransId="{E4FE63EC-5CA1-405D-9723-E61B705C87BF}" sibTransId="{C5A01CC2-9B14-4100-BFBF-E225852086B5}"/>
    <dgm:cxn modelId="{CB5CB4B4-E050-4CC9-9312-870827C735A9}" type="presOf" srcId="{01551CE3-BBDD-4039-A497-3A49AAA7E68A}" destId="{FA56DA77-58C2-43C2-9376-07BC15F8458C}" srcOrd="0" destOrd="0" presId="urn:microsoft.com/office/officeart/2005/8/layout/matrix3"/>
    <dgm:cxn modelId="{780437BE-DDF5-4764-9F09-D48BF8B6F9AE}" srcId="{84225DA3-BFAE-4FA8-BD78-FE8CE1048171}" destId="{6433AA93-A783-4F39-8982-F574D689D0C5}" srcOrd="2" destOrd="0" parTransId="{0F34C5B7-175F-4557-8ECB-DC58A58183B3}" sibTransId="{FD615A7A-EE96-41AA-8D55-4686830134C2}"/>
    <dgm:cxn modelId="{54F40CE1-E9AA-49FD-B076-442156FA54AA}" srcId="{84225DA3-BFAE-4FA8-BD78-FE8CE1048171}" destId="{C0897CFE-EAD7-4742-B097-4A929274D9AD}" srcOrd="3" destOrd="0" parTransId="{0D21307F-3278-4C12-9350-DCA1639745D5}" sibTransId="{F1CB3339-FECF-432E-9372-6DD404FA08D6}"/>
    <dgm:cxn modelId="{E4F480B6-33D8-497F-9F5E-18DF851F1D74}" type="presParOf" srcId="{DDDD3AD3-16FE-408C-A3B9-5FE26CF1E1C2}" destId="{BE89D755-C3A5-4E3C-A08E-4B8390E0A169}" srcOrd="0" destOrd="0" presId="urn:microsoft.com/office/officeart/2005/8/layout/matrix3"/>
    <dgm:cxn modelId="{9599C052-6D91-47C0-9B88-B157B877B56B}" type="presParOf" srcId="{DDDD3AD3-16FE-408C-A3B9-5FE26CF1E1C2}" destId="{6F705888-1CCB-475D-AB30-0282DF194171}" srcOrd="1" destOrd="0" presId="urn:microsoft.com/office/officeart/2005/8/layout/matrix3"/>
    <dgm:cxn modelId="{F9E9F7ED-9D52-40F7-B097-345B2A77E179}" type="presParOf" srcId="{DDDD3AD3-16FE-408C-A3B9-5FE26CF1E1C2}" destId="{FA56DA77-58C2-43C2-9376-07BC15F8458C}" srcOrd="2" destOrd="0" presId="urn:microsoft.com/office/officeart/2005/8/layout/matrix3"/>
    <dgm:cxn modelId="{9A71790A-0AC8-496C-9F92-63D20B852C5F}" type="presParOf" srcId="{DDDD3AD3-16FE-408C-A3B9-5FE26CF1E1C2}" destId="{2BA33673-E330-42A4-AFD0-8A02BA70A972}" srcOrd="3" destOrd="0" presId="urn:microsoft.com/office/officeart/2005/8/layout/matrix3"/>
    <dgm:cxn modelId="{2D340035-A71E-4E22-989E-64620C123C01}" type="presParOf" srcId="{DDDD3AD3-16FE-408C-A3B9-5FE26CF1E1C2}" destId="{EAFFC3E2-C0A5-48A6-A686-441C8CABCBA0}"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85D7D8-B55D-4CE1-9FF7-9F7EFEED0E8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6A83EB5-CCEB-462E-AE68-2586E5E1AE5B}">
      <dgm:prSet/>
      <dgm:spPr/>
      <dgm:t>
        <a:bodyPr/>
        <a:lstStyle/>
        <a:p>
          <a:pPr>
            <a:lnSpc>
              <a:spcPct val="100000"/>
            </a:lnSpc>
          </a:pPr>
          <a:r>
            <a:rPr lang="en-US" b="1" i="1"/>
            <a:t>pymongo</a:t>
          </a:r>
          <a:r>
            <a:rPr lang="en-US" b="1"/>
            <a:t> </a:t>
          </a:r>
          <a:r>
            <a:rPr lang="en-US"/>
            <a:t>– communicate with the DB</a:t>
          </a:r>
        </a:p>
      </dgm:t>
    </dgm:pt>
    <dgm:pt modelId="{81F53D8F-3143-43B5-BCE5-B8FECC86109B}" type="parTrans" cxnId="{A2D17B31-88A0-448C-BD84-0DE5575CBD13}">
      <dgm:prSet/>
      <dgm:spPr/>
      <dgm:t>
        <a:bodyPr/>
        <a:lstStyle/>
        <a:p>
          <a:endParaRPr lang="en-US"/>
        </a:p>
      </dgm:t>
    </dgm:pt>
    <dgm:pt modelId="{32C6138D-F961-4D71-902C-0754CE1EEF06}" type="sibTrans" cxnId="{A2D17B31-88A0-448C-BD84-0DE5575CBD13}">
      <dgm:prSet/>
      <dgm:spPr/>
      <dgm:t>
        <a:bodyPr/>
        <a:lstStyle/>
        <a:p>
          <a:endParaRPr lang="en-US"/>
        </a:p>
      </dgm:t>
    </dgm:pt>
    <dgm:pt modelId="{ABE24641-44A3-4741-BC74-18CF73B02E25}">
      <dgm:prSet/>
      <dgm:spPr/>
      <dgm:t>
        <a:bodyPr/>
        <a:lstStyle/>
        <a:p>
          <a:pPr>
            <a:lnSpc>
              <a:spcPct val="100000"/>
            </a:lnSpc>
          </a:pPr>
          <a:r>
            <a:rPr lang="en-US" b="1" i="1"/>
            <a:t>logging</a:t>
          </a:r>
          <a:r>
            <a:rPr lang="en-US"/>
            <a:t> – built-in logging library for python</a:t>
          </a:r>
        </a:p>
      </dgm:t>
    </dgm:pt>
    <dgm:pt modelId="{1B1D46B0-9EF4-4A7F-8C98-209D657E5BBA}" type="parTrans" cxnId="{63442577-1953-4979-8CED-392D4D6BFA89}">
      <dgm:prSet/>
      <dgm:spPr/>
      <dgm:t>
        <a:bodyPr/>
        <a:lstStyle/>
        <a:p>
          <a:endParaRPr lang="en-US"/>
        </a:p>
      </dgm:t>
    </dgm:pt>
    <dgm:pt modelId="{758ACDB6-8744-420C-B44F-3A5468D71B6B}" type="sibTrans" cxnId="{63442577-1953-4979-8CED-392D4D6BFA89}">
      <dgm:prSet/>
      <dgm:spPr/>
      <dgm:t>
        <a:bodyPr/>
        <a:lstStyle/>
        <a:p>
          <a:endParaRPr lang="en-US"/>
        </a:p>
      </dgm:t>
    </dgm:pt>
    <dgm:pt modelId="{B3F96923-775C-44EE-BC9A-5C6876053352}">
      <dgm:prSet/>
      <dgm:spPr/>
      <dgm:t>
        <a:bodyPr/>
        <a:lstStyle/>
        <a:p>
          <a:pPr>
            <a:lnSpc>
              <a:spcPct val="100000"/>
            </a:lnSpc>
          </a:pPr>
          <a:r>
            <a:rPr lang="en-US" b="1" i="1"/>
            <a:t>pytest</a:t>
          </a:r>
          <a:r>
            <a:rPr lang="en-US"/>
            <a:t> – testing library for python</a:t>
          </a:r>
        </a:p>
      </dgm:t>
    </dgm:pt>
    <dgm:pt modelId="{8B211108-1E16-44EF-B28B-B4486B88A187}" type="parTrans" cxnId="{7B248A27-0476-4E96-90CB-BDA879D6612D}">
      <dgm:prSet/>
      <dgm:spPr/>
      <dgm:t>
        <a:bodyPr/>
        <a:lstStyle/>
        <a:p>
          <a:endParaRPr lang="en-US"/>
        </a:p>
      </dgm:t>
    </dgm:pt>
    <dgm:pt modelId="{069F7793-7F46-4686-B31C-279DACFC1E99}" type="sibTrans" cxnId="{7B248A27-0476-4E96-90CB-BDA879D6612D}">
      <dgm:prSet/>
      <dgm:spPr/>
      <dgm:t>
        <a:bodyPr/>
        <a:lstStyle/>
        <a:p>
          <a:endParaRPr lang="en-US"/>
        </a:p>
      </dgm:t>
    </dgm:pt>
    <dgm:pt modelId="{20DD8F52-02CF-42E9-9E14-41E63C6C3B8C}">
      <dgm:prSet/>
      <dgm:spPr/>
      <dgm:t>
        <a:bodyPr/>
        <a:lstStyle/>
        <a:p>
          <a:pPr>
            <a:lnSpc>
              <a:spcPct val="100000"/>
            </a:lnSpc>
          </a:pPr>
          <a:r>
            <a:rPr lang="en-US" b="1" i="1"/>
            <a:t>Flask</a:t>
          </a:r>
          <a:r>
            <a:rPr lang="en-US" i="1"/>
            <a:t> </a:t>
          </a:r>
          <a:r>
            <a:rPr lang="en-US"/>
            <a:t>– program architecture/framework</a:t>
          </a:r>
        </a:p>
      </dgm:t>
    </dgm:pt>
    <dgm:pt modelId="{89DF8317-BF59-40E5-9293-2306D83EB4EE}" type="parTrans" cxnId="{EE7F00B9-0AE1-4E8F-80F0-7A1BE30F7FA2}">
      <dgm:prSet/>
      <dgm:spPr/>
      <dgm:t>
        <a:bodyPr/>
        <a:lstStyle/>
        <a:p>
          <a:endParaRPr lang="en-US"/>
        </a:p>
      </dgm:t>
    </dgm:pt>
    <dgm:pt modelId="{69DF1075-A371-4901-9E4F-1049AAAC7D2C}" type="sibTrans" cxnId="{EE7F00B9-0AE1-4E8F-80F0-7A1BE30F7FA2}">
      <dgm:prSet/>
      <dgm:spPr/>
      <dgm:t>
        <a:bodyPr/>
        <a:lstStyle/>
        <a:p>
          <a:endParaRPr lang="en-US"/>
        </a:p>
      </dgm:t>
    </dgm:pt>
    <dgm:pt modelId="{9A59E203-095C-4D49-B68E-60C49340748B}">
      <dgm:prSet/>
      <dgm:spPr/>
      <dgm:t>
        <a:bodyPr/>
        <a:lstStyle/>
        <a:p>
          <a:pPr>
            <a:lnSpc>
              <a:spcPct val="100000"/>
            </a:lnSpc>
          </a:pPr>
          <a:r>
            <a:rPr lang="en-US" b="1" i="1"/>
            <a:t>pyyaml</a:t>
          </a:r>
          <a:r>
            <a:rPr lang="en-US" b="1"/>
            <a:t> </a:t>
          </a:r>
          <a:r>
            <a:rPr lang="en-US"/>
            <a:t>– config read/writes</a:t>
          </a:r>
        </a:p>
      </dgm:t>
    </dgm:pt>
    <dgm:pt modelId="{E16630EA-064E-4FD6-A9F1-09955C571997}" type="parTrans" cxnId="{2EA2C006-FA94-46F4-A416-A0448EE25CE5}">
      <dgm:prSet/>
      <dgm:spPr/>
      <dgm:t>
        <a:bodyPr/>
        <a:lstStyle/>
        <a:p>
          <a:endParaRPr lang="en-US"/>
        </a:p>
      </dgm:t>
    </dgm:pt>
    <dgm:pt modelId="{26A087B8-06A9-4883-BFC2-9F3A4F54CF9E}" type="sibTrans" cxnId="{2EA2C006-FA94-46F4-A416-A0448EE25CE5}">
      <dgm:prSet/>
      <dgm:spPr/>
      <dgm:t>
        <a:bodyPr/>
        <a:lstStyle/>
        <a:p>
          <a:endParaRPr lang="en-US"/>
        </a:p>
      </dgm:t>
    </dgm:pt>
    <dgm:pt modelId="{9E036A4C-084F-46F9-B222-BA5128E829BB}" type="pres">
      <dgm:prSet presAssocID="{3485D7D8-B55D-4CE1-9FF7-9F7EFEED0E80}" presName="root" presStyleCnt="0">
        <dgm:presLayoutVars>
          <dgm:dir/>
          <dgm:resizeHandles val="exact"/>
        </dgm:presLayoutVars>
      </dgm:prSet>
      <dgm:spPr/>
    </dgm:pt>
    <dgm:pt modelId="{6F9E69FE-67F6-4E11-BA6A-5575F654992B}" type="pres">
      <dgm:prSet presAssocID="{E6A83EB5-CCEB-462E-AE68-2586E5E1AE5B}" presName="compNode" presStyleCnt="0"/>
      <dgm:spPr/>
    </dgm:pt>
    <dgm:pt modelId="{E2640DAA-CF56-4670-ACA0-D6A14173DA7B}" type="pres">
      <dgm:prSet presAssocID="{E6A83EB5-CCEB-462E-AE68-2586E5E1AE5B}" presName="bgRect" presStyleLbl="bgShp" presStyleIdx="0" presStyleCnt="5"/>
      <dgm:spPr/>
    </dgm:pt>
    <dgm:pt modelId="{8969DA4F-4896-4781-A782-1F7C30F882B7}" type="pres">
      <dgm:prSet presAssocID="{E6A83EB5-CCEB-462E-AE68-2586E5E1AE5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ubtitles"/>
        </a:ext>
      </dgm:extLst>
    </dgm:pt>
    <dgm:pt modelId="{9B3DD0F2-5F55-4C03-A89E-8CEB96A328B4}" type="pres">
      <dgm:prSet presAssocID="{E6A83EB5-CCEB-462E-AE68-2586E5E1AE5B}" presName="spaceRect" presStyleCnt="0"/>
      <dgm:spPr/>
    </dgm:pt>
    <dgm:pt modelId="{5B9B8EB8-8F99-47C8-96C5-B80EA50A58B1}" type="pres">
      <dgm:prSet presAssocID="{E6A83EB5-CCEB-462E-AE68-2586E5E1AE5B}" presName="parTx" presStyleLbl="revTx" presStyleIdx="0" presStyleCnt="5">
        <dgm:presLayoutVars>
          <dgm:chMax val="0"/>
          <dgm:chPref val="0"/>
        </dgm:presLayoutVars>
      </dgm:prSet>
      <dgm:spPr/>
    </dgm:pt>
    <dgm:pt modelId="{61D6691C-C025-47B9-81C0-1A5ADF8419DC}" type="pres">
      <dgm:prSet presAssocID="{32C6138D-F961-4D71-902C-0754CE1EEF06}" presName="sibTrans" presStyleCnt="0"/>
      <dgm:spPr/>
    </dgm:pt>
    <dgm:pt modelId="{9D9B75A1-8384-4B18-8E26-63DBE5AEECB3}" type="pres">
      <dgm:prSet presAssocID="{ABE24641-44A3-4741-BC74-18CF73B02E25}" presName="compNode" presStyleCnt="0"/>
      <dgm:spPr/>
    </dgm:pt>
    <dgm:pt modelId="{20EDA722-E35B-43EC-AE49-DF91443457D7}" type="pres">
      <dgm:prSet presAssocID="{ABE24641-44A3-4741-BC74-18CF73B02E25}" presName="bgRect" presStyleLbl="bgShp" presStyleIdx="1" presStyleCnt="5"/>
      <dgm:spPr/>
    </dgm:pt>
    <dgm:pt modelId="{5600AB11-55DE-4B05-BC38-B094F203048F}" type="pres">
      <dgm:prSet presAssocID="{ABE24641-44A3-4741-BC74-18CF73B02E2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g under Magnifying Glass"/>
        </a:ext>
      </dgm:extLst>
    </dgm:pt>
    <dgm:pt modelId="{478379DD-D2AC-429B-81C6-78FA6BCFF9E3}" type="pres">
      <dgm:prSet presAssocID="{ABE24641-44A3-4741-BC74-18CF73B02E25}" presName="spaceRect" presStyleCnt="0"/>
      <dgm:spPr/>
    </dgm:pt>
    <dgm:pt modelId="{4B0D6005-5069-487A-836F-BC3A25DE71B0}" type="pres">
      <dgm:prSet presAssocID="{ABE24641-44A3-4741-BC74-18CF73B02E25}" presName="parTx" presStyleLbl="revTx" presStyleIdx="1" presStyleCnt="5">
        <dgm:presLayoutVars>
          <dgm:chMax val="0"/>
          <dgm:chPref val="0"/>
        </dgm:presLayoutVars>
      </dgm:prSet>
      <dgm:spPr/>
    </dgm:pt>
    <dgm:pt modelId="{E8976FFD-C74F-41F1-A045-69267EE68037}" type="pres">
      <dgm:prSet presAssocID="{758ACDB6-8744-420C-B44F-3A5468D71B6B}" presName="sibTrans" presStyleCnt="0"/>
      <dgm:spPr/>
    </dgm:pt>
    <dgm:pt modelId="{BA2CF27C-6BFF-47C7-A4CA-FB2E8E5793D8}" type="pres">
      <dgm:prSet presAssocID="{B3F96923-775C-44EE-BC9A-5C6876053352}" presName="compNode" presStyleCnt="0"/>
      <dgm:spPr/>
    </dgm:pt>
    <dgm:pt modelId="{58D5A6B2-AF2C-4947-A13B-659B19470F67}" type="pres">
      <dgm:prSet presAssocID="{B3F96923-775C-44EE-BC9A-5C6876053352}" presName="bgRect" presStyleLbl="bgShp" presStyleIdx="2" presStyleCnt="5"/>
      <dgm:spPr/>
    </dgm:pt>
    <dgm:pt modelId="{47D6FBE9-7B5F-44CA-A1E1-B08063E21BC0}" type="pres">
      <dgm:prSet presAssocID="{B3F96923-775C-44EE-BC9A-5C687605335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grammer"/>
        </a:ext>
      </dgm:extLst>
    </dgm:pt>
    <dgm:pt modelId="{00110E6F-C50C-4779-AEC5-7B2FF9D53751}" type="pres">
      <dgm:prSet presAssocID="{B3F96923-775C-44EE-BC9A-5C6876053352}" presName="spaceRect" presStyleCnt="0"/>
      <dgm:spPr/>
    </dgm:pt>
    <dgm:pt modelId="{94917C05-A2AA-4623-A9F5-25DC7C31752F}" type="pres">
      <dgm:prSet presAssocID="{B3F96923-775C-44EE-BC9A-5C6876053352}" presName="parTx" presStyleLbl="revTx" presStyleIdx="2" presStyleCnt="5">
        <dgm:presLayoutVars>
          <dgm:chMax val="0"/>
          <dgm:chPref val="0"/>
        </dgm:presLayoutVars>
      </dgm:prSet>
      <dgm:spPr/>
    </dgm:pt>
    <dgm:pt modelId="{A133C80D-6573-4958-92D0-8AF8D3A19272}" type="pres">
      <dgm:prSet presAssocID="{069F7793-7F46-4686-B31C-279DACFC1E99}" presName="sibTrans" presStyleCnt="0"/>
      <dgm:spPr/>
    </dgm:pt>
    <dgm:pt modelId="{0ED148AE-70E7-4395-B6C0-5F8BF89E138C}" type="pres">
      <dgm:prSet presAssocID="{20DD8F52-02CF-42E9-9E14-41E63C6C3B8C}" presName="compNode" presStyleCnt="0"/>
      <dgm:spPr/>
    </dgm:pt>
    <dgm:pt modelId="{B5A47541-40ED-4418-A8FA-3D78978E9380}" type="pres">
      <dgm:prSet presAssocID="{20DD8F52-02CF-42E9-9E14-41E63C6C3B8C}" presName="bgRect" presStyleLbl="bgShp" presStyleIdx="3" presStyleCnt="5"/>
      <dgm:spPr/>
    </dgm:pt>
    <dgm:pt modelId="{72034461-9396-4DBD-A5B5-0899995D5AB7}" type="pres">
      <dgm:prSet presAssocID="{20DD8F52-02CF-42E9-9E14-41E63C6C3B8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lask"/>
        </a:ext>
      </dgm:extLst>
    </dgm:pt>
    <dgm:pt modelId="{370B1B7C-2D69-4E9D-B893-51FF4C78B05C}" type="pres">
      <dgm:prSet presAssocID="{20DD8F52-02CF-42E9-9E14-41E63C6C3B8C}" presName="spaceRect" presStyleCnt="0"/>
      <dgm:spPr/>
    </dgm:pt>
    <dgm:pt modelId="{94F46155-8C32-4E40-A470-1A7291BDA20F}" type="pres">
      <dgm:prSet presAssocID="{20DD8F52-02CF-42E9-9E14-41E63C6C3B8C}" presName="parTx" presStyleLbl="revTx" presStyleIdx="3" presStyleCnt="5">
        <dgm:presLayoutVars>
          <dgm:chMax val="0"/>
          <dgm:chPref val="0"/>
        </dgm:presLayoutVars>
      </dgm:prSet>
      <dgm:spPr/>
    </dgm:pt>
    <dgm:pt modelId="{C09BA518-0527-4AD3-820A-718C9432FD38}" type="pres">
      <dgm:prSet presAssocID="{69DF1075-A371-4901-9E4F-1049AAAC7D2C}" presName="sibTrans" presStyleCnt="0"/>
      <dgm:spPr/>
    </dgm:pt>
    <dgm:pt modelId="{FCA38595-F155-4164-8A8B-C64F2DF81442}" type="pres">
      <dgm:prSet presAssocID="{9A59E203-095C-4D49-B68E-60C49340748B}" presName="compNode" presStyleCnt="0"/>
      <dgm:spPr/>
    </dgm:pt>
    <dgm:pt modelId="{5BFE1941-A0E3-4673-9895-1E84D44ED03F}" type="pres">
      <dgm:prSet presAssocID="{9A59E203-095C-4D49-B68E-60C49340748B}" presName="bgRect" presStyleLbl="bgShp" presStyleIdx="4" presStyleCnt="5"/>
      <dgm:spPr/>
    </dgm:pt>
    <dgm:pt modelId="{065BF3D9-5FE5-47CA-8240-312011F81887}" type="pres">
      <dgm:prSet presAssocID="{9A59E203-095C-4D49-B68E-60C49340748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ears"/>
        </a:ext>
      </dgm:extLst>
    </dgm:pt>
    <dgm:pt modelId="{5298F204-1F05-46D7-8309-6A0BCFA3B531}" type="pres">
      <dgm:prSet presAssocID="{9A59E203-095C-4D49-B68E-60C49340748B}" presName="spaceRect" presStyleCnt="0"/>
      <dgm:spPr/>
    </dgm:pt>
    <dgm:pt modelId="{44E11B73-34BE-46FA-92BD-45AE14F58C41}" type="pres">
      <dgm:prSet presAssocID="{9A59E203-095C-4D49-B68E-60C49340748B}" presName="parTx" presStyleLbl="revTx" presStyleIdx="4" presStyleCnt="5">
        <dgm:presLayoutVars>
          <dgm:chMax val="0"/>
          <dgm:chPref val="0"/>
        </dgm:presLayoutVars>
      </dgm:prSet>
      <dgm:spPr/>
    </dgm:pt>
  </dgm:ptLst>
  <dgm:cxnLst>
    <dgm:cxn modelId="{2EA2C006-FA94-46F4-A416-A0448EE25CE5}" srcId="{3485D7D8-B55D-4CE1-9FF7-9F7EFEED0E80}" destId="{9A59E203-095C-4D49-B68E-60C49340748B}" srcOrd="4" destOrd="0" parTransId="{E16630EA-064E-4FD6-A9F1-09955C571997}" sibTransId="{26A087B8-06A9-4883-BFC2-9F3A4F54CF9E}"/>
    <dgm:cxn modelId="{793C7C15-5881-4B71-B776-17FD3916ACB3}" type="presOf" srcId="{9A59E203-095C-4D49-B68E-60C49340748B}" destId="{44E11B73-34BE-46FA-92BD-45AE14F58C41}" srcOrd="0" destOrd="0" presId="urn:microsoft.com/office/officeart/2018/2/layout/IconVerticalSolidList"/>
    <dgm:cxn modelId="{7B248A27-0476-4E96-90CB-BDA879D6612D}" srcId="{3485D7D8-B55D-4CE1-9FF7-9F7EFEED0E80}" destId="{B3F96923-775C-44EE-BC9A-5C6876053352}" srcOrd="2" destOrd="0" parTransId="{8B211108-1E16-44EF-B28B-B4486B88A187}" sibTransId="{069F7793-7F46-4686-B31C-279DACFC1E99}"/>
    <dgm:cxn modelId="{80A8C727-51C8-4BA9-BCFD-2E3D0845D00F}" type="presOf" srcId="{20DD8F52-02CF-42E9-9E14-41E63C6C3B8C}" destId="{94F46155-8C32-4E40-A470-1A7291BDA20F}" srcOrd="0" destOrd="0" presId="urn:microsoft.com/office/officeart/2018/2/layout/IconVerticalSolidList"/>
    <dgm:cxn modelId="{A2D17B31-88A0-448C-BD84-0DE5575CBD13}" srcId="{3485D7D8-B55D-4CE1-9FF7-9F7EFEED0E80}" destId="{E6A83EB5-CCEB-462E-AE68-2586E5E1AE5B}" srcOrd="0" destOrd="0" parTransId="{81F53D8F-3143-43B5-BCE5-B8FECC86109B}" sibTransId="{32C6138D-F961-4D71-902C-0754CE1EEF06}"/>
    <dgm:cxn modelId="{A2757443-5034-45C8-AA5D-90B45DD87A31}" type="presOf" srcId="{B3F96923-775C-44EE-BC9A-5C6876053352}" destId="{94917C05-A2AA-4623-A9F5-25DC7C31752F}" srcOrd="0" destOrd="0" presId="urn:microsoft.com/office/officeart/2018/2/layout/IconVerticalSolidList"/>
    <dgm:cxn modelId="{05C2A84B-7EEC-469E-8077-34BEA7930EF0}" type="presOf" srcId="{ABE24641-44A3-4741-BC74-18CF73B02E25}" destId="{4B0D6005-5069-487A-836F-BC3A25DE71B0}" srcOrd="0" destOrd="0" presId="urn:microsoft.com/office/officeart/2018/2/layout/IconVerticalSolidList"/>
    <dgm:cxn modelId="{AA0D934F-A17D-4D0B-BF59-053C8BE1DB1A}" type="presOf" srcId="{E6A83EB5-CCEB-462E-AE68-2586E5E1AE5B}" destId="{5B9B8EB8-8F99-47C8-96C5-B80EA50A58B1}" srcOrd="0" destOrd="0" presId="urn:microsoft.com/office/officeart/2018/2/layout/IconVerticalSolidList"/>
    <dgm:cxn modelId="{63442577-1953-4979-8CED-392D4D6BFA89}" srcId="{3485D7D8-B55D-4CE1-9FF7-9F7EFEED0E80}" destId="{ABE24641-44A3-4741-BC74-18CF73B02E25}" srcOrd="1" destOrd="0" parTransId="{1B1D46B0-9EF4-4A7F-8C98-209D657E5BBA}" sibTransId="{758ACDB6-8744-420C-B44F-3A5468D71B6B}"/>
    <dgm:cxn modelId="{EE7F00B9-0AE1-4E8F-80F0-7A1BE30F7FA2}" srcId="{3485D7D8-B55D-4CE1-9FF7-9F7EFEED0E80}" destId="{20DD8F52-02CF-42E9-9E14-41E63C6C3B8C}" srcOrd="3" destOrd="0" parTransId="{89DF8317-BF59-40E5-9293-2306D83EB4EE}" sibTransId="{69DF1075-A371-4901-9E4F-1049AAAC7D2C}"/>
    <dgm:cxn modelId="{DA02E7DF-59C5-4959-AE3E-F09D31FC27E5}" type="presOf" srcId="{3485D7D8-B55D-4CE1-9FF7-9F7EFEED0E80}" destId="{9E036A4C-084F-46F9-B222-BA5128E829BB}" srcOrd="0" destOrd="0" presId="urn:microsoft.com/office/officeart/2018/2/layout/IconVerticalSolidList"/>
    <dgm:cxn modelId="{C4EEC988-F9C1-4B70-8C24-023F5AD3FEBD}" type="presParOf" srcId="{9E036A4C-084F-46F9-B222-BA5128E829BB}" destId="{6F9E69FE-67F6-4E11-BA6A-5575F654992B}" srcOrd="0" destOrd="0" presId="urn:microsoft.com/office/officeart/2018/2/layout/IconVerticalSolidList"/>
    <dgm:cxn modelId="{68A65D13-15D5-4C57-A2D8-59301CB74BDC}" type="presParOf" srcId="{6F9E69FE-67F6-4E11-BA6A-5575F654992B}" destId="{E2640DAA-CF56-4670-ACA0-D6A14173DA7B}" srcOrd="0" destOrd="0" presId="urn:microsoft.com/office/officeart/2018/2/layout/IconVerticalSolidList"/>
    <dgm:cxn modelId="{97158ECA-0651-4044-822A-40C3B8A58688}" type="presParOf" srcId="{6F9E69FE-67F6-4E11-BA6A-5575F654992B}" destId="{8969DA4F-4896-4781-A782-1F7C30F882B7}" srcOrd="1" destOrd="0" presId="urn:microsoft.com/office/officeart/2018/2/layout/IconVerticalSolidList"/>
    <dgm:cxn modelId="{4739C758-9746-4BB2-AE7B-969D73E6913B}" type="presParOf" srcId="{6F9E69FE-67F6-4E11-BA6A-5575F654992B}" destId="{9B3DD0F2-5F55-4C03-A89E-8CEB96A328B4}" srcOrd="2" destOrd="0" presId="urn:microsoft.com/office/officeart/2018/2/layout/IconVerticalSolidList"/>
    <dgm:cxn modelId="{057F46F2-4D4E-48B9-94C1-BFD6749F74D9}" type="presParOf" srcId="{6F9E69FE-67F6-4E11-BA6A-5575F654992B}" destId="{5B9B8EB8-8F99-47C8-96C5-B80EA50A58B1}" srcOrd="3" destOrd="0" presId="urn:microsoft.com/office/officeart/2018/2/layout/IconVerticalSolidList"/>
    <dgm:cxn modelId="{F70AC534-8FDC-4F66-A6E4-6869C263C072}" type="presParOf" srcId="{9E036A4C-084F-46F9-B222-BA5128E829BB}" destId="{61D6691C-C025-47B9-81C0-1A5ADF8419DC}" srcOrd="1" destOrd="0" presId="urn:microsoft.com/office/officeart/2018/2/layout/IconVerticalSolidList"/>
    <dgm:cxn modelId="{8ABE23C8-D8F8-437E-8C45-5581DD8F914B}" type="presParOf" srcId="{9E036A4C-084F-46F9-B222-BA5128E829BB}" destId="{9D9B75A1-8384-4B18-8E26-63DBE5AEECB3}" srcOrd="2" destOrd="0" presId="urn:microsoft.com/office/officeart/2018/2/layout/IconVerticalSolidList"/>
    <dgm:cxn modelId="{A8B3D260-9F8C-4A62-A56E-9629C442F2D9}" type="presParOf" srcId="{9D9B75A1-8384-4B18-8E26-63DBE5AEECB3}" destId="{20EDA722-E35B-43EC-AE49-DF91443457D7}" srcOrd="0" destOrd="0" presId="urn:microsoft.com/office/officeart/2018/2/layout/IconVerticalSolidList"/>
    <dgm:cxn modelId="{71A0BFFF-223D-4DDD-8391-FD46239F7A6C}" type="presParOf" srcId="{9D9B75A1-8384-4B18-8E26-63DBE5AEECB3}" destId="{5600AB11-55DE-4B05-BC38-B094F203048F}" srcOrd="1" destOrd="0" presId="urn:microsoft.com/office/officeart/2018/2/layout/IconVerticalSolidList"/>
    <dgm:cxn modelId="{246CAA13-994C-48F9-A5A7-E54B212F71DA}" type="presParOf" srcId="{9D9B75A1-8384-4B18-8E26-63DBE5AEECB3}" destId="{478379DD-D2AC-429B-81C6-78FA6BCFF9E3}" srcOrd="2" destOrd="0" presId="urn:microsoft.com/office/officeart/2018/2/layout/IconVerticalSolidList"/>
    <dgm:cxn modelId="{78421E72-C547-4010-8F90-AB4A0E7073BC}" type="presParOf" srcId="{9D9B75A1-8384-4B18-8E26-63DBE5AEECB3}" destId="{4B0D6005-5069-487A-836F-BC3A25DE71B0}" srcOrd="3" destOrd="0" presId="urn:microsoft.com/office/officeart/2018/2/layout/IconVerticalSolidList"/>
    <dgm:cxn modelId="{00BC619A-D0FD-4851-B58B-EAF47A0DAB82}" type="presParOf" srcId="{9E036A4C-084F-46F9-B222-BA5128E829BB}" destId="{E8976FFD-C74F-41F1-A045-69267EE68037}" srcOrd="3" destOrd="0" presId="urn:microsoft.com/office/officeart/2018/2/layout/IconVerticalSolidList"/>
    <dgm:cxn modelId="{829FB375-7E31-427E-A6BB-05A273F6E3EC}" type="presParOf" srcId="{9E036A4C-084F-46F9-B222-BA5128E829BB}" destId="{BA2CF27C-6BFF-47C7-A4CA-FB2E8E5793D8}" srcOrd="4" destOrd="0" presId="urn:microsoft.com/office/officeart/2018/2/layout/IconVerticalSolidList"/>
    <dgm:cxn modelId="{268C4EFA-8422-4743-91F2-F8249881EB7D}" type="presParOf" srcId="{BA2CF27C-6BFF-47C7-A4CA-FB2E8E5793D8}" destId="{58D5A6B2-AF2C-4947-A13B-659B19470F67}" srcOrd="0" destOrd="0" presId="urn:microsoft.com/office/officeart/2018/2/layout/IconVerticalSolidList"/>
    <dgm:cxn modelId="{236C6156-75F7-4681-A679-D573F2805366}" type="presParOf" srcId="{BA2CF27C-6BFF-47C7-A4CA-FB2E8E5793D8}" destId="{47D6FBE9-7B5F-44CA-A1E1-B08063E21BC0}" srcOrd="1" destOrd="0" presId="urn:microsoft.com/office/officeart/2018/2/layout/IconVerticalSolidList"/>
    <dgm:cxn modelId="{BECB438D-F629-4924-8D7C-0E98D3A38341}" type="presParOf" srcId="{BA2CF27C-6BFF-47C7-A4CA-FB2E8E5793D8}" destId="{00110E6F-C50C-4779-AEC5-7B2FF9D53751}" srcOrd="2" destOrd="0" presId="urn:microsoft.com/office/officeart/2018/2/layout/IconVerticalSolidList"/>
    <dgm:cxn modelId="{A219D783-91FB-43A1-993C-93E80AC2E7F3}" type="presParOf" srcId="{BA2CF27C-6BFF-47C7-A4CA-FB2E8E5793D8}" destId="{94917C05-A2AA-4623-A9F5-25DC7C31752F}" srcOrd="3" destOrd="0" presId="urn:microsoft.com/office/officeart/2018/2/layout/IconVerticalSolidList"/>
    <dgm:cxn modelId="{309F250B-BB4E-49AF-9321-DC086126F04A}" type="presParOf" srcId="{9E036A4C-084F-46F9-B222-BA5128E829BB}" destId="{A133C80D-6573-4958-92D0-8AF8D3A19272}" srcOrd="5" destOrd="0" presId="urn:microsoft.com/office/officeart/2018/2/layout/IconVerticalSolidList"/>
    <dgm:cxn modelId="{A6D81806-9A9A-4EDB-8E3C-B0BD5EDF1E24}" type="presParOf" srcId="{9E036A4C-084F-46F9-B222-BA5128E829BB}" destId="{0ED148AE-70E7-4395-B6C0-5F8BF89E138C}" srcOrd="6" destOrd="0" presId="urn:microsoft.com/office/officeart/2018/2/layout/IconVerticalSolidList"/>
    <dgm:cxn modelId="{F8A2E57F-9118-4ABA-A520-7158C80AFB6B}" type="presParOf" srcId="{0ED148AE-70E7-4395-B6C0-5F8BF89E138C}" destId="{B5A47541-40ED-4418-A8FA-3D78978E9380}" srcOrd="0" destOrd="0" presId="urn:microsoft.com/office/officeart/2018/2/layout/IconVerticalSolidList"/>
    <dgm:cxn modelId="{44640EC7-A2CF-4165-84A3-08A3357BC55E}" type="presParOf" srcId="{0ED148AE-70E7-4395-B6C0-5F8BF89E138C}" destId="{72034461-9396-4DBD-A5B5-0899995D5AB7}" srcOrd="1" destOrd="0" presId="urn:microsoft.com/office/officeart/2018/2/layout/IconVerticalSolidList"/>
    <dgm:cxn modelId="{5F2AEDE2-D6C7-4087-8424-0D2FCE77FB88}" type="presParOf" srcId="{0ED148AE-70E7-4395-B6C0-5F8BF89E138C}" destId="{370B1B7C-2D69-4E9D-B893-51FF4C78B05C}" srcOrd="2" destOrd="0" presId="urn:microsoft.com/office/officeart/2018/2/layout/IconVerticalSolidList"/>
    <dgm:cxn modelId="{CAC7150D-25DF-4953-AF19-14C42865BD5B}" type="presParOf" srcId="{0ED148AE-70E7-4395-B6C0-5F8BF89E138C}" destId="{94F46155-8C32-4E40-A470-1A7291BDA20F}" srcOrd="3" destOrd="0" presId="urn:microsoft.com/office/officeart/2018/2/layout/IconVerticalSolidList"/>
    <dgm:cxn modelId="{B3F5A7C2-3027-4CAA-AEE6-D6D2A8A1A54B}" type="presParOf" srcId="{9E036A4C-084F-46F9-B222-BA5128E829BB}" destId="{C09BA518-0527-4AD3-820A-718C9432FD38}" srcOrd="7" destOrd="0" presId="urn:microsoft.com/office/officeart/2018/2/layout/IconVerticalSolidList"/>
    <dgm:cxn modelId="{AF461251-F756-4740-8D1C-57CBB224EDF3}" type="presParOf" srcId="{9E036A4C-084F-46F9-B222-BA5128E829BB}" destId="{FCA38595-F155-4164-8A8B-C64F2DF81442}" srcOrd="8" destOrd="0" presId="urn:microsoft.com/office/officeart/2018/2/layout/IconVerticalSolidList"/>
    <dgm:cxn modelId="{E4676A0C-3F59-4E2B-B6CE-C0730259B79B}" type="presParOf" srcId="{FCA38595-F155-4164-8A8B-C64F2DF81442}" destId="{5BFE1941-A0E3-4673-9895-1E84D44ED03F}" srcOrd="0" destOrd="0" presId="urn:microsoft.com/office/officeart/2018/2/layout/IconVerticalSolidList"/>
    <dgm:cxn modelId="{90721965-6734-42F7-BB4E-46985BEF259C}" type="presParOf" srcId="{FCA38595-F155-4164-8A8B-C64F2DF81442}" destId="{065BF3D9-5FE5-47CA-8240-312011F81887}" srcOrd="1" destOrd="0" presId="urn:microsoft.com/office/officeart/2018/2/layout/IconVerticalSolidList"/>
    <dgm:cxn modelId="{B8E9B1EF-DC31-4A2E-A3DD-EA12BD3D948D}" type="presParOf" srcId="{FCA38595-F155-4164-8A8B-C64F2DF81442}" destId="{5298F204-1F05-46D7-8309-6A0BCFA3B531}" srcOrd="2" destOrd="0" presId="urn:microsoft.com/office/officeart/2018/2/layout/IconVerticalSolidList"/>
    <dgm:cxn modelId="{EC2CE69C-B361-4054-AF0B-DE63DDA9062C}" type="presParOf" srcId="{FCA38595-F155-4164-8A8B-C64F2DF81442}" destId="{44E11B73-34BE-46FA-92BD-45AE14F58C4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DE5D21-CCD1-4943-96EE-A3D53A0D71FB}"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545651E2-8C64-48B3-B5A3-FE35D2104C01}">
      <dgm:prSet/>
      <dgm:spPr/>
      <dgm:t>
        <a:bodyPr/>
        <a:lstStyle/>
        <a:p>
          <a:r>
            <a:rPr lang="en-US" baseline="0"/>
            <a:t>MongoDB: </a:t>
          </a:r>
          <a:r>
            <a:rPr lang="en-US" i="1" baseline="0"/>
            <a:t>GNU AGPL v3.0 (Allowed to distribute but not edit)</a:t>
          </a:r>
          <a:endParaRPr lang="en-US"/>
        </a:p>
      </dgm:t>
    </dgm:pt>
    <dgm:pt modelId="{174FDABE-E1DF-4AD9-8D84-A04D087AF713}" type="parTrans" cxnId="{9F050CC3-FA09-427D-ADE4-8591D0977F86}">
      <dgm:prSet/>
      <dgm:spPr/>
      <dgm:t>
        <a:bodyPr/>
        <a:lstStyle/>
        <a:p>
          <a:endParaRPr lang="en-US"/>
        </a:p>
      </dgm:t>
    </dgm:pt>
    <dgm:pt modelId="{538EF3F0-8467-477D-8702-C0817E83AD78}" type="sibTrans" cxnId="{9F050CC3-FA09-427D-ADE4-8591D0977F86}">
      <dgm:prSet/>
      <dgm:spPr/>
      <dgm:t>
        <a:bodyPr/>
        <a:lstStyle/>
        <a:p>
          <a:endParaRPr lang="en-US"/>
        </a:p>
      </dgm:t>
    </dgm:pt>
    <dgm:pt modelId="{4079C32E-8111-4EE7-A1A6-24015BD560FA}">
      <dgm:prSet/>
      <dgm:spPr/>
      <dgm:t>
        <a:bodyPr/>
        <a:lstStyle/>
        <a:p>
          <a:r>
            <a:rPr lang="en-US" baseline="0"/>
            <a:t>Docker: </a:t>
          </a:r>
          <a:r>
            <a:rPr lang="en-US" i="1" baseline="0"/>
            <a:t>Apache License 2.0 (Free &amp; Opensource)</a:t>
          </a:r>
          <a:endParaRPr lang="en-US"/>
        </a:p>
      </dgm:t>
    </dgm:pt>
    <dgm:pt modelId="{3AAA16CE-FE13-4D68-889F-3323DDC1FE72}" type="parTrans" cxnId="{F1777EFD-7A0C-4A30-8977-D5F79E5B1AA4}">
      <dgm:prSet/>
      <dgm:spPr/>
      <dgm:t>
        <a:bodyPr/>
        <a:lstStyle/>
        <a:p>
          <a:endParaRPr lang="en-US"/>
        </a:p>
      </dgm:t>
    </dgm:pt>
    <dgm:pt modelId="{45D2F4E0-55EA-4CA7-A42A-C3484D3EA797}" type="sibTrans" cxnId="{F1777EFD-7A0C-4A30-8977-D5F79E5B1AA4}">
      <dgm:prSet/>
      <dgm:spPr/>
      <dgm:t>
        <a:bodyPr/>
        <a:lstStyle/>
        <a:p>
          <a:endParaRPr lang="en-US"/>
        </a:p>
      </dgm:t>
    </dgm:pt>
    <dgm:pt modelId="{EF33F3BE-E16A-4BAA-B0CB-BDD39041CC45}">
      <dgm:prSet/>
      <dgm:spPr/>
      <dgm:t>
        <a:bodyPr/>
        <a:lstStyle/>
        <a:p>
          <a:r>
            <a:rPr lang="en-US" baseline="0"/>
            <a:t>Python: </a:t>
          </a:r>
          <a:r>
            <a:rPr lang="en-US" i="1" baseline="0"/>
            <a:t>Python Software Foundation License Version 2 (Copyleft)</a:t>
          </a:r>
          <a:endParaRPr lang="en-US"/>
        </a:p>
      </dgm:t>
    </dgm:pt>
    <dgm:pt modelId="{2137FA78-E3DD-4C80-88A4-5728DA97BBCC}" type="parTrans" cxnId="{946FCE80-46F7-45CC-A448-901B0C2498DD}">
      <dgm:prSet/>
      <dgm:spPr/>
      <dgm:t>
        <a:bodyPr/>
        <a:lstStyle/>
        <a:p>
          <a:endParaRPr lang="en-US"/>
        </a:p>
      </dgm:t>
    </dgm:pt>
    <dgm:pt modelId="{E94AF6C7-5570-4781-8509-96107C9D8D3D}" type="sibTrans" cxnId="{946FCE80-46F7-45CC-A448-901B0C2498DD}">
      <dgm:prSet/>
      <dgm:spPr/>
      <dgm:t>
        <a:bodyPr/>
        <a:lstStyle/>
        <a:p>
          <a:endParaRPr lang="en-US"/>
        </a:p>
      </dgm:t>
    </dgm:pt>
    <dgm:pt modelId="{0136819F-9C8B-4F6B-8AF6-3E3EAA698F30}">
      <dgm:prSet/>
      <dgm:spPr/>
      <dgm:t>
        <a:bodyPr/>
        <a:lstStyle/>
        <a:p>
          <a:r>
            <a:rPr lang="en-US" baseline="0"/>
            <a:t>Flask: </a:t>
          </a:r>
          <a:r>
            <a:rPr lang="en-US" i="1" baseline="0"/>
            <a:t>BSD 3-Clause License (Preserves original copyright)</a:t>
          </a:r>
          <a:endParaRPr lang="en-US"/>
        </a:p>
      </dgm:t>
    </dgm:pt>
    <dgm:pt modelId="{B062EC64-725D-4440-B09C-85A6155AA76C}" type="parTrans" cxnId="{6A78DEEC-3375-46CC-892D-97AEA6B188B9}">
      <dgm:prSet/>
      <dgm:spPr/>
      <dgm:t>
        <a:bodyPr/>
        <a:lstStyle/>
        <a:p>
          <a:endParaRPr lang="en-US"/>
        </a:p>
      </dgm:t>
    </dgm:pt>
    <dgm:pt modelId="{3BA62C62-4ABB-455C-BD9E-E1563096BD6A}" type="sibTrans" cxnId="{6A78DEEC-3375-46CC-892D-97AEA6B188B9}">
      <dgm:prSet/>
      <dgm:spPr/>
      <dgm:t>
        <a:bodyPr/>
        <a:lstStyle/>
        <a:p>
          <a:endParaRPr lang="en-US"/>
        </a:p>
      </dgm:t>
    </dgm:pt>
    <dgm:pt modelId="{5D36D170-46CF-408F-87B6-5A18B7E7F48E}">
      <dgm:prSet/>
      <dgm:spPr/>
      <dgm:t>
        <a:bodyPr/>
        <a:lstStyle/>
        <a:p>
          <a:r>
            <a:rPr lang="en-US" baseline="0"/>
            <a:t>PyYAML: </a:t>
          </a:r>
          <a:r>
            <a:rPr lang="en-US" i="1" baseline="0"/>
            <a:t>MIT License (Attribution only)</a:t>
          </a:r>
          <a:endParaRPr lang="en-US"/>
        </a:p>
      </dgm:t>
    </dgm:pt>
    <dgm:pt modelId="{600F8426-4E2A-4AFB-903F-F5A92347940C}" type="parTrans" cxnId="{774E0114-3E4E-4718-9857-27EE6CAC9ADC}">
      <dgm:prSet/>
      <dgm:spPr/>
      <dgm:t>
        <a:bodyPr/>
        <a:lstStyle/>
        <a:p>
          <a:endParaRPr lang="en-US"/>
        </a:p>
      </dgm:t>
    </dgm:pt>
    <dgm:pt modelId="{391301F2-063A-40A4-9FE1-CFE93E686EC0}" type="sibTrans" cxnId="{774E0114-3E4E-4718-9857-27EE6CAC9ADC}">
      <dgm:prSet/>
      <dgm:spPr/>
      <dgm:t>
        <a:bodyPr/>
        <a:lstStyle/>
        <a:p>
          <a:endParaRPr lang="en-US"/>
        </a:p>
      </dgm:t>
    </dgm:pt>
    <dgm:pt modelId="{CC44DAC4-95DB-4792-80F9-F3CD5C17C4D3}">
      <dgm:prSet/>
      <dgm:spPr/>
      <dgm:t>
        <a:bodyPr/>
        <a:lstStyle/>
        <a:p>
          <a:pPr rtl="0"/>
          <a:r>
            <a:rPr lang="en-US" baseline="0"/>
            <a:t>Jonathan's REST Endpoint: </a:t>
          </a:r>
          <a:r>
            <a:rPr lang="en-US" i="1" baseline="0"/>
            <a:t>GNU Free Documentation License</a:t>
          </a:r>
          <a:r>
            <a:rPr lang="en-US" i="1">
              <a:latin typeface="Century Schoolbook" panose="02040604050505020304"/>
            </a:rPr>
            <a:t> (Copyleft)</a:t>
          </a:r>
          <a:endParaRPr lang="en-US"/>
        </a:p>
      </dgm:t>
    </dgm:pt>
    <dgm:pt modelId="{569B3E01-653F-4BD1-9E35-148560B788B6}" type="parTrans" cxnId="{E382F1D5-31D3-4C1B-B07C-0E09EBAD289E}">
      <dgm:prSet/>
      <dgm:spPr/>
      <dgm:t>
        <a:bodyPr/>
        <a:lstStyle/>
        <a:p>
          <a:endParaRPr lang="en-US"/>
        </a:p>
      </dgm:t>
    </dgm:pt>
    <dgm:pt modelId="{FF8A8C5A-9521-431D-AC4A-C17D509D3FC4}" type="sibTrans" cxnId="{E382F1D5-31D3-4C1B-B07C-0E09EBAD289E}">
      <dgm:prSet/>
      <dgm:spPr/>
      <dgm:t>
        <a:bodyPr/>
        <a:lstStyle/>
        <a:p>
          <a:endParaRPr lang="en-US"/>
        </a:p>
      </dgm:t>
    </dgm:pt>
    <dgm:pt modelId="{25549FBE-4D7F-48B9-88EE-9F2741701AE6}" type="pres">
      <dgm:prSet presAssocID="{09DE5D21-CCD1-4943-96EE-A3D53A0D71FB}" presName="vert0" presStyleCnt="0">
        <dgm:presLayoutVars>
          <dgm:dir/>
          <dgm:animOne val="branch"/>
          <dgm:animLvl val="lvl"/>
        </dgm:presLayoutVars>
      </dgm:prSet>
      <dgm:spPr/>
    </dgm:pt>
    <dgm:pt modelId="{552469CC-0039-42DB-A392-7737FFC7CFC8}" type="pres">
      <dgm:prSet presAssocID="{545651E2-8C64-48B3-B5A3-FE35D2104C01}" presName="thickLine" presStyleLbl="alignNode1" presStyleIdx="0" presStyleCnt="6"/>
      <dgm:spPr/>
    </dgm:pt>
    <dgm:pt modelId="{ECA71EE4-5A5F-4810-8C86-713F3164CC96}" type="pres">
      <dgm:prSet presAssocID="{545651E2-8C64-48B3-B5A3-FE35D2104C01}" presName="horz1" presStyleCnt="0"/>
      <dgm:spPr/>
    </dgm:pt>
    <dgm:pt modelId="{F3044CD4-0C96-4CB5-8817-3BFB885BD42A}" type="pres">
      <dgm:prSet presAssocID="{545651E2-8C64-48B3-B5A3-FE35D2104C01}" presName="tx1" presStyleLbl="revTx" presStyleIdx="0" presStyleCnt="6"/>
      <dgm:spPr/>
    </dgm:pt>
    <dgm:pt modelId="{057BEE78-F795-4B38-95F6-061C6C21124B}" type="pres">
      <dgm:prSet presAssocID="{545651E2-8C64-48B3-B5A3-FE35D2104C01}" presName="vert1" presStyleCnt="0"/>
      <dgm:spPr/>
    </dgm:pt>
    <dgm:pt modelId="{B8D5D590-44C7-4CCB-997F-1686956D9A57}" type="pres">
      <dgm:prSet presAssocID="{4079C32E-8111-4EE7-A1A6-24015BD560FA}" presName="thickLine" presStyleLbl="alignNode1" presStyleIdx="1" presStyleCnt="6"/>
      <dgm:spPr/>
    </dgm:pt>
    <dgm:pt modelId="{A4C7894F-9EC3-4AB3-B1AD-0AB007A08D6E}" type="pres">
      <dgm:prSet presAssocID="{4079C32E-8111-4EE7-A1A6-24015BD560FA}" presName="horz1" presStyleCnt="0"/>
      <dgm:spPr/>
    </dgm:pt>
    <dgm:pt modelId="{6F738FD3-F01E-4F74-9984-548C10EBCF55}" type="pres">
      <dgm:prSet presAssocID="{4079C32E-8111-4EE7-A1A6-24015BD560FA}" presName="tx1" presStyleLbl="revTx" presStyleIdx="1" presStyleCnt="6"/>
      <dgm:spPr/>
    </dgm:pt>
    <dgm:pt modelId="{EEFDC829-D7B3-4057-8D37-657D990265E7}" type="pres">
      <dgm:prSet presAssocID="{4079C32E-8111-4EE7-A1A6-24015BD560FA}" presName="vert1" presStyleCnt="0"/>
      <dgm:spPr/>
    </dgm:pt>
    <dgm:pt modelId="{1207B96F-D4BE-441F-BB73-3300973C90DC}" type="pres">
      <dgm:prSet presAssocID="{EF33F3BE-E16A-4BAA-B0CB-BDD39041CC45}" presName="thickLine" presStyleLbl="alignNode1" presStyleIdx="2" presStyleCnt="6"/>
      <dgm:spPr/>
    </dgm:pt>
    <dgm:pt modelId="{3AC0537A-4546-467C-BB04-8B914F99FE41}" type="pres">
      <dgm:prSet presAssocID="{EF33F3BE-E16A-4BAA-B0CB-BDD39041CC45}" presName="horz1" presStyleCnt="0"/>
      <dgm:spPr/>
    </dgm:pt>
    <dgm:pt modelId="{487CAA33-49FE-4F73-9288-7142B9FEC0AF}" type="pres">
      <dgm:prSet presAssocID="{EF33F3BE-E16A-4BAA-B0CB-BDD39041CC45}" presName="tx1" presStyleLbl="revTx" presStyleIdx="2" presStyleCnt="6"/>
      <dgm:spPr/>
    </dgm:pt>
    <dgm:pt modelId="{AC634CAB-2A70-482B-8965-F515D780522F}" type="pres">
      <dgm:prSet presAssocID="{EF33F3BE-E16A-4BAA-B0CB-BDD39041CC45}" presName="vert1" presStyleCnt="0"/>
      <dgm:spPr/>
    </dgm:pt>
    <dgm:pt modelId="{A0E2C9FB-411C-4747-AF30-EFC9430B47F1}" type="pres">
      <dgm:prSet presAssocID="{0136819F-9C8B-4F6B-8AF6-3E3EAA698F30}" presName="thickLine" presStyleLbl="alignNode1" presStyleIdx="3" presStyleCnt="6"/>
      <dgm:spPr/>
    </dgm:pt>
    <dgm:pt modelId="{2DB90B03-3763-4BD4-9B3D-95145D7C5E5C}" type="pres">
      <dgm:prSet presAssocID="{0136819F-9C8B-4F6B-8AF6-3E3EAA698F30}" presName="horz1" presStyleCnt="0"/>
      <dgm:spPr/>
    </dgm:pt>
    <dgm:pt modelId="{C73BFBF0-E6E6-4072-ACFF-3D7CCF2BC2D1}" type="pres">
      <dgm:prSet presAssocID="{0136819F-9C8B-4F6B-8AF6-3E3EAA698F30}" presName="tx1" presStyleLbl="revTx" presStyleIdx="3" presStyleCnt="6"/>
      <dgm:spPr/>
    </dgm:pt>
    <dgm:pt modelId="{3AE5A7F5-98D8-48B0-BBFC-F827562A9703}" type="pres">
      <dgm:prSet presAssocID="{0136819F-9C8B-4F6B-8AF6-3E3EAA698F30}" presName="vert1" presStyleCnt="0"/>
      <dgm:spPr/>
    </dgm:pt>
    <dgm:pt modelId="{63D220C0-B2BE-4722-AB6A-9A0665282598}" type="pres">
      <dgm:prSet presAssocID="{5D36D170-46CF-408F-87B6-5A18B7E7F48E}" presName="thickLine" presStyleLbl="alignNode1" presStyleIdx="4" presStyleCnt="6"/>
      <dgm:spPr/>
    </dgm:pt>
    <dgm:pt modelId="{A81BBE1E-CF78-40EE-BA28-C79E0E5B475D}" type="pres">
      <dgm:prSet presAssocID="{5D36D170-46CF-408F-87B6-5A18B7E7F48E}" presName="horz1" presStyleCnt="0"/>
      <dgm:spPr/>
    </dgm:pt>
    <dgm:pt modelId="{F945CB67-35EB-428B-9C1C-71F266699A66}" type="pres">
      <dgm:prSet presAssocID="{5D36D170-46CF-408F-87B6-5A18B7E7F48E}" presName="tx1" presStyleLbl="revTx" presStyleIdx="4" presStyleCnt="6"/>
      <dgm:spPr/>
    </dgm:pt>
    <dgm:pt modelId="{6FD07354-37C9-4F19-B063-7FC6487E9588}" type="pres">
      <dgm:prSet presAssocID="{5D36D170-46CF-408F-87B6-5A18B7E7F48E}" presName="vert1" presStyleCnt="0"/>
      <dgm:spPr/>
    </dgm:pt>
    <dgm:pt modelId="{3602E8E2-EE0E-4B71-9AF1-F37B98C36AF7}" type="pres">
      <dgm:prSet presAssocID="{CC44DAC4-95DB-4792-80F9-F3CD5C17C4D3}" presName="thickLine" presStyleLbl="alignNode1" presStyleIdx="5" presStyleCnt="6"/>
      <dgm:spPr/>
    </dgm:pt>
    <dgm:pt modelId="{EE58F3DC-D5E5-4331-9322-F7FCDA122D52}" type="pres">
      <dgm:prSet presAssocID="{CC44DAC4-95DB-4792-80F9-F3CD5C17C4D3}" presName="horz1" presStyleCnt="0"/>
      <dgm:spPr/>
    </dgm:pt>
    <dgm:pt modelId="{B034B4FF-39DA-41A9-8B4C-496BF01602F1}" type="pres">
      <dgm:prSet presAssocID="{CC44DAC4-95DB-4792-80F9-F3CD5C17C4D3}" presName="tx1" presStyleLbl="revTx" presStyleIdx="5" presStyleCnt="6"/>
      <dgm:spPr/>
    </dgm:pt>
    <dgm:pt modelId="{0516DAB5-0861-4472-BBD3-E1C6FCF255B6}" type="pres">
      <dgm:prSet presAssocID="{CC44DAC4-95DB-4792-80F9-F3CD5C17C4D3}" presName="vert1" presStyleCnt="0"/>
      <dgm:spPr/>
    </dgm:pt>
  </dgm:ptLst>
  <dgm:cxnLst>
    <dgm:cxn modelId="{774E0114-3E4E-4718-9857-27EE6CAC9ADC}" srcId="{09DE5D21-CCD1-4943-96EE-A3D53A0D71FB}" destId="{5D36D170-46CF-408F-87B6-5A18B7E7F48E}" srcOrd="4" destOrd="0" parTransId="{600F8426-4E2A-4AFB-903F-F5A92347940C}" sibTransId="{391301F2-063A-40A4-9FE1-CFE93E686EC0}"/>
    <dgm:cxn modelId="{3D9A541E-76D8-4685-9885-6988A3126FDA}" type="presOf" srcId="{CC44DAC4-95DB-4792-80F9-F3CD5C17C4D3}" destId="{B034B4FF-39DA-41A9-8B4C-496BF01602F1}" srcOrd="0" destOrd="0" presId="urn:microsoft.com/office/officeart/2008/layout/LinedList"/>
    <dgm:cxn modelId="{04541224-6958-44E1-895B-0233B729C94F}" type="presOf" srcId="{EF33F3BE-E16A-4BAA-B0CB-BDD39041CC45}" destId="{487CAA33-49FE-4F73-9288-7142B9FEC0AF}" srcOrd="0" destOrd="0" presId="urn:microsoft.com/office/officeart/2008/layout/LinedList"/>
    <dgm:cxn modelId="{7A3B3631-19F0-4DB8-9B09-CA6D40ECDF77}" type="presOf" srcId="{545651E2-8C64-48B3-B5A3-FE35D2104C01}" destId="{F3044CD4-0C96-4CB5-8817-3BFB885BD42A}" srcOrd="0" destOrd="0" presId="urn:microsoft.com/office/officeart/2008/layout/LinedList"/>
    <dgm:cxn modelId="{ED68BE6E-E68D-48A9-8D0A-B61ACA301D59}" type="presOf" srcId="{09DE5D21-CCD1-4943-96EE-A3D53A0D71FB}" destId="{25549FBE-4D7F-48B9-88EE-9F2741701AE6}" srcOrd="0" destOrd="0" presId="urn:microsoft.com/office/officeart/2008/layout/LinedList"/>
    <dgm:cxn modelId="{946FCE80-46F7-45CC-A448-901B0C2498DD}" srcId="{09DE5D21-CCD1-4943-96EE-A3D53A0D71FB}" destId="{EF33F3BE-E16A-4BAA-B0CB-BDD39041CC45}" srcOrd="2" destOrd="0" parTransId="{2137FA78-E3DD-4C80-88A4-5728DA97BBCC}" sibTransId="{E94AF6C7-5570-4781-8509-96107C9D8D3D}"/>
    <dgm:cxn modelId="{57FDF790-4681-4558-8575-D653A4C6F967}" type="presOf" srcId="{0136819F-9C8B-4F6B-8AF6-3E3EAA698F30}" destId="{C73BFBF0-E6E6-4072-ACFF-3D7CCF2BC2D1}" srcOrd="0" destOrd="0" presId="urn:microsoft.com/office/officeart/2008/layout/LinedList"/>
    <dgm:cxn modelId="{3483A595-A585-4CCE-9EFE-18A6FE73257F}" type="presOf" srcId="{4079C32E-8111-4EE7-A1A6-24015BD560FA}" destId="{6F738FD3-F01E-4F74-9984-548C10EBCF55}" srcOrd="0" destOrd="0" presId="urn:microsoft.com/office/officeart/2008/layout/LinedList"/>
    <dgm:cxn modelId="{665009B0-801E-4B96-9AB3-FD33F28BAB4A}" type="presOf" srcId="{5D36D170-46CF-408F-87B6-5A18B7E7F48E}" destId="{F945CB67-35EB-428B-9C1C-71F266699A66}" srcOrd="0" destOrd="0" presId="urn:microsoft.com/office/officeart/2008/layout/LinedList"/>
    <dgm:cxn modelId="{9F050CC3-FA09-427D-ADE4-8591D0977F86}" srcId="{09DE5D21-CCD1-4943-96EE-A3D53A0D71FB}" destId="{545651E2-8C64-48B3-B5A3-FE35D2104C01}" srcOrd="0" destOrd="0" parTransId="{174FDABE-E1DF-4AD9-8D84-A04D087AF713}" sibTransId="{538EF3F0-8467-477D-8702-C0817E83AD78}"/>
    <dgm:cxn modelId="{E382F1D5-31D3-4C1B-B07C-0E09EBAD289E}" srcId="{09DE5D21-CCD1-4943-96EE-A3D53A0D71FB}" destId="{CC44DAC4-95DB-4792-80F9-F3CD5C17C4D3}" srcOrd="5" destOrd="0" parTransId="{569B3E01-653F-4BD1-9E35-148560B788B6}" sibTransId="{FF8A8C5A-9521-431D-AC4A-C17D509D3FC4}"/>
    <dgm:cxn modelId="{6A78DEEC-3375-46CC-892D-97AEA6B188B9}" srcId="{09DE5D21-CCD1-4943-96EE-A3D53A0D71FB}" destId="{0136819F-9C8B-4F6B-8AF6-3E3EAA698F30}" srcOrd="3" destOrd="0" parTransId="{B062EC64-725D-4440-B09C-85A6155AA76C}" sibTransId="{3BA62C62-4ABB-455C-BD9E-E1563096BD6A}"/>
    <dgm:cxn modelId="{F1777EFD-7A0C-4A30-8977-D5F79E5B1AA4}" srcId="{09DE5D21-CCD1-4943-96EE-A3D53A0D71FB}" destId="{4079C32E-8111-4EE7-A1A6-24015BD560FA}" srcOrd="1" destOrd="0" parTransId="{3AAA16CE-FE13-4D68-889F-3323DDC1FE72}" sibTransId="{45D2F4E0-55EA-4CA7-A42A-C3484D3EA797}"/>
    <dgm:cxn modelId="{4B8722F0-A4A5-49A5-81AC-9D8B753CF53B}" type="presParOf" srcId="{25549FBE-4D7F-48B9-88EE-9F2741701AE6}" destId="{552469CC-0039-42DB-A392-7737FFC7CFC8}" srcOrd="0" destOrd="0" presId="urn:microsoft.com/office/officeart/2008/layout/LinedList"/>
    <dgm:cxn modelId="{B24C814E-9E5B-4A9F-A192-B29E6E15EECD}" type="presParOf" srcId="{25549FBE-4D7F-48B9-88EE-9F2741701AE6}" destId="{ECA71EE4-5A5F-4810-8C86-713F3164CC96}" srcOrd="1" destOrd="0" presId="urn:microsoft.com/office/officeart/2008/layout/LinedList"/>
    <dgm:cxn modelId="{B28422C6-8C1E-47B3-9B03-6EF512DF8AB7}" type="presParOf" srcId="{ECA71EE4-5A5F-4810-8C86-713F3164CC96}" destId="{F3044CD4-0C96-4CB5-8817-3BFB885BD42A}" srcOrd="0" destOrd="0" presId="urn:microsoft.com/office/officeart/2008/layout/LinedList"/>
    <dgm:cxn modelId="{537805F9-110E-4AB3-8EC1-51A567B8370B}" type="presParOf" srcId="{ECA71EE4-5A5F-4810-8C86-713F3164CC96}" destId="{057BEE78-F795-4B38-95F6-061C6C21124B}" srcOrd="1" destOrd="0" presId="urn:microsoft.com/office/officeart/2008/layout/LinedList"/>
    <dgm:cxn modelId="{82F84021-E2AA-46D6-BA29-F41D28DABC22}" type="presParOf" srcId="{25549FBE-4D7F-48B9-88EE-9F2741701AE6}" destId="{B8D5D590-44C7-4CCB-997F-1686956D9A57}" srcOrd="2" destOrd="0" presId="urn:microsoft.com/office/officeart/2008/layout/LinedList"/>
    <dgm:cxn modelId="{D30C87B8-FEBB-491E-8896-02F73C0D7FFE}" type="presParOf" srcId="{25549FBE-4D7F-48B9-88EE-9F2741701AE6}" destId="{A4C7894F-9EC3-4AB3-B1AD-0AB007A08D6E}" srcOrd="3" destOrd="0" presId="urn:microsoft.com/office/officeart/2008/layout/LinedList"/>
    <dgm:cxn modelId="{8C50029E-A756-4AEB-B5E6-15DE77C9333D}" type="presParOf" srcId="{A4C7894F-9EC3-4AB3-B1AD-0AB007A08D6E}" destId="{6F738FD3-F01E-4F74-9984-548C10EBCF55}" srcOrd="0" destOrd="0" presId="urn:microsoft.com/office/officeart/2008/layout/LinedList"/>
    <dgm:cxn modelId="{77F59AC8-1743-49E9-B04A-7188348B667B}" type="presParOf" srcId="{A4C7894F-9EC3-4AB3-B1AD-0AB007A08D6E}" destId="{EEFDC829-D7B3-4057-8D37-657D990265E7}" srcOrd="1" destOrd="0" presId="urn:microsoft.com/office/officeart/2008/layout/LinedList"/>
    <dgm:cxn modelId="{4219A33F-C0AA-4840-A37A-DBE06A27F53C}" type="presParOf" srcId="{25549FBE-4D7F-48B9-88EE-9F2741701AE6}" destId="{1207B96F-D4BE-441F-BB73-3300973C90DC}" srcOrd="4" destOrd="0" presId="urn:microsoft.com/office/officeart/2008/layout/LinedList"/>
    <dgm:cxn modelId="{B9B311B0-EA10-4A39-80D7-75B622CF6CD3}" type="presParOf" srcId="{25549FBE-4D7F-48B9-88EE-9F2741701AE6}" destId="{3AC0537A-4546-467C-BB04-8B914F99FE41}" srcOrd="5" destOrd="0" presId="urn:microsoft.com/office/officeart/2008/layout/LinedList"/>
    <dgm:cxn modelId="{B71FD3AD-6E8E-4620-9645-DD8EB7657B1A}" type="presParOf" srcId="{3AC0537A-4546-467C-BB04-8B914F99FE41}" destId="{487CAA33-49FE-4F73-9288-7142B9FEC0AF}" srcOrd="0" destOrd="0" presId="urn:microsoft.com/office/officeart/2008/layout/LinedList"/>
    <dgm:cxn modelId="{FED26175-7098-45B5-864D-555F2A046926}" type="presParOf" srcId="{3AC0537A-4546-467C-BB04-8B914F99FE41}" destId="{AC634CAB-2A70-482B-8965-F515D780522F}" srcOrd="1" destOrd="0" presId="urn:microsoft.com/office/officeart/2008/layout/LinedList"/>
    <dgm:cxn modelId="{45AD1061-7D3B-40C3-8091-FF04EBAD9871}" type="presParOf" srcId="{25549FBE-4D7F-48B9-88EE-9F2741701AE6}" destId="{A0E2C9FB-411C-4747-AF30-EFC9430B47F1}" srcOrd="6" destOrd="0" presId="urn:microsoft.com/office/officeart/2008/layout/LinedList"/>
    <dgm:cxn modelId="{A47D5220-2FE7-424D-B074-8712DB0CDB47}" type="presParOf" srcId="{25549FBE-4D7F-48B9-88EE-9F2741701AE6}" destId="{2DB90B03-3763-4BD4-9B3D-95145D7C5E5C}" srcOrd="7" destOrd="0" presId="urn:microsoft.com/office/officeart/2008/layout/LinedList"/>
    <dgm:cxn modelId="{06BAEE2C-A3EF-4019-86ED-456F9C448E1A}" type="presParOf" srcId="{2DB90B03-3763-4BD4-9B3D-95145D7C5E5C}" destId="{C73BFBF0-E6E6-4072-ACFF-3D7CCF2BC2D1}" srcOrd="0" destOrd="0" presId="urn:microsoft.com/office/officeart/2008/layout/LinedList"/>
    <dgm:cxn modelId="{2EEEED4C-BB12-4130-AB75-2F9FE0FD82AF}" type="presParOf" srcId="{2DB90B03-3763-4BD4-9B3D-95145D7C5E5C}" destId="{3AE5A7F5-98D8-48B0-BBFC-F827562A9703}" srcOrd="1" destOrd="0" presId="urn:microsoft.com/office/officeart/2008/layout/LinedList"/>
    <dgm:cxn modelId="{EEF54FF3-478D-424D-872B-AB2553DCA4CB}" type="presParOf" srcId="{25549FBE-4D7F-48B9-88EE-9F2741701AE6}" destId="{63D220C0-B2BE-4722-AB6A-9A0665282598}" srcOrd="8" destOrd="0" presId="urn:microsoft.com/office/officeart/2008/layout/LinedList"/>
    <dgm:cxn modelId="{C6DB3054-48B6-4BAE-94D5-CAF4AC0E0A81}" type="presParOf" srcId="{25549FBE-4D7F-48B9-88EE-9F2741701AE6}" destId="{A81BBE1E-CF78-40EE-BA28-C79E0E5B475D}" srcOrd="9" destOrd="0" presId="urn:microsoft.com/office/officeart/2008/layout/LinedList"/>
    <dgm:cxn modelId="{CA32251A-1C66-4A12-A97C-E37B0B4AF9DD}" type="presParOf" srcId="{A81BBE1E-CF78-40EE-BA28-C79E0E5B475D}" destId="{F945CB67-35EB-428B-9C1C-71F266699A66}" srcOrd="0" destOrd="0" presId="urn:microsoft.com/office/officeart/2008/layout/LinedList"/>
    <dgm:cxn modelId="{99D40835-D5C9-4182-BEA0-2CD9D08556C3}" type="presParOf" srcId="{A81BBE1E-CF78-40EE-BA28-C79E0E5B475D}" destId="{6FD07354-37C9-4F19-B063-7FC6487E9588}" srcOrd="1" destOrd="0" presId="urn:microsoft.com/office/officeart/2008/layout/LinedList"/>
    <dgm:cxn modelId="{5C9B0542-E511-4779-9362-EC6BC0C495FD}" type="presParOf" srcId="{25549FBE-4D7F-48B9-88EE-9F2741701AE6}" destId="{3602E8E2-EE0E-4B71-9AF1-F37B98C36AF7}" srcOrd="10" destOrd="0" presId="urn:microsoft.com/office/officeart/2008/layout/LinedList"/>
    <dgm:cxn modelId="{9530D815-DE07-4FB2-BD00-86413D338647}" type="presParOf" srcId="{25549FBE-4D7F-48B9-88EE-9F2741701AE6}" destId="{EE58F3DC-D5E5-4331-9322-F7FCDA122D52}" srcOrd="11" destOrd="0" presId="urn:microsoft.com/office/officeart/2008/layout/LinedList"/>
    <dgm:cxn modelId="{49D8712C-91E1-4AD5-9F85-72AFCB01C13B}" type="presParOf" srcId="{EE58F3DC-D5E5-4331-9322-F7FCDA122D52}" destId="{B034B4FF-39DA-41A9-8B4C-496BF01602F1}" srcOrd="0" destOrd="0" presId="urn:microsoft.com/office/officeart/2008/layout/LinedList"/>
    <dgm:cxn modelId="{FDD8C438-2E00-4782-9FE2-2C1F7F57685F}" type="presParOf" srcId="{EE58F3DC-D5E5-4331-9322-F7FCDA122D52}" destId="{0516DAB5-0861-4472-BBD3-E1C6FCF255B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F1C6752-B89E-499D-A7A1-340A1B9DFCC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5B11070-30B2-466B-AFE1-A059C42A5F26}">
      <dgm:prSet phldrT="[Text]" custT="1"/>
      <dgm:spPr>
        <a:solidFill>
          <a:srgbClr val="92D050"/>
        </a:solidFill>
      </dgm:spPr>
      <dgm:t>
        <a:bodyPr/>
        <a:lstStyle/>
        <a:p>
          <a:r>
            <a:rPr lang="en-US" sz="2800"/>
            <a:t>Approve</a:t>
          </a:r>
          <a:endParaRPr lang="en-US" sz="3600"/>
        </a:p>
      </dgm:t>
    </dgm:pt>
    <dgm:pt modelId="{A916D35E-C434-4722-A307-1B93549B7CA3}" type="parTrans" cxnId="{74AEB2C7-CA48-45FD-8166-D5DC1ABDD2FF}">
      <dgm:prSet/>
      <dgm:spPr/>
      <dgm:t>
        <a:bodyPr/>
        <a:lstStyle/>
        <a:p>
          <a:endParaRPr lang="en-US"/>
        </a:p>
      </dgm:t>
    </dgm:pt>
    <dgm:pt modelId="{DA433225-D04F-496E-89DE-399E0DD1B15B}" type="sibTrans" cxnId="{74AEB2C7-CA48-45FD-8166-D5DC1ABDD2FF}">
      <dgm:prSet/>
      <dgm:spPr/>
      <dgm:t>
        <a:bodyPr/>
        <a:lstStyle/>
        <a:p>
          <a:endParaRPr lang="en-US"/>
        </a:p>
      </dgm:t>
    </dgm:pt>
    <dgm:pt modelId="{58A88B4C-453B-4BD9-B0A0-6794521BE279}">
      <dgm:prSet phldrT="[Text]" custT="1"/>
      <dgm:spPr>
        <a:solidFill>
          <a:schemeClr val="bg1">
            <a:lumMod val="75000"/>
          </a:schemeClr>
        </a:solidFill>
      </dgm:spPr>
      <dgm:t>
        <a:bodyPr/>
        <a:lstStyle/>
        <a:p>
          <a:r>
            <a:rPr lang="en-US" sz="2800"/>
            <a:t>Edit</a:t>
          </a:r>
          <a:endParaRPr lang="en-US" sz="3600"/>
        </a:p>
      </dgm:t>
    </dgm:pt>
    <dgm:pt modelId="{95CDFB2A-18F6-4A3E-B49D-8699E118049B}" type="parTrans" cxnId="{D4B79071-8092-4131-BAA7-5D178A7BEFA4}">
      <dgm:prSet>
        <dgm:style>
          <a:lnRef idx="1">
            <a:schemeClr val="dk1"/>
          </a:lnRef>
          <a:fillRef idx="0">
            <a:schemeClr val="dk1"/>
          </a:fillRef>
          <a:effectRef idx="0">
            <a:schemeClr val="dk1"/>
          </a:effectRef>
          <a:fontRef idx="minor">
            <a:schemeClr val="tx1"/>
          </a:fontRef>
        </dgm:style>
      </dgm:prSet>
      <dgm:spPr/>
      <dgm:t>
        <a:bodyPr/>
        <a:lstStyle/>
        <a:p>
          <a:endParaRPr lang="en-US"/>
        </a:p>
      </dgm:t>
    </dgm:pt>
    <dgm:pt modelId="{9B39C6CC-CEDA-4DC5-A2E9-47984037CBE4}" type="sibTrans" cxnId="{D4B79071-8092-4131-BAA7-5D178A7BEFA4}">
      <dgm:prSet/>
      <dgm:spPr/>
      <dgm:t>
        <a:bodyPr/>
        <a:lstStyle/>
        <a:p>
          <a:endParaRPr lang="en-US"/>
        </a:p>
      </dgm:t>
    </dgm:pt>
    <dgm:pt modelId="{002E82AD-7E8A-4F5C-9BBC-211B54C6D444}">
      <dgm:prSet phldrT="[Text]" custT="1"/>
      <dgm:spPr>
        <a:solidFill>
          <a:schemeClr val="bg1">
            <a:lumMod val="75000"/>
          </a:schemeClr>
        </a:solidFill>
      </dgm:spPr>
      <dgm:t>
        <a:bodyPr/>
        <a:lstStyle/>
        <a:p>
          <a:r>
            <a:rPr lang="en-US" sz="2800"/>
            <a:t>New Entry</a:t>
          </a:r>
        </a:p>
      </dgm:t>
    </dgm:pt>
    <dgm:pt modelId="{E81ABDA3-7AC6-4C60-859E-ED971CD55A4B}" type="parTrans" cxnId="{0DD11D27-95CE-4154-8A85-1D006349234F}">
      <dgm:prSet>
        <dgm:style>
          <a:lnRef idx="1">
            <a:schemeClr val="dk1"/>
          </a:lnRef>
          <a:fillRef idx="0">
            <a:schemeClr val="dk1"/>
          </a:fillRef>
          <a:effectRef idx="0">
            <a:schemeClr val="dk1"/>
          </a:effectRef>
          <a:fontRef idx="minor">
            <a:schemeClr val="tx1"/>
          </a:fontRef>
        </dgm:style>
      </dgm:prSet>
      <dgm:spPr/>
      <dgm:t>
        <a:bodyPr/>
        <a:lstStyle/>
        <a:p>
          <a:endParaRPr lang="en-US"/>
        </a:p>
      </dgm:t>
    </dgm:pt>
    <dgm:pt modelId="{EEA23FB7-2E38-442F-A035-F241BDE5A9CD}" type="sibTrans" cxnId="{0DD11D27-95CE-4154-8A85-1D006349234F}">
      <dgm:prSet/>
      <dgm:spPr/>
      <dgm:t>
        <a:bodyPr/>
        <a:lstStyle/>
        <a:p>
          <a:endParaRPr lang="en-US"/>
        </a:p>
      </dgm:t>
    </dgm:pt>
    <dgm:pt modelId="{715CC070-2315-44EC-B5AB-26EAB7D7BA0B}" type="pres">
      <dgm:prSet presAssocID="{9F1C6752-B89E-499D-A7A1-340A1B9DFCC7}" presName="hierChild1" presStyleCnt="0">
        <dgm:presLayoutVars>
          <dgm:orgChart val="1"/>
          <dgm:chPref val="1"/>
          <dgm:dir/>
          <dgm:animOne val="branch"/>
          <dgm:animLvl val="lvl"/>
          <dgm:resizeHandles/>
        </dgm:presLayoutVars>
      </dgm:prSet>
      <dgm:spPr/>
    </dgm:pt>
    <dgm:pt modelId="{3B596780-3586-4AD8-BA29-6C2906FCC2D3}" type="pres">
      <dgm:prSet presAssocID="{95B11070-30B2-466B-AFE1-A059C42A5F26}" presName="hierRoot1" presStyleCnt="0">
        <dgm:presLayoutVars>
          <dgm:hierBranch val="init"/>
        </dgm:presLayoutVars>
      </dgm:prSet>
      <dgm:spPr/>
    </dgm:pt>
    <dgm:pt modelId="{0A64B0CD-ACA1-49F3-B1CC-74493E4AC407}" type="pres">
      <dgm:prSet presAssocID="{95B11070-30B2-466B-AFE1-A059C42A5F26}" presName="rootComposite1" presStyleCnt="0"/>
      <dgm:spPr/>
    </dgm:pt>
    <dgm:pt modelId="{C1CD0385-956D-45A5-8D74-B3366524606A}" type="pres">
      <dgm:prSet presAssocID="{95B11070-30B2-466B-AFE1-A059C42A5F26}" presName="rootText1" presStyleLbl="node0" presStyleIdx="0" presStyleCnt="1">
        <dgm:presLayoutVars>
          <dgm:chPref val="3"/>
        </dgm:presLayoutVars>
      </dgm:prSet>
      <dgm:spPr/>
    </dgm:pt>
    <dgm:pt modelId="{766D442B-2D37-48A8-864B-EF7221C76248}" type="pres">
      <dgm:prSet presAssocID="{95B11070-30B2-466B-AFE1-A059C42A5F26}" presName="rootConnector1" presStyleLbl="node1" presStyleIdx="0" presStyleCnt="0"/>
      <dgm:spPr/>
    </dgm:pt>
    <dgm:pt modelId="{92B10ECA-E2C6-4579-8E63-7D9527CCEF22}" type="pres">
      <dgm:prSet presAssocID="{95B11070-30B2-466B-AFE1-A059C42A5F26}" presName="hierChild2" presStyleCnt="0"/>
      <dgm:spPr/>
    </dgm:pt>
    <dgm:pt modelId="{27500F5A-41E1-43B1-924F-5D1200305689}" type="pres">
      <dgm:prSet presAssocID="{95CDFB2A-18F6-4A3E-B49D-8699E118049B}" presName="Name37" presStyleLbl="parChTrans1D2" presStyleIdx="0" presStyleCnt="2"/>
      <dgm:spPr/>
    </dgm:pt>
    <dgm:pt modelId="{2E798FEA-6A77-402F-92EC-7489C1966D36}" type="pres">
      <dgm:prSet presAssocID="{58A88B4C-453B-4BD9-B0A0-6794521BE279}" presName="hierRoot2" presStyleCnt="0">
        <dgm:presLayoutVars>
          <dgm:hierBranch val="init"/>
        </dgm:presLayoutVars>
      </dgm:prSet>
      <dgm:spPr/>
    </dgm:pt>
    <dgm:pt modelId="{8EE862FD-6A24-4276-B86B-9605044B7403}" type="pres">
      <dgm:prSet presAssocID="{58A88B4C-453B-4BD9-B0A0-6794521BE279}" presName="rootComposite" presStyleCnt="0"/>
      <dgm:spPr/>
    </dgm:pt>
    <dgm:pt modelId="{328483AC-1C72-4773-A28D-B2D26EB6F559}" type="pres">
      <dgm:prSet presAssocID="{58A88B4C-453B-4BD9-B0A0-6794521BE279}" presName="rootText" presStyleLbl="node2" presStyleIdx="0" presStyleCnt="2" custScaleX="145965">
        <dgm:presLayoutVars>
          <dgm:chPref val="3"/>
        </dgm:presLayoutVars>
      </dgm:prSet>
      <dgm:spPr/>
    </dgm:pt>
    <dgm:pt modelId="{136318FC-68E9-4057-87CD-7624E9659764}" type="pres">
      <dgm:prSet presAssocID="{58A88B4C-453B-4BD9-B0A0-6794521BE279}" presName="rootConnector" presStyleLbl="node2" presStyleIdx="0" presStyleCnt="2"/>
      <dgm:spPr/>
    </dgm:pt>
    <dgm:pt modelId="{BF88BF31-9EE9-4BD5-A82C-EE96556F1919}" type="pres">
      <dgm:prSet presAssocID="{58A88B4C-453B-4BD9-B0A0-6794521BE279}" presName="hierChild4" presStyleCnt="0"/>
      <dgm:spPr/>
    </dgm:pt>
    <dgm:pt modelId="{2B1D4C3F-FEAA-49FD-96FA-71029AE01E3F}" type="pres">
      <dgm:prSet presAssocID="{58A88B4C-453B-4BD9-B0A0-6794521BE279}" presName="hierChild5" presStyleCnt="0"/>
      <dgm:spPr/>
    </dgm:pt>
    <dgm:pt modelId="{66B65AA3-54A4-491E-B411-9468FA3D741B}" type="pres">
      <dgm:prSet presAssocID="{E81ABDA3-7AC6-4C60-859E-ED971CD55A4B}" presName="Name37" presStyleLbl="parChTrans1D2" presStyleIdx="1" presStyleCnt="2"/>
      <dgm:spPr/>
    </dgm:pt>
    <dgm:pt modelId="{B747BEDF-766D-4B94-98C6-E4C2B6545AF1}" type="pres">
      <dgm:prSet presAssocID="{002E82AD-7E8A-4F5C-9BBC-211B54C6D444}" presName="hierRoot2" presStyleCnt="0">
        <dgm:presLayoutVars>
          <dgm:hierBranch val="init"/>
        </dgm:presLayoutVars>
      </dgm:prSet>
      <dgm:spPr/>
    </dgm:pt>
    <dgm:pt modelId="{200B016A-599C-476C-A81D-A9D370A003E4}" type="pres">
      <dgm:prSet presAssocID="{002E82AD-7E8A-4F5C-9BBC-211B54C6D444}" presName="rootComposite" presStyleCnt="0"/>
      <dgm:spPr/>
    </dgm:pt>
    <dgm:pt modelId="{06C00A2B-2F69-43EF-85F7-4E8028CACA25}" type="pres">
      <dgm:prSet presAssocID="{002E82AD-7E8A-4F5C-9BBC-211B54C6D444}" presName="rootText" presStyleLbl="node2" presStyleIdx="1" presStyleCnt="2" custScaleX="145965">
        <dgm:presLayoutVars>
          <dgm:chPref val="3"/>
        </dgm:presLayoutVars>
      </dgm:prSet>
      <dgm:spPr/>
    </dgm:pt>
    <dgm:pt modelId="{33D6BCA5-DBF7-48DC-B2DD-B54281DE541A}" type="pres">
      <dgm:prSet presAssocID="{002E82AD-7E8A-4F5C-9BBC-211B54C6D444}" presName="rootConnector" presStyleLbl="node2" presStyleIdx="1" presStyleCnt="2"/>
      <dgm:spPr/>
    </dgm:pt>
    <dgm:pt modelId="{D67A9F0C-B7A2-4205-9E8F-8B791D7B99E6}" type="pres">
      <dgm:prSet presAssocID="{002E82AD-7E8A-4F5C-9BBC-211B54C6D444}" presName="hierChild4" presStyleCnt="0"/>
      <dgm:spPr/>
    </dgm:pt>
    <dgm:pt modelId="{3485D6F2-3737-493B-8E26-2E7320749B41}" type="pres">
      <dgm:prSet presAssocID="{002E82AD-7E8A-4F5C-9BBC-211B54C6D444}" presName="hierChild5" presStyleCnt="0"/>
      <dgm:spPr/>
    </dgm:pt>
    <dgm:pt modelId="{1AB5207E-8FEB-4E74-A08A-A008BCFAD383}" type="pres">
      <dgm:prSet presAssocID="{95B11070-30B2-466B-AFE1-A059C42A5F26}" presName="hierChild3" presStyleCnt="0"/>
      <dgm:spPr/>
    </dgm:pt>
  </dgm:ptLst>
  <dgm:cxnLst>
    <dgm:cxn modelId="{0DD11D27-95CE-4154-8A85-1D006349234F}" srcId="{95B11070-30B2-466B-AFE1-A059C42A5F26}" destId="{002E82AD-7E8A-4F5C-9BBC-211B54C6D444}" srcOrd="1" destOrd="0" parTransId="{E81ABDA3-7AC6-4C60-859E-ED971CD55A4B}" sibTransId="{EEA23FB7-2E38-442F-A035-F241BDE5A9CD}"/>
    <dgm:cxn modelId="{F4547E2F-D671-4787-984D-38A65F369A89}" type="presOf" srcId="{95B11070-30B2-466B-AFE1-A059C42A5F26}" destId="{766D442B-2D37-48A8-864B-EF7221C76248}" srcOrd="1" destOrd="0" presId="urn:microsoft.com/office/officeart/2005/8/layout/orgChart1"/>
    <dgm:cxn modelId="{3213D661-31E9-42C5-A435-DD1B7E22712D}" type="presOf" srcId="{58A88B4C-453B-4BD9-B0A0-6794521BE279}" destId="{328483AC-1C72-4773-A28D-B2D26EB6F559}" srcOrd="0" destOrd="0" presId="urn:microsoft.com/office/officeart/2005/8/layout/orgChart1"/>
    <dgm:cxn modelId="{9B7C4146-74DD-41E3-A7C6-A0B309AD2CDB}" type="presOf" srcId="{002E82AD-7E8A-4F5C-9BBC-211B54C6D444}" destId="{33D6BCA5-DBF7-48DC-B2DD-B54281DE541A}" srcOrd="1" destOrd="0" presId="urn:microsoft.com/office/officeart/2005/8/layout/orgChart1"/>
    <dgm:cxn modelId="{D4B79071-8092-4131-BAA7-5D178A7BEFA4}" srcId="{95B11070-30B2-466B-AFE1-A059C42A5F26}" destId="{58A88B4C-453B-4BD9-B0A0-6794521BE279}" srcOrd="0" destOrd="0" parTransId="{95CDFB2A-18F6-4A3E-B49D-8699E118049B}" sibTransId="{9B39C6CC-CEDA-4DC5-A2E9-47984037CBE4}"/>
    <dgm:cxn modelId="{80141983-01C9-4CCB-AE44-6EBBCDF6CBFC}" type="presOf" srcId="{95B11070-30B2-466B-AFE1-A059C42A5F26}" destId="{C1CD0385-956D-45A5-8D74-B3366524606A}" srcOrd="0" destOrd="0" presId="urn:microsoft.com/office/officeart/2005/8/layout/orgChart1"/>
    <dgm:cxn modelId="{FA5D0198-1EB1-4C90-B1AE-5D69FB608C49}" type="presOf" srcId="{95CDFB2A-18F6-4A3E-B49D-8699E118049B}" destId="{27500F5A-41E1-43B1-924F-5D1200305689}" srcOrd="0" destOrd="0" presId="urn:microsoft.com/office/officeart/2005/8/layout/orgChart1"/>
    <dgm:cxn modelId="{A711A59E-EEC5-4900-A2D3-633330EDF3A8}" type="presOf" srcId="{9F1C6752-B89E-499D-A7A1-340A1B9DFCC7}" destId="{715CC070-2315-44EC-B5AB-26EAB7D7BA0B}" srcOrd="0" destOrd="0" presId="urn:microsoft.com/office/officeart/2005/8/layout/orgChart1"/>
    <dgm:cxn modelId="{428A20C4-106E-4FB2-8F89-C6ABC3A5D32B}" type="presOf" srcId="{002E82AD-7E8A-4F5C-9BBC-211B54C6D444}" destId="{06C00A2B-2F69-43EF-85F7-4E8028CACA25}" srcOrd="0" destOrd="0" presId="urn:microsoft.com/office/officeart/2005/8/layout/orgChart1"/>
    <dgm:cxn modelId="{74AEB2C7-CA48-45FD-8166-D5DC1ABDD2FF}" srcId="{9F1C6752-B89E-499D-A7A1-340A1B9DFCC7}" destId="{95B11070-30B2-466B-AFE1-A059C42A5F26}" srcOrd="0" destOrd="0" parTransId="{A916D35E-C434-4722-A307-1B93549B7CA3}" sibTransId="{DA433225-D04F-496E-89DE-399E0DD1B15B}"/>
    <dgm:cxn modelId="{EEC7DCD0-FB2A-4A38-9BDD-31084A128E43}" type="presOf" srcId="{E81ABDA3-7AC6-4C60-859E-ED971CD55A4B}" destId="{66B65AA3-54A4-491E-B411-9468FA3D741B}" srcOrd="0" destOrd="0" presId="urn:microsoft.com/office/officeart/2005/8/layout/orgChart1"/>
    <dgm:cxn modelId="{4D07ADF1-120E-4E9D-AB7E-F300FA762C07}" type="presOf" srcId="{58A88B4C-453B-4BD9-B0A0-6794521BE279}" destId="{136318FC-68E9-4057-87CD-7624E9659764}" srcOrd="1" destOrd="0" presId="urn:microsoft.com/office/officeart/2005/8/layout/orgChart1"/>
    <dgm:cxn modelId="{E1FCD2C9-3D37-4093-A106-626E16247397}" type="presParOf" srcId="{715CC070-2315-44EC-B5AB-26EAB7D7BA0B}" destId="{3B596780-3586-4AD8-BA29-6C2906FCC2D3}" srcOrd="0" destOrd="0" presId="urn:microsoft.com/office/officeart/2005/8/layout/orgChart1"/>
    <dgm:cxn modelId="{FE701238-B0DD-454A-AF03-79AF6AC85118}" type="presParOf" srcId="{3B596780-3586-4AD8-BA29-6C2906FCC2D3}" destId="{0A64B0CD-ACA1-49F3-B1CC-74493E4AC407}" srcOrd="0" destOrd="0" presId="urn:microsoft.com/office/officeart/2005/8/layout/orgChart1"/>
    <dgm:cxn modelId="{03C95881-3FFE-40CF-9C1A-80A6EEAF2094}" type="presParOf" srcId="{0A64B0CD-ACA1-49F3-B1CC-74493E4AC407}" destId="{C1CD0385-956D-45A5-8D74-B3366524606A}" srcOrd="0" destOrd="0" presId="urn:microsoft.com/office/officeart/2005/8/layout/orgChart1"/>
    <dgm:cxn modelId="{5F6B0E4B-37B9-4C1C-BC15-1FAFFAD2AE19}" type="presParOf" srcId="{0A64B0CD-ACA1-49F3-B1CC-74493E4AC407}" destId="{766D442B-2D37-48A8-864B-EF7221C76248}" srcOrd="1" destOrd="0" presId="urn:microsoft.com/office/officeart/2005/8/layout/orgChart1"/>
    <dgm:cxn modelId="{9AB4F93D-1CA9-46FA-A994-D45AE6724F38}" type="presParOf" srcId="{3B596780-3586-4AD8-BA29-6C2906FCC2D3}" destId="{92B10ECA-E2C6-4579-8E63-7D9527CCEF22}" srcOrd="1" destOrd="0" presId="urn:microsoft.com/office/officeart/2005/8/layout/orgChart1"/>
    <dgm:cxn modelId="{A48404D1-81BC-440D-9A81-CF0828CB61C7}" type="presParOf" srcId="{92B10ECA-E2C6-4579-8E63-7D9527CCEF22}" destId="{27500F5A-41E1-43B1-924F-5D1200305689}" srcOrd="0" destOrd="0" presId="urn:microsoft.com/office/officeart/2005/8/layout/orgChart1"/>
    <dgm:cxn modelId="{8943590B-0CDC-4788-A7CB-504575BDCA82}" type="presParOf" srcId="{92B10ECA-E2C6-4579-8E63-7D9527CCEF22}" destId="{2E798FEA-6A77-402F-92EC-7489C1966D36}" srcOrd="1" destOrd="0" presId="urn:microsoft.com/office/officeart/2005/8/layout/orgChart1"/>
    <dgm:cxn modelId="{AA73F9B4-41F6-4736-B5FC-66A0AA0155B8}" type="presParOf" srcId="{2E798FEA-6A77-402F-92EC-7489C1966D36}" destId="{8EE862FD-6A24-4276-B86B-9605044B7403}" srcOrd="0" destOrd="0" presId="urn:microsoft.com/office/officeart/2005/8/layout/orgChart1"/>
    <dgm:cxn modelId="{11324959-086C-405D-BB54-9CFDC43A598A}" type="presParOf" srcId="{8EE862FD-6A24-4276-B86B-9605044B7403}" destId="{328483AC-1C72-4773-A28D-B2D26EB6F559}" srcOrd="0" destOrd="0" presId="urn:microsoft.com/office/officeart/2005/8/layout/orgChart1"/>
    <dgm:cxn modelId="{F2593752-9C90-4500-AF26-804B33D1BFA1}" type="presParOf" srcId="{8EE862FD-6A24-4276-B86B-9605044B7403}" destId="{136318FC-68E9-4057-87CD-7624E9659764}" srcOrd="1" destOrd="0" presId="urn:microsoft.com/office/officeart/2005/8/layout/orgChart1"/>
    <dgm:cxn modelId="{D76BC79C-2D5D-4217-AD3B-E53B288E8B91}" type="presParOf" srcId="{2E798FEA-6A77-402F-92EC-7489C1966D36}" destId="{BF88BF31-9EE9-4BD5-A82C-EE96556F1919}" srcOrd="1" destOrd="0" presId="urn:microsoft.com/office/officeart/2005/8/layout/orgChart1"/>
    <dgm:cxn modelId="{3B713184-4E57-495C-BF00-AEBDFE7E1366}" type="presParOf" srcId="{2E798FEA-6A77-402F-92EC-7489C1966D36}" destId="{2B1D4C3F-FEAA-49FD-96FA-71029AE01E3F}" srcOrd="2" destOrd="0" presId="urn:microsoft.com/office/officeart/2005/8/layout/orgChart1"/>
    <dgm:cxn modelId="{8995C0E8-DDB1-4E52-9DCB-E03DD9289726}" type="presParOf" srcId="{92B10ECA-E2C6-4579-8E63-7D9527CCEF22}" destId="{66B65AA3-54A4-491E-B411-9468FA3D741B}" srcOrd="2" destOrd="0" presId="urn:microsoft.com/office/officeart/2005/8/layout/orgChart1"/>
    <dgm:cxn modelId="{88661DC4-6B17-4F1E-BB97-D8A0A45EBE5A}" type="presParOf" srcId="{92B10ECA-E2C6-4579-8E63-7D9527CCEF22}" destId="{B747BEDF-766D-4B94-98C6-E4C2B6545AF1}" srcOrd="3" destOrd="0" presId="urn:microsoft.com/office/officeart/2005/8/layout/orgChart1"/>
    <dgm:cxn modelId="{38CF4983-5162-444A-BC86-1C0DA8FA896F}" type="presParOf" srcId="{B747BEDF-766D-4B94-98C6-E4C2B6545AF1}" destId="{200B016A-599C-476C-A81D-A9D370A003E4}" srcOrd="0" destOrd="0" presId="urn:microsoft.com/office/officeart/2005/8/layout/orgChart1"/>
    <dgm:cxn modelId="{879010D7-6319-4907-BCAE-741491D90F0E}" type="presParOf" srcId="{200B016A-599C-476C-A81D-A9D370A003E4}" destId="{06C00A2B-2F69-43EF-85F7-4E8028CACA25}" srcOrd="0" destOrd="0" presId="urn:microsoft.com/office/officeart/2005/8/layout/orgChart1"/>
    <dgm:cxn modelId="{321928A7-4255-44FB-9192-0B73EEE98223}" type="presParOf" srcId="{200B016A-599C-476C-A81D-A9D370A003E4}" destId="{33D6BCA5-DBF7-48DC-B2DD-B54281DE541A}" srcOrd="1" destOrd="0" presId="urn:microsoft.com/office/officeart/2005/8/layout/orgChart1"/>
    <dgm:cxn modelId="{D512BFBB-E697-440F-9525-34A864944386}" type="presParOf" srcId="{B747BEDF-766D-4B94-98C6-E4C2B6545AF1}" destId="{D67A9F0C-B7A2-4205-9E8F-8B791D7B99E6}" srcOrd="1" destOrd="0" presId="urn:microsoft.com/office/officeart/2005/8/layout/orgChart1"/>
    <dgm:cxn modelId="{F5831221-E096-40EB-8B72-1D4C0D28C7C7}" type="presParOf" srcId="{B747BEDF-766D-4B94-98C6-E4C2B6545AF1}" destId="{3485D6F2-3737-493B-8E26-2E7320749B41}" srcOrd="2" destOrd="0" presId="urn:microsoft.com/office/officeart/2005/8/layout/orgChart1"/>
    <dgm:cxn modelId="{EAC14391-9B2F-43C4-AB19-EAC26C001E91}" type="presParOf" srcId="{3B596780-3586-4AD8-BA29-6C2906FCC2D3}" destId="{1AB5207E-8FEB-4E74-A08A-A008BCFAD38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9F1C6752-B89E-499D-A7A1-340A1B9DFCC7}"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95B11070-30B2-466B-AFE1-A059C42A5F26}">
      <dgm:prSet phldrT="[Text]" custT="1"/>
      <dgm:spPr>
        <a:solidFill>
          <a:schemeClr val="accent5">
            <a:lumMod val="60000"/>
            <a:lumOff val="40000"/>
          </a:schemeClr>
        </a:solidFill>
      </dgm:spPr>
      <dgm:t>
        <a:bodyPr/>
        <a:lstStyle/>
        <a:p>
          <a:r>
            <a:rPr lang="en-US" sz="2800"/>
            <a:t>Deny</a:t>
          </a:r>
          <a:endParaRPr lang="en-US" sz="3600"/>
        </a:p>
      </dgm:t>
    </dgm:pt>
    <dgm:pt modelId="{A916D35E-C434-4722-A307-1B93549B7CA3}" type="parTrans" cxnId="{74AEB2C7-CA48-45FD-8166-D5DC1ABDD2FF}">
      <dgm:prSet/>
      <dgm:spPr/>
      <dgm:t>
        <a:bodyPr/>
        <a:lstStyle/>
        <a:p>
          <a:endParaRPr lang="en-US"/>
        </a:p>
      </dgm:t>
    </dgm:pt>
    <dgm:pt modelId="{DA433225-D04F-496E-89DE-399E0DD1B15B}" type="sibTrans" cxnId="{74AEB2C7-CA48-45FD-8166-D5DC1ABDD2FF}">
      <dgm:prSet/>
      <dgm:spPr/>
      <dgm:t>
        <a:bodyPr/>
        <a:lstStyle/>
        <a:p>
          <a:endParaRPr lang="en-US"/>
        </a:p>
      </dgm:t>
    </dgm:pt>
    <dgm:pt modelId="{715CC070-2315-44EC-B5AB-26EAB7D7BA0B}" type="pres">
      <dgm:prSet presAssocID="{9F1C6752-B89E-499D-A7A1-340A1B9DFCC7}" presName="hierChild1" presStyleCnt="0">
        <dgm:presLayoutVars>
          <dgm:orgChart val="1"/>
          <dgm:chPref val="1"/>
          <dgm:dir/>
          <dgm:animOne val="branch"/>
          <dgm:animLvl val="lvl"/>
          <dgm:resizeHandles/>
        </dgm:presLayoutVars>
      </dgm:prSet>
      <dgm:spPr/>
    </dgm:pt>
    <dgm:pt modelId="{3B596780-3586-4AD8-BA29-6C2906FCC2D3}" type="pres">
      <dgm:prSet presAssocID="{95B11070-30B2-466B-AFE1-A059C42A5F26}" presName="hierRoot1" presStyleCnt="0">
        <dgm:presLayoutVars>
          <dgm:hierBranch val="init"/>
        </dgm:presLayoutVars>
      </dgm:prSet>
      <dgm:spPr/>
    </dgm:pt>
    <dgm:pt modelId="{0A64B0CD-ACA1-49F3-B1CC-74493E4AC407}" type="pres">
      <dgm:prSet presAssocID="{95B11070-30B2-466B-AFE1-A059C42A5F26}" presName="rootComposite1" presStyleCnt="0"/>
      <dgm:spPr/>
    </dgm:pt>
    <dgm:pt modelId="{C1CD0385-956D-45A5-8D74-B3366524606A}" type="pres">
      <dgm:prSet presAssocID="{95B11070-30B2-466B-AFE1-A059C42A5F26}" presName="rootText1" presStyleLbl="node0" presStyleIdx="0" presStyleCnt="1">
        <dgm:presLayoutVars>
          <dgm:chPref val="3"/>
        </dgm:presLayoutVars>
      </dgm:prSet>
      <dgm:spPr/>
    </dgm:pt>
    <dgm:pt modelId="{766D442B-2D37-48A8-864B-EF7221C76248}" type="pres">
      <dgm:prSet presAssocID="{95B11070-30B2-466B-AFE1-A059C42A5F26}" presName="rootConnector1" presStyleLbl="node1" presStyleIdx="0" presStyleCnt="0"/>
      <dgm:spPr/>
    </dgm:pt>
    <dgm:pt modelId="{92B10ECA-E2C6-4579-8E63-7D9527CCEF22}" type="pres">
      <dgm:prSet presAssocID="{95B11070-30B2-466B-AFE1-A059C42A5F26}" presName="hierChild2" presStyleCnt="0"/>
      <dgm:spPr/>
    </dgm:pt>
    <dgm:pt modelId="{1AB5207E-8FEB-4E74-A08A-A008BCFAD383}" type="pres">
      <dgm:prSet presAssocID="{95B11070-30B2-466B-AFE1-A059C42A5F26}" presName="hierChild3" presStyleCnt="0"/>
      <dgm:spPr/>
    </dgm:pt>
  </dgm:ptLst>
  <dgm:cxnLst>
    <dgm:cxn modelId="{F4547E2F-D671-4787-984D-38A65F369A89}" type="presOf" srcId="{95B11070-30B2-466B-AFE1-A059C42A5F26}" destId="{766D442B-2D37-48A8-864B-EF7221C76248}" srcOrd="1" destOrd="0" presId="urn:microsoft.com/office/officeart/2005/8/layout/orgChart1"/>
    <dgm:cxn modelId="{80141983-01C9-4CCB-AE44-6EBBCDF6CBFC}" type="presOf" srcId="{95B11070-30B2-466B-AFE1-A059C42A5F26}" destId="{C1CD0385-956D-45A5-8D74-B3366524606A}" srcOrd="0" destOrd="0" presId="urn:microsoft.com/office/officeart/2005/8/layout/orgChart1"/>
    <dgm:cxn modelId="{A711A59E-EEC5-4900-A2D3-633330EDF3A8}" type="presOf" srcId="{9F1C6752-B89E-499D-A7A1-340A1B9DFCC7}" destId="{715CC070-2315-44EC-B5AB-26EAB7D7BA0B}" srcOrd="0" destOrd="0" presId="urn:microsoft.com/office/officeart/2005/8/layout/orgChart1"/>
    <dgm:cxn modelId="{74AEB2C7-CA48-45FD-8166-D5DC1ABDD2FF}" srcId="{9F1C6752-B89E-499D-A7A1-340A1B9DFCC7}" destId="{95B11070-30B2-466B-AFE1-A059C42A5F26}" srcOrd="0" destOrd="0" parTransId="{A916D35E-C434-4722-A307-1B93549B7CA3}" sibTransId="{DA433225-D04F-496E-89DE-399E0DD1B15B}"/>
    <dgm:cxn modelId="{E1FCD2C9-3D37-4093-A106-626E16247397}" type="presParOf" srcId="{715CC070-2315-44EC-B5AB-26EAB7D7BA0B}" destId="{3B596780-3586-4AD8-BA29-6C2906FCC2D3}" srcOrd="0" destOrd="0" presId="urn:microsoft.com/office/officeart/2005/8/layout/orgChart1"/>
    <dgm:cxn modelId="{FE701238-B0DD-454A-AF03-79AF6AC85118}" type="presParOf" srcId="{3B596780-3586-4AD8-BA29-6C2906FCC2D3}" destId="{0A64B0CD-ACA1-49F3-B1CC-74493E4AC407}" srcOrd="0" destOrd="0" presId="urn:microsoft.com/office/officeart/2005/8/layout/orgChart1"/>
    <dgm:cxn modelId="{03C95881-3FFE-40CF-9C1A-80A6EEAF2094}" type="presParOf" srcId="{0A64B0CD-ACA1-49F3-B1CC-74493E4AC407}" destId="{C1CD0385-956D-45A5-8D74-B3366524606A}" srcOrd="0" destOrd="0" presId="urn:microsoft.com/office/officeart/2005/8/layout/orgChart1"/>
    <dgm:cxn modelId="{5F6B0E4B-37B9-4C1C-BC15-1FAFFAD2AE19}" type="presParOf" srcId="{0A64B0CD-ACA1-49F3-B1CC-74493E4AC407}" destId="{766D442B-2D37-48A8-864B-EF7221C76248}" srcOrd="1" destOrd="0" presId="urn:microsoft.com/office/officeart/2005/8/layout/orgChart1"/>
    <dgm:cxn modelId="{9AB4F93D-1CA9-46FA-A994-D45AE6724F38}" type="presParOf" srcId="{3B596780-3586-4AD8-BA29-6C2906FCC2D3}" destId="{92B10ECA-E2C6-4579-8E63-7D9527CCEF22}" srcOrd="1" destOrd="0" presId="urn:microsoft.com/office/officeart/2005/8/layout/orgChart1"/>
    <dgm:cxn modelId="{EAC14391-9B2F-43C4-AB19-EAC26C001E91}" type="presParOf" srcId="{3B596780-3586-4AD8-BA29-6C2906FCC2D3}" destId="{1AB5207E-8FEB-4E74-A08A-A008BCFAD383}"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6E37584-68E7-4156-ADBF-25C8EAC456F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1BC9780-6652-42AE-B820-4D7C1B761662}">
      <dgm:prSet/>
      <dgm:spPr/>
      <dgm:t>
        <a:bodyPr/>
        <a:lstStyle/>
        <a:p>
          <a:r>
            <a:rPr lang="en-US"/>
            <a:t>Requirements.txt</a:t>
          </a:r>
        </a:p>
      </dgm:t>
    </dgm:pt>
    <dgm:pt modelId="{EB5FF305-1259-40BE-BCA6-B434CF295D57}" type="parTrans" cxnId="{E7186EEF-FA38-4291-82C7-4066AB1FE999}">
      <dgm:prSet/>
      <dgm:spPr/>
      <dgm:t>
        <a:bodyPr/>
        <a:lstStyle/>
        <a:p>
          <a:endParaRPr lang="en-US"/>
        </a:p>
      </dgm:t>
    </dgm:pt>
    <dgm:pt modelId="{28D94AF3-C97D-439D-A1EB-44F0AFE3C1FE}" type="sibTrans" cxnId="{E7186EEF-FA38-4291-82C7-4066AB1FE999}">
      <dgm:prSet/>
      <dgm:spPr/>
      <dgm:t>
        <a:bodyPr/>
        <a:lstStyle/>
        <a:p>
          <a:endParaRPr lang="en-US"/>
        </a:p>
      </dgm:t>
    </dgm:pt>
    <dgm:pt modelId="{F12804D8-9F6E-42B5-82EA-93B692B54B61}">
      <dgm:prSet/>
      <dgm:spPr/>
      <dgm:t>
        <a:bodyPr/>
        <a:lstStyle/>
        <a:p>
          <a:r>
            <a:rPr lang="en-US"/>
            <a:t>Mainly just running Docker</a:t>
          </a:r>
        </a:p>
      </dgm:t>
    </dgm:pt>
    <dgm:pt modelId="{136D20F4-6987-48E0-A21B-F591946F9819}" type="parTrans" cxnId="{4A0709BA-E667-4AE9-9CA6-0533E48ADBC0}">
      <dgm:prSet/>
      <dgm:spPr/>
      <dgm:t>
        <a:bodyPr/>
        <a:lstStyle/>
        <a:p>
          <a:endParaRPr lang="en-US"/>
        </a:p>
      </dgm:t>
    </dgm:pt>
    <dgm:pt modelId="{4D5B8787-149C-4DCF-A60E-0A7BE545F0CA}" type="sibTrans" cxnId="{4A0709BA-E667-4AE9-9CA6-0533E48ADBC0}">
      <dgm:prSet/>
      <dgm:spPr/>
      <dgm:t>
        <a:bodyPr/>
        <a:lstStyle/>
        <a:p>
          <a:endParaRPr lang="en-US"/>
        </a:p>
      </dgm:t>
    </dgm:pt>
    <dgm:pt modelId="{66E4BE54-D696-4B6D-B82F-8CAF4DC3DAB1}">
      <dgm:prSet/>
      <dgm:spPr/>
      <dgm:t>
        <a:bodyPr/>
        <a:lstStyle/>
        <a:p>
          <a:r>
            <a:rPr lang="en-US"/>
            <a:t>Config files for logging</a:t>
          </a:r>
        </a:p>
      </dgm:t>
    </dgm:pt>
    <dgm:pt modelId="{17340923-EEE7-452D-9AF5-68AD9946B1A3}" type="parTrans" cxnId="{5CC245F8-190B-44F8-A9A7-C4D0F7B0B0C7}">
      <dgm:prSet/>
      <dgm:spPr/>
      <dgm:t>
        <a:bodyPr/>
        <a:lstStyle/>
        <a:p>
          <a:endParaRPr lang="en-US"/>
        </a:p>
      </dgm:t>
    </dgm:pt>
    <dgm:pt modelId="{D8EE25A5-01DA-45D8-9CD6-1C99069C7981}" type="sibTrans" cxnId="{5CC245F8-190B-44F8-A9A7-C4D0F7B0B0C7}">
      <dgm:prSet/>
      <dgm:spPr/>
      <dgm:t>
        <a:bodyPr/>
        <a:lstStyle/>
        <a:p>
          <a:endParaRPr lang="en-US"/>
        </a:p>
      </dgm:t>
    </dgm:pt>
    <dgm:pt modelId="{6372BC1A-6515-456C-BD47-5094FD547503}">
      <dgm:prSet/>
      <dgm:spPr/>
      <dgm:t>
        <a:bodyPr/>
        <a:lstStyle/>
        <a:p>
          <a:r>
            <a:rPr lang="en-US"/>
            <a:t>Security: INFO</a:t>
          </a:r>
        </a:p>
      </dgm:t>
    </dgm:pt>
    <dgm:pt modelId="{2B4680DC-199F-4BCB-93F9-200C79E39ACB}" type="parTrans" cxnId="{2344F3D4-B480-43C0-B4D7-BA8049AC9A4D}">
      <dgm:prSet/>
      <dgm:spPr/>
      <dgm:t>
        <a:bodyPr/>
        <a:lstStyle/>
        <a:p>
          <a:endParaRPr lang="en-US"/>
        </a:p>
      </dgm:t>
    </dgm:pt>
    <dgm:pt modelId="{BA4FDD6B-D666-4865-9620-B0A071F34A7D}" type="sibTrans" cxnId="{2344F3D4-B480-43C0-B4D7-BA8049AC9A4D}">
      <dgm:prSet/>
      <dgm:spPr/>
      <dgm:t>
        <a:bodyPr/>
        <a:lstStyle/>
        <a:p>
          <a:endParaRPr lang="en-US"/>
        </a:p>
      </dgm:t>
    </dgm:pt>
    <dgm:pt modelId="{6A2AADC6-F963-4642-9C72-3ADDB98E7AD7}">
      <dgm:prSet/>
      <dgm:spPr/>
      <dgm:t>
        <a:bodyPr/>
        <a:lstStyle/>
        <a:p>
          <a:r>
            <a:rPr lang="en-US"/>
            <a:t>App:        WARNING</a:t>
          </a:r>
        </a:p>
      </dgm:t>
    </dgm:pt>
    <dgm:pt modelId="{09BAD83D-D2E9-4ED5-A37A-0343A28DBF54}" type="parTrans" cxnId="{BDB99B47-272D-45DC-A5FB-47A7FE4517EC}">
      <dgm:prSet/>
      <dgm:spPr/>
      <dgm:t>
        <a:bodyPr/>
        <a:lstStyle/>
        <a:p>
          <a:endParaRPr lang="en-US"/>
        </a:p>
      </dgm:t>
    </dgm:pt>
    <dgm:pt modelId="{EBBB12A7-16DF-469A-9BBB-22111FC2C22D}" type="sibTrans" cxnId="{BDB99B47-272D-45DC-A5FB-47A7FE4517EC}">
      <dgm:prSet/>
      <dgm:spPr/>
      <dgm:t>
        <a:bodyPr/>
        <a:lstStyle/>
        <a:p>
          <a:endParaRPr lang="en-US"/>
        </a:p>
      </dgm:t>
    </dgm:pt>
    <dgm:pt modelId="{0DD4C597-7C5E-42D7-9565-C0EC22FAE3DA}">
      <dgm:prSet/>
      <dgm:spPr/>
      <dgm:t>
        <a:bodyPr/>
        <a:lstStyle/>
        <a:p>
          <a:r>
            <a:rPr lang="en-US"/>
            <a:t>Console:  DEBUG</a:t>
          </a:r>
        </a:p>
      </dgm:t>
    </dgm:pt>
    <dgm:pt modelId="{FEC48CD9-DF7C-4724-92E2-81663E98E5F0}" type="parTrans" cxnId="{A9EC0A48-A88D-416D-A060-52DFB974E80E}">
      <dgm:prSet/>
      <dgm:spPr/>
      <dgm:t>
        <a:bodyPr/>
        <a:lstStyle/>
        <a:p>
          <a:endParaRPr lang="en-US"/>
        </a:p>
      </dgm:t>
    </dgm:pt>
    <dgm:pt modelId="{B8CB496E-2E21-4847-AE6C-DAE8787559A6}" type="sibTrans" cxnId="{A9EC0A48-A88D-416D-A060-52DFB974E80E}">
      <dgm:prSet/>
      <dgm:spPr/>
      <dgm:t>
        <a:bodyPr/>
        <a:lstStyle/>
        <a:p>
          <a:endParaRPr lang="en-US"/>
        </a:p>
      </dgm:t>
    </dgm:pt>
    <dgm:pt modelId="{D9A41532-9435-4012-80A5-1FF4FAF1CD96}">
      <dgm:prSet/>
      <dgm:spPr/>
      <dgm:t>
        <a:bodyPr/>
        <a:lstStyle/>
        <a:p>
          <a:r>
            <a:rPr lang="en-US"/>
            <a:t>Dockerfile and .dockerignore</a:t>
          </a:r>
        </a:p>
      </dgm:t>
    </dgm:pt>
    <dgm:pt modelId="{E534215E-BCE3-47BF-84E5-360B4A41BB8A}" type="parTrans" cxnId="{A17015C9-07A5-41A6-BFF5-3B528C047301}">
      <dgm:prSet/>
      <dgm:spPr/>
      <dgm:t>
        <a:bodyPr/>
        <a:lstStyle/>
        <a:p>
          <a:endParaRPr lang="en-US"/>
        </a:p>
      </dgm:t>
    </dgm:pt>
    <dgm:pt modelId="{4F6982C6-7960-489D-9651-238E6BBF739A}" type="sibTrans" cxnId="{A17015C9-07A5-41A6-BFF5-3B528C047301}">
      <dgm:prSet/>
      <dgm:spPr/>
      <dgm:t>
        <a:bodyPr/>
        <a:lstStyle/>
        <a:p>
          <a:endParaRPr lang="en-US"/>
        </a:p>
      </dgm:t>
    </dgm:pt>
    <dgm:pt modelId="{0E6CF9B6-E7F0-4482-8B1C-CEEF59A7DF1B}">
      <dgm:prSet/>
      <dgm:spPr/>
      <dgm:t>
        <a:bodyPr/>
        <a:lstStyle/>
        <a:p>
          <a:r>
            <a:rPr lang="en-US"/>
            <a:t>Base mongo/python image</a:t>
          </a:r>
        </a:p>
      </dgm:t>
    </dgm:pt>
    <dgm:pt modelId="{8A4D77D2-C1C5-4E97-B7D1-7041E5C8C771}" type="parTrans" cxnId="{BE05A31F-E0DF-4DB3-B1F2-DBED037DC6DB}">
      <dgm:prSet/>
      <dgm:spPr/>
      <dgm:t>
        <a:bodyPr/>
        <a:lstStyle/>
        <a:p>
          <a:endParaRPr lang="en-US"/>
        </a:p>
      </dgm:t>
    </dgm:pt>
    <dgm:pt modelId="{09E32378-4921-4A84-B7B5-B5B1863CCE3C}" type="sibTrans" cxnId="{BE05A31F-E0DF-4DB3-B1F2-DBED037DC6DB}">
      <dgm:prSet/>
      <dgm:spPr/>
      <dgm:t>
        <a:bodyPr/>
        <a:lstStyle/>
        <a:p>
          <a:endParaRPr lang="en-US"/>
        </a:p>
      </dgm:t>
    </dgm:pt>
    <dgm:pt modelId="{7D850C67-20B8-4DFA-9C86-9547613D2855}">
      <dgm:prSet/>
      <dgm:spPr/>
      <dgm:t>
        <a:bodyPr/>
        <a:lstStyle/>
        <a:p>
          <a:r>
            <a:rPr lang="en-US"/>
            <a:t>Set workdir and copy files into container</a:t>
          </a:r>
        </a:p>
      </dgm:t>
    </dgm:pt>
    <dgm:pt modelId="{95A68F0A-1EFA-4BD1-823E-D5603DCD66D0}" type="parTrans" cxnId="{9ED8F9CF-29E2-4E90-A590-6843E7C986EF}">
      <dgm:prSet/>
      <dgm:spPr/>
      <dgm:t>
        <a:bodyPr/>
        <a:lstStyle/>
        <a:p>
          <a:endParaRPr lang="en-US"/>
        </a:p>
      </dgm:t>
    </dgm:pt>
    <dgm:pt modelId="{4A16D52C-5C30-43EF-88E5-BB353FE06138}" type="sibTrans" cxnId="{9ED8F9CF-29E2-4E90-A590-6843E7C986EF}">
      <dgm:prSet/>
      <dgm:spPr/>
      <dgm:t>
        <a:bodyPr/>
        <a:lstStyle/>
        <a:p>
          <a:endParaRPr lang="en-US"/>
        </a:p>
      </dgm:t>
    </dgm:pt>
    <dgm:pt modelId="{CC2F093B-C690-4A88-91DB-4B64A6741759}">
      <dgm:prSet/>
      <dgm:spPr/>
      <dgm:t>
        <a:bodyPr/>
        <a:lstStyle/>
        <a:p>
          <a:r>
            <a:rPr lang="en-US"/>
            <a:t>Run pip installs (so far only pyyaml)</a:t>
          </a:r>
        </a:p>
      </dgm:t>
    </dgm:pt>
    <dgm:pt modelId="{84CA7B4A-F525-4AFF-AEC6-BDD8D0DDBCED}" type="parTrans" cxnId="{A15291B8-90C0-4A27-9259-02C568CA1397}">
      <dgm:prSet/>
      <dgm:spPr/>
      <dgm:t>
        <a:bodyPr/>
        <a:lstStyle/>
        <a:p>
          <a:endParaRPr lang="en-US"/>
        </a:p>
      </dgm:t>
    </dgm:pt>
    <dgm:pt modelId="{482B7356-5038-409B-B67A-14FE571ACDD7}" type="sibTrans" cxnId="{A15291B8-90C0-4A27-9259-02C568CA1397}">
      <dgm:prSet/>
      <dgm:spPr/>
      <dgm:t>
        <a:bodyPr/>
        <a:lstStyle/>
        <a:p>
          <a:endParaRPr lang="en-US"/>
        </a:p>
      </dgm:t>
    </dgm:pt>
    <dgm:pt modelId="{E542951A-0D6F-428D-8D6F-AA0CF0029329}" type="pres">
      <dgm:prSet presAssocID="{F6E37584-68E7-4156-ADBF-25C8EAC456F7}" presName="linear" presStyleCnt="0">
        <dgm:presLayoutVars>
          <dgm:animLvl val="lvl"/>
          <dgm:resizeHandles val="exact"/>
        </dgm:presLayoutVars>
      </dgm:prSet>
      <dgm:spPr/>
    </dgm:pt>
    <dgm:pt modelId="{EB1666E0-947A-4A38-B873-5D789A32E70B}" type="pres">
      <dgm:prSet presAssocID="{B1BC9780-6652-42AE-B820-4D7C1B761662}" presName="parentText" presStyleLbl="node1" presStyleIdx="0" presStyleCnt="3">
        <dgm:presLayoutVars>
          <dgm:chMax val="0"/>
          <dgm:bulletEnabled val="1"/>
        </dgm:presLayoutVars>
      </dgm:prSet>
      <dgm:spPr/>
    </dgm:pt>
    <dgm:pt modelId="{95F58CCF-F0FD-4F29-B0AA-418F3302E660}" type="pres">
      <dgm:prSet presAssocID="{B1BC9780-6652-42AE-B820-4D7C1B761662}" presName="childText" presStyleLbl="revTx" presStyleIdx="0" presStyleCnt="3">
        <dgm:presLayoutVars>
          <dgm:bulletEnabled val="1"/>
        </dgm:presLayoutVars>
      </dgm:prSet>
      <dgm:spPr/>
    </dgm:pt>
    <dgm:pt modelId="{45827C71-CC4C-4B36-B98B-9A06DD72084E}" type="pres">
      <dgm:prSet presAssocID="{66E4BE54-D696-4B6D-B82F-8CAF4DC3DAB1}" presName="parentText" presStyleLbl="node1" presStyleIdx="1" presStyleCnt="3">
        <dgm:presLayoutVars>
          <dgm:chMax val="0"/>
          <dgm:bulletEnabled val="1"/>
        </dgm:presLayoutVars>
      </dgm:prSet>
      <dgm:spPr/>
    </dgm:pt>
    <dgm:pt modelId="{8A2933CB-F372-441F-9D6B-6286878E9499}" type="pres">
      <dgm:prSet presAssocID="{66E4BE54-D696-4B6D-B82F-8CAF4DC3DAB1}" presName="childText" presStyleLbl="revTx" presStyleIdx="1" presStyleCnt="3">
        <dgm:presLayoutVars>
          <dgm:bulletEnabled val="1"/>
        </dgm:presLayoutVars>
      </dgm:prSet>
      <dgm:spPr/>
    </dgm:pt>
    <dgm:pt modelId="{9EDF76FD-71E4-4E4A-B9FB-EFC95DB17541}" type="pres">
      <dgm:prSet presAssocID="{D9A41532-9435-4012-80A5-1FF4FAF1CD96}" presName="parentText" presStyleLbl="node1" presStyleIdx="2" presStyleCnt="3">
        <dgm:presLayoutVars>
          <dgm:chMax val="0"/>
          <dgm:bulletEnabled val="1"/>
        </dgm:presLayoutVars>
      </dgm:prSet>
      <dgm:spPr/>
    </dgm:pt>
    <dgm:pt modelId="{22C55C16-0B35-410A-B6A1-655A01F39B1A}" type="pres">
      <dgm:prSet presAssocID="{D9A41532-9435-4012-80A5-1FF4FAF1CD96}" presName="childText" presStyleLbl="revTx" presStyleIdx="2" presStyleCnt="3">
        <dgm:presLayoutVars>
          <dgm:bulletEnabled val="1"/>
        </dgm:presLayoutVars>
      </dgm:prSet>
      <dgm:spPr/>
    </dgm:pt>
  </dgm:ptLst>
  <dgm:cxnLst>
    <dgm:cxn modelId="{F2AC0302-D385-4685-BECD-64EC68620596}" type="presOf" srcId="{D9A41532-9435-4012-80A5-1FF4FAF1CD96}" destId="{9EDF76FD-71E4-4E4A-B9FB-EFC95DB17541}" srcOrd="0" destOrd="0" presId="urn:microsoft.com/office/officeart/2005/8/layout/vList2"/>
    <dgm:cxn modelId="{B0935D1B-C8DC-428F-9789-A69ACA266B34}" type="presOf" srcId="{0DD4C597-7C5E-42D7-9565-C0EC22FAE3DA}" destId="{8A2933CB-F372-441F-9D6B-6286878E9499}" srcOrd="0" destOrd="2" presId="urn:microsoft.com/office/officeart/2005/8/layout/vList2"/>
    <dgm:cxn modelId="{BE05A31F-E0DF-4DB3-B1F2-DBED037DC6DB}" srcId="{D9A41532-9435-4012-80A5-1FF4FAF1CD96}" destId="{0E6CF9B6-E7F0-4482-8B1C-CEEF59A7DF1B}" srcOrd="0" destOrd="0" parTransId="{8A4D77D2-C1C5-4E97-B7D1-7041E5C8C771}" sibTransId="{09E32378-4921-4A84-B7B5-B5B1863CCE3C}"/>
    <dgm:cxn modelId="{26C71442-7EF2-44A3-ABD7-1CD9C7429B9F}" type="presOf" srcId="{0E6CF9B6-E7F0-4482-8B1C-CEEF59A7DF1B}" destId="{22C55C16-0B35-410A-B6A1-655A01F39B1A}" srcOrd="0" destOrd="0" presId="urn:microsoft.com/office/officeart/2005/8/layout/vList2"/>
    <dgm:cxn modelId="{BDB99B47-272D-45DC-A5FB-47A7FE4517EC}" srcId="{66E4BE54-D696-4B6D-B82F-8CAF4DC3DAB1}" destId="{6A2AADC6-F963-4642-9C72-3ADDB98E7AD7}" srcOrd="1" destOrd="0" parTransId="{09BAD83D-D2E9-4ED5-A37A-0343A28DBF54}" sibTransId="{EBBB12A7-16DF-469A-9BBB-22111FC2C22D}"/>
    <dgm:cxn modelId="{A9EC0A48-A88D-416D-A060-52DFB974E80E}" srcId="{66E4BE54-D696-4B6D-B82F-8CAF4DC3DAB1}" destId="{0DD4C597-7C5E-42D7-9565-C0EC22FAE3DA}" srcOrd="2" destOrd="0" parTransId="{FEC48CD9-DF7C-4724-92E2-81663E98E5F0}" sibTransId="{B8CB496E-2E21-4847-AE6C-DAE8787559A6}"/>
    <dgm:cxn modelId="{0ADC6648-C453-499A-9C36-B640C098CA99}" type="presOf" srcId="{7D850C67-20B8-4DFA-9C86-9547613D2855}" destId="{22C55C16-0B35-410A-B6A1-655A01F39B1A}" srcOrd="0" destOrd="1" presId="urn:microsoft.com/office/officeart/2005/8/layout/vList2"/>
    <dgm:cxn modelId="{0A40184F-91BE-445C-ACFF-D8EAD99ECD56}" type="presOf" srcId="{F12804D8-9F6E-42B5-82EA-93B692B54B61}" destId="{95F58CCF-F0FD-4F29-B0AA-418F3302E660}" srcOrd="0" destOrd="0" presId="urn:microsoft.com/office/officeart/2005/8/layout/vList2"/>
    <dgm:cxn modelId="{3A349B54-AC3C-42E5-A852-DFFFBA99D2C9}" type="presOf" srcId="{66E4BE54-D696-4B6D-B82F-8CAF4DC3DAB1}" destId="{45827C71-CC4C-4B36-B98B-9A06DD72084E}" srcOrd="0" destOrd="0" presId="urn:microsoft.com/office/officeart/2005/8/layout/vList2"/>
    <dgm:cxn modelId="{57933476-8A3B-442C-B7BE-69C493BAB55D}" type="presOf" srcId="{B1BC9780-6652-42AE-B820-4D7C1B761662}" destId="{EB1666E0-947A-4A38-B873-5D789A32E70B}" srcOrd="0" destOrd="0" presId="urn:microsoft.com/office/officeart/2005/8/layout/vList2"/>
    <dgm:cxn modelId="{6F48F957-4800-4DE6-AA43-47F6599430B3}" type="presOf" srcId="{6372BC1A-6515-456C-BD47-5094FD547503}" destId="{8A2933CB-F372-441F-9D6B-6286878E9499}" srcOrd="0" destOrd="0" presId="urn:microsoft.com/office/officeart/2005/8/layout/vList2"/>
    <dgm:cxn modelId="{375069B0-DD13-4F4B-BFE5-B2A8AFF04DFB}" type="presOf" srcId="{CC2F093B-C690-4A88-91DB-4B64A6741759}" destId="{22C55C16-0B35-410A-B6A1-655A01F39B1A}" srcOrd="0" destOrd="2" presId="urn:microsoft.com/office/officeart/2005/8/layout/vList2"/>
    <dgm:cxn modelId="{A15291B8-90C0-4A27-9259-02C568CA1397}" srcId="{D9A41532-9435-4012-80A5-1FF4FAF1CD96}" destId="{CC2F093B-C690-4A88-91DB-4B64A6741759}" srcOrd="2" destOrd="0" parTransId="{84CA7B4A-F525-4AFF-AEC6-BDD8D0DDBCED}" sibTransId="{482B7356-5038-409B-B67A-14FE571ACDD7}"/>
    <dgm:cxn modelId="{4A0709BA-E667-4AE9-9CA6-0533E48ADBC0}" srcId="{B1BC9780-6652-42AE-B820-4D7C1B761662}" destId="{F12804D8-9F6E-42B5-82EA-93B692B54B61}" srcOrd="0" destOrd="0" parTransId="{136D20F4-6987-48E0-A21B-F591946F9819}" sibTransId="{4D5B8787-149C-4DCF-A60E-0A7BE545F0CA}"/>
    <dgm:cxn modelId="{A17015C9-07A5-41A6-BFF5-3B528C047301}" srcId="{F6E37584-68E7-4156-ADBF-25C8EAC456F7}" destId="{D9A41532-9435-4012-80A5-1FF4FAF1CD96}" srcOrd="2" destOrd="0" parTransId="{E534215E-BCE3-47BF-84E5-360B4A41BB8A}" sibTransId="{4F6982C6-7960-489D-9651-238E6BBF739A}"/>
    <dgm:cxn modelId="{9ED8F9CF-29E2-4E90-A590-6843E7C986EF}" srcId="{D9A41532-9435-4012-80A5-1FF4FAF1CD96}" destId="{7D850C67-20B8-4DFA-9C86-9547613D2855}" srcOrd="1" destOrd="0" parTransId="{95A68F0A-1EFA-4BD1-823E-D5603DCD66D0}" sibTransId="{4A16D52C-5C30-43EF-88E5-BB353FE06138}"/>
    <dgm:cxn modelId="{2344F3D4-B480-43C0-B4D7-BA8049AC9A4D}" srcId="{66E4BE54-D696-4B6D-B82F-8CAF4DC3DAB1}" destId="{6372BC1A-6515-456C-BD47-5094FD547503}" srcOrd="0" destOrd="0" parTransId="{2B4680DC-199F-4BCB-93F9-200C79E39ACB}" sibTransId="{BA4FDD6B-D666-4865-9620-B0A071F34A7D}"/>
    <dgm:cxn modelId="{F878E3E1-EC63-4A78-89E3-F7F207053906}" type="presOf" srcId="{6A2AADC6-F963-4642-9C72-3ADDB98E7AD7}" destId="{8A2933CB-F372-441F-9D6B-6286878E9499}" srcOrd="0" destOrd="1" presId="urn:microsoft.com/office/officeart/2005/8/layout/vList2"/>
    <dgm:cxn modelId="{E7186EEF-FA38-4291-82C7-4066AB1FE999}" srcId="{F6E37584-68E7-4156-ADBF-25C8EAC456F7}" destId="{B1BC9780-6652-42AE-B820-4D7C1B761662}" srcOrd="0" destOrd="0" parTransId="{EB5FF305-1259-40BE-BCA6-B434CF295D57}" sibTransId="{28D94AF3-C97D-439D-A1EB-44F0AFE3C1FE}"/>
    <dgm:cxn modelId="{F16712F2-DDB1-40E6-870A-6CAA64E9D8B6}" type="presOf" srcId="{F6E37584-68E7-4156-ADBF-25C8EAC456F7}" destId="{E542951A-0D6F-428D-8D6F-AA0CF0029329}" srcOrd="0" destOrd="0" presId="urn:microsoft.com/office/officeart/2005/8/layout/vList2"/>
    <dgm:cxn modelId="{5CC245F8-190B-44F8-A9A7-C4D0F7B0B0C7}" srcId="{F6E37584-68E7-4156-ADBF-25C8EAC456F7}" destId="{66E4BE54-D696-4B6D-B82F-8CAF4DC3DAB1}" srcOrd="1" destOrd="0" parTransId="{17340923-EEE7-452D-9AF5-68AD9946B1A3}" sibTransId="{D8EE25A5-01DA-45D8-9CD6-1C99069C7981}"/>
    <dgm:cxn modelId="{66551E09-6AF3-4484-8E03-3B0CEA5E5C30}" type="presParOf" srcId="{E542951A-0D6F-428D-8D6F-AA0CF0029329}" destId="{EB1666E0-947A-4A38-B873-5D789A32E70B}" srcOrd="0" destOrd="0" presId="urn:microsoft.com/office/officeart/2005/8/layout/vList2"/>
    <dgm:cxn modelId="{55E9EAB8-C1FB-4494-86F3-6103C608C876}" type="presParOf" srcId="{E542951A-0D6F-428D-8D6F-AA0CF0029329}" destId="{95F58CCF-F0FD-4F29-B0AA-418F3302E660}" srcOrd="1" destOrd="0" presId="urn:microsoft.com/office/officeart/2005/8/layout/vList2"/>
    <dgm:cxn modelId="{894FA3CB-F6B0-488B-BA81-C3FCB8DB381A}" type="presParOf" srcId="{E542951A-0D6F-428D-8D6F-AA0CF0029329}" destId="{45827C71-CC4C-4B36-B98B-9A06DD72084E}" srcOrd="2" destOrd="0" presId="urn:microsoft.com/office/officeart/2005/8/layout/vList2"/>
    <dgm:cxn modelId="{CBC6AC41-D91C-4066-9545-806C0D7A5BDA}" type="presParOf" srcId="{E542951A-0D6F-428D-8D6F-AA0CF0029329}" destId="{8A2933CB-F372-441F-9D6B-6286878E9499}" srcOrd="3" destOrd="0" presId="urn:microsoft.com/office/officeart/2005/8/layout/vList2"/>
    <dgm:cxn modelId="{A6E31882-2836-495F-A2FF-6C39A132F424}" type="presParOf" srcId="{E542951A-0D6F-428D-8D6F-AA0CF0029329}" destId="{9EDF76FD-71E4-4E4A-B9FB-EFC95DB17541}" srcOrd="4" destOrd="0" presId="urn:microsoft.com/office/officeart/2005/8/layout/vList2"/>
    <dgm:cxn modelId="{DAAFFA23-9B70-4D46-96C2-DF05046BE1E5}" type="presParOf" srcId="{E542951A-0D6F-428D-8D6F-AA0CF0029329}" destId="{22C55C16-0B35-410A-B6A1-655A01F39B1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89D755-C3A5-4E3C-A08E-4B8390E0A169}">
      <dsp:nvSpPr>
        <dsp:cNvPr id="0" name=""/>
        <dsp:cNvSpPr/>
      </dsp:nvSpPr>
      <dsp:spPr>
        <a:xfrm>
          <a:off x="2210481" y="0"/>
          <a:ext cx="4174398" cy="4174398"/>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705888-1CCB-475D-AB30-0282DF194171}">
      <dsp:nvSpPr>
        <dsp:cNvPr id="0" name=""/>
        <dsp:cNvSpPr/>
      </dsp:nvSpPr>
      <dsp:spPr>
        <a:xfrm>
          <a:off x="2607048" y="396567"/>
          <a:ext cx="1628015" cy="16280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High Scalability</a:t>
          </a:r>
        </a:p>
      </dsp:txBody>
      <dsp:txXfrm>
        <a:off x="2686521" y="476040"/>
        <a:ext cx="1469069" cy="1469069"/>
      </dsp:txXfrm>
    </dsp:sp>
    <dsp:sp modelId="{FA56DA77-58C2-43C2-9376-07BC15F8458C}">
      <dsp:nvSpPr>
        <dsp:cNvPr id="0" name=""/>
        <dsp:cNvSpPr/>
      </dsp:nvSpPr>
      <dsp:spPr>
        <a:xfrm>
          <a:off x="4360295" y="396567"/>
          <a:ext cx="1628015" cy="16280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None Relational</a:t>
          </a:r>
        </a:p>
      </dsp:txBody>
      <dsp:txXfrm>
        <a:off x="4439768" y="476040"/>
        <a:ext cx="1469069" cy="1469069"/>
      </dsp:txXfrm>
    </dsp:sp>
    <dsp:sp modelId="{2BA33673-E330-42A4-AFD0-8A02BA70A972}">
      <dsp:nvSpPr>
        <dsp:cNvPr id="0" name=""/>
        <dsp:cNvSpPr/>
      </dsp:nvSpPr>
      <dsp:spPr>
        <a:xfrm>
          <a:off x="2607048" y="2149814"/>
          <a:ext cx="1628015" cy="16280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Flexible fields</a:t>
          </a:r>
        </a:p>
      </dsp:txBody>
      <dsp:txXfrm>
        <a:off x="2686521" y="2229287"/>
        <a:ext cx="1469069" cy="1469069"/>
      </dsp:txXfrm>
    </dsp:sp>
    <dsp:sp modelId="{EAFFC3E2-C0A5-48A6-A686-441C8CABCBA0}">
      <dsp:nvSpPr>
        <dsp:cNvPr id="0" name=""/>
        <dsp:cNvSpPr/>
      </dsp:nvSpPr>
      <dsp:spPr>
        <a:xfrm>
          <a:off x="4360295" y="2149814"/>
          <a:ext cx="1628015" cy="1628015"/>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a:t>Stores </a:t>
          </a:r>
          <a:r>
            <a:rPr lang="en-US" sz="1800" kern="1200">
              <a:latin typeface="Century Schoolbook" panose="02040604050505020304"/>
            </a:rPr>
            <a:t>Binary JSON</a:t>
          </a:r>
          <a:r>
            <a:rPr lang="en-US" sz="1800" kern="1200"/>
            <a:t> (perfect for REST APIs)</a:t>
          </a:r>
        </a:p>
      </dsp:txBody>
      <dsp:txXfrm>
        <a:off x="4439768" y="2229287"/>
        <a:ext cx="1469069" cy="1469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640DAA-CF56-4670-ACA0-D6A14173DA7B}">
      <dsp:nvSpPr>
        <dsp:cNvPr id="0" name=""/>
        <dsp:cNvSpPr/>
      </dsp:nvSpPr>
      <dsp:spPr>
        <a:xfrm>
          <a:off x="0" y="3317"/>
          <a:ext cx="5852160" cy="706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69DA4F-4896-4781-A782-1F7C30F882B7}">
      <dsp:nvSpPr>
        <dsp:cNvPr id="0" name=""/>
        <dsp:cNvSpPr/>
      </dsp:nvSpPr>
      <dsp:spPr>
        <a:xfrm>
          <a:off x="213762" y="162314"/>
          <a:ext cx="388659" cy="3886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B9B8EB8-8F99-47C8-96C5-B80EA50A58B1}">
      <dsp:nvSpPr>
        <dsp:cNvPr id="0" name=""/>
        <dsp:cNvSpPr/>
      </dsp:nvSpPr>
      <dsp:spPr>
        <a:xfrm>
          <a:off x="816185" y="3317"/>
          <a:ext cx="5035974" cy="706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788" tIns="74788" rIns="74788" bIns="74788" numCol="1" spcCol="1270" anchor="ctr" anchorCtr="0">
          <a:noAutofit/>
        </a:bodyPr>
        <a:lstStyle/>
        <a:p>
          <a:pPr marL="0" lvl="0" indent="0" algn="l" defTabSz="800100">
            <a:lnSpc>
              <a:spcPct val="100000"/>
            </a:lnSpc>
            <a:spcBef>
              <a:spcPct val="0"/>
            </a:spcBef>
            <a:spcAft>
              <a:spcPct val="35000"/>
            </a:spcAft>
            <a:buNone/>
          </a:pPr>
          <a:r>
            <a:rPr lang="en-US" sz="1800" b="1" i="1" kern="1200"/>
            <a:t>pymongo</a:t>
          </a:r>
          <a:r>
            <a:rPr lang="en-US" sz="1800" b="1" kern="1200"/>
            <a:t> </a:t>
          </a:r>
          <a:r>
            <a:rPr lang="en-US" sz="1800" kern="1200"/>
            <a:t>– communicate with the DB</a:t>
          </a:r>
        </a:p>
      </dsp:txBody>
      <dsp:txXfrm>
        <a:off x="816185" y="3317"/>
        <a:ext cx="5035974" cy="706654"/>
      </dsp:txXfrm>
    </dsp:sp>
    <dsp:sp modelId="{20EDA722-E35B-43EC-AE49-DF91443457D7}">
      <dsp:nvSpPr>
        <dsp:cNvPr id="0" name=""/>
        <dsp:cNvSpPr/>
      </dsp:nvSpPr>
      <dsp:spPr>
        <a:xfrm>
          <a:off x="0" y="886635"/>
          <a:ext cx="5852160" cy="706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00AB11-55DE-4B05-BC38-B094F203048F}">
      <dsp:nvSpPr>
        <dsp:cNvPr id="0" name=""/>
        <dsp:cNvSpPr/>
      </dsp:nvSpPr>
      <dsp:spPr>
        <a:xfrm>
          <a:off x="213762" y="1045632"/>
          <a:ext cx="388659" cy="3886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0D6005-5069-487A-836F-BC3A25DE71B0}">
      <dsp:nvSpPr>
        <dsp:cNvPr id="0" name=""/>
        <dsp:cNvSpPr/>
      </dsp:nvSpPr>
      <dsp:spPr>
        <a:xfrm>
          <a:off x="816185" y="886635"/>
          <a:ext cx="5035974" cy="706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788" tIns="74788" rIns="74788" bIns="74788" numCol="1" spcCol="1270" anchor="ctr" anchorCtr="0">
          <a:noAutofit/>
        </a:bodyPr>
        <a:lstStyle/>
        <a:p>
          <a:pPr marL="0" lvl="0" indent="0" algn="l" defTabSz="800100">
            <a:lnSpc>
              <a:spcPct val="100000"/>
            </a:lnSpc>
            <a:spcBef>
              <a:spcPct val="0"/>
            </a:spcBef>
            <a:spcAft>
              <a:spcPct val="35000"/>
            </a:spcAft>
            <a:buNone/>
          </a:pPr>
          <a:r>
            <a:rPr lang="en-US" sz="1800" b="1" i="1" kern="1200"/>
            <a:t>logging</a:t>
          </a:r>
          <a:r>
            <a:rPr lang="en-US" sz="1800" kern="1200"/>
            <a:t> – built-in logging library for python</a:t>
          </a:r>
        </a:p>
      </dsp:txBody>
      <dsp:txXfrm>
        <a:off x="816185" y="886635"/>
        <a:ext cx="5035974" cy="706654"/>
      </dsp:txXfrm>
    </dsp:sp>
    <dsp:sp modelId="{58D5A6B2-AF2C-4947-A13B-659B19470F67}">
      <dsp:nvSpPr>
        <dsp:cNvPr id="0" name=""/>
        <dsp:cNvSpPr/>
      </dsp:nvSpPr>
      <dsp:spPr>
        <a:xfrm>
          <a:off x="0" y="1769953"/>
          <a:ext cx="5852160" cy="706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D6FBE9-7B5F-44CA-A1E1-B08063E21BC0}">
      <dsp:nvSpPr>
        <dsp:cNvPr id="0" name=""/>
        <dsp:cNvSpPr/>
      </dsp:nvSpPr>
      <dsp:spPr>
        <a:xfrm>
          <a:off x="213762" y="1928951"/>
          <a:ext cx="388659" cy="3886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917C05-A2AA-4623-A9F5-25DC7C31752F}">
      <dsp:nvSpPr>
        <dsp:cNvPr id="0" name=""/>
        <dsp:cNvSpPr/>
      </dsp:nvSpPr>
      <dsp:spPr>
        <a:xfrm>
          <a:off x="816185" y="1769953"/>
          <a:ext cx="5035974" cy="706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788" tIns="74788" rIns="74788" bIns="74788" numCol="1" spcCol="1270" anchor="ctr" anchorCtr="0">
          <a:noAutofit/>
        </a:bodyPr>
        <a:lstStyle/>
        <a:p>
          <a:pPr marL="0" lvl="0" indent="0" algn="l" defTabSz="800100">
            <a:lnSpc>
              <a:spcPct val="100000"/>
            </a:lnSpc>
            <a:spcBef>
              <a:spcPct val="0"/>
            </a:spcBef>
            <a:spcAft>
              <a:spcPct val="35000"/>
            </a:spcAft>
            <a:buNone/>
          </a:pPr>
          <a:r>
            <a:rPr lang="en-US" sz="1800" b="1" i="1" kern="1200"/>
            <a:t>pytest</a:t>
          </a:r>
          <a:r>
            <a:rPr lang="en-US" sz="1800" kern="1200"/>
            <a:t> – testing library for python</a:t>
          </a:r>
        </a:p>
      </dsp:txBody>
      <dsp:txXfrm>
        <a:off x="816185" y="1769953"/>
        <a:ext cx="5035974" cy="706654"/>
      </dsp:txXfrm>
    </dsp:sp>
    <dsp:sp modelId="{B5A47541-40ED-4418-A8FA-3D78978E9380}">
      <dsp:nvSpPr>
        <dsp:cNvPr id="0" name=""/>
        <dsp:cNvSpPr/>
      </dsp:nvSpPr>
      <dsp:spPr>
        <a:xfrm>
          <a:off x="0" y="2653271"/>
          <a:ext cx="5852160" cy="706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034461-9396-4DBD-A5B5-0899995D5AB7}">
      <dsp:nvSpPr>
        <dsp:cNvPr id="0" name=""/>
        <dsp:cNvSpPr/>
      </dsp:nvSpPr>
      <dsp:spPr>
        <a:xfrm>
          <a:off x="213762" y="2812269"/>
          <a:ext cx="388659" cy="38865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4F46155-8C32-4E40-A470-1A7291BDA20F}">
      <dsp:nvSpPr>
        <dsp:cNvPr id="0" name=""/>
        <dsp:cNvSpPr/>
      </dsp:nvSpPr>
      <dsp:spPr>
        <a:xfrm>
          <a:off x="816185" y="2653271"/>
          <a:ext cx="5035974" cy="706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788" tIns="74788" rIns="74788" bIns="74788" numCol="1" spcCol="1270" anchor="ctr" anchorCtr="0">
          <a:noAutofit/>
        </a:bodyPr>
        <a:lstStyle/>
        <a:p>
          <a:pPr marL="0" lvl="0" indent="0" algn="l" defTabSz="800100">
            <a:lnSpc>
              <a:spcPct val="100000"/>
            </a:lnSpc>
            <a:spcBef>
              <a:spcPct val="0"/>
            </a:spcBef>
            <a:spcAft>
              <a:spcPct val="35000"/>
            </a:spcAft>
            <a:buNone/>
          </a:pPr>
          <a:r>
            <a:rPr lang="en-US" sz="1800" b="1" i="1" kern="1200"/>
            <a:t>Flask</a:t>
          </a:r>
          <a:r>
            <a:rPr lang="en-US" sz="1800" i="1" kern="1200"/>
            <a:t> </a:t>
          </a:r>
          <a:r>
            <a:rPr lang="en-US" sz="1800" kern="1200"/>
            <a:t>– program architecture/framework</a:t>
          </a:r>
        </a:p>
      </dsp:txBody>
      <dsp:txXfrm>
        <a:off x="816185" y="2653271"/>
        <a:ext cx="5035974" cy="706654"/>
      </dsp:txXfrm>
    </dsp:sp>
    <dsp:sp modelId="{5BFE1941-A0E3-4673-9895-1E84D44ED03F}">
      <dsp:nvSpPr>
        <dsp:cNvPr id="0" name=""/>
        <dsp:cNvSpPr/>
      </dsp:nvSpPr>
      <dsp:spPr>
        <a:xfrm>
          <a:off x="0" y="3536589"/>
          <a:ext cx="5852160" cy="706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5BF3D9-5FE5-47CA-8240-312011F81887}">
      <dsp:nvSpPr>
        <dsp:cNvPr id="0" name=""/>
        <dsp:cNvSpPr/>
      </dsp:nvSpPr>
      <dsp:spPr>
        <a:xfrm>
          <a:off x="213762" y="3695587"/>
          <a:ext cx="388659" cy="38865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E11B73-34BE-46FA-92BD-45AE14F58C41}">
      <dsp:nvSpPr>
        <dsp:cNvPr id="0" name=""/>
        <dsp:cNvSpPr/>
      </dsp:nvSpPr>
      <dsp:spPr>
        <a:xfrm>
          <a:off x="816185" y="3536589"/>
          <a:ext cx="5035974" cy="706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788" tIns="74788" rIns="74788" bIns="74788" numCol="1" spcCol="1270" anchor="ctr" anchorCtr="0">
          <a:noAutofit/>
        </a:bodyPr>
        <a:lstStyle/>
        <a:p>
          <a:pPr marL="0" lvl="0" indent="0" algn="l" defTabSz="800100">
            <a:lnSpc>
              <a:spcPct val="100000"/>
            </a:lnSpc>
            <a:spcBef>
              <a:spcPct val="0"/>
            </a:spcBef>
            <a:spcAft>
              <a:spcPct val="35000"/>
            </a:spcAft>
            <a:buNone/>
          </a:pPr>
          <a:r>
            <a:rPr lang="en-US" sz="1800" b="1" i="1" kern="1200"/>
            <a:t>pyyaml</a:t>
          </a:r>
          <a:r>
            <a:rPr lang="en-US" sz="1800" b="1" kern="1200"/>
            <a:t> </a:t>
          </a:r>
          <a:r>
            <a:rPr lang="en-US" sz="1800" kern="1200"/>
            <a:t>– config read/writes</a:t>
          </a:r>
        </a:p>
      </dsp:txBody>
      <dsp:txXfrm>
        <a:off x="816185" y="3536589"/>
        <a:ext cx="5035974" cy="70665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2469CC-0039-42DB-A392-7737FFC7CFC8}">
      <dsp:nvSpPr>
        <dsp:cNvPr id="0" name=""/>
        <dsp:cNvSpPr/>
      </dsp:nvSpPr>
      <dsp:spPr>
        <a:xfrm>
          <a:off x="0" y="1882"/>
          <a:ext cx="6015571" cy="0"/>
        </a:xfrm>
        <a:prstGeom prst="line">
          <a:avLst/>
        </a:prstGeom>
        <a:solidFill>
          <a:schemeClr val="accent2">
            <a:hueOff val="0"/>
            <a:satOff val="0"/>
            <a:lumOff val="0"/>
            <a:alphaOff val="0"/>
          </a:schemeClr>
        </a:solidFill>
        <a:ln w="9525" cap="flat" cmpd="sng" algn="ctr">
          <a:solidFill>
            <a:schemeClr val="accent2">
              <a:hueOff val="0"/>
              <a:satOff val="0"/>
              <a:lumOff val="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2">
              <a:hueOff val="0"/>
              <a:satOff val="0"/>
              <a:lumOff val="0"/>
              <a:alphaOff val="0"/>
              <a:shade val="35000"/>
              <a:satMod val="130000"/>
            </a:schemeClr>
          </a:contourClr>
        </a:sp3d>
      </dsp:spPr>
      <dsp:style>
        <a:lnRef idx="1">
          <a:scrgbClr r="0" g="0" b="0"/>
        </a:lnRef>
        <a:fillRef idx="3">
          <a:scrgbClr r="0" g="0" b="0"/>
        </a:fillRef>
        <a:effectRef idx="2">
          <a:scrgbClr r="0" g="0" b="0"/>
        </a:effectRef>
        <a:fontRef idx="minor">
          <a:schemeClr val="lt1"/>
        </a:fontRef>
      </dsp:style>
    </dsp:sp>
    <dsp:sp modelId="{F3044CD4-0C96-4CB5-8817-3BFB885BD42A}">
      <dsp:nvSpPr>
        <dsp:cNvPr id="0" name=""/>
        <dsp:cNvSpPr/>
      </dsp:nvSpPr>
      <dsp:spPr>
        <a:xfrm>
          <a:off x="0" y="1882"/>
          <a:ext cx="6015571" cy="6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MongoDB: </a:t>
          </a:r>
          <a:r>
            <a:rPr lang="en-US" sz="1800" i="1" kern="1200" baseline="0"/>
            <a:t>GNU AGPL v3.0 (Allowed to distribute but not edit)</a:t>
          </a:r>
          <a:endParaRPr lang="en-US" sz="1800" kern="1200"/>
        </a:p>
      </dsp:txBody>
      <dsp:txXfrm>
        <a:off x="0" y="1882"/>
        <a:ext cx="6015571" cy="641869"/>
      </dsp:txXfrm>
    </dsp:sp>
    <dsp:sp modelId="{B8D5D590-44C7-4CCB-997F-1686956D9A57}">
      <dsp:nvSpPr>
        <dsp:cNvPr id="0" name=""/>
        <dsp:cNvSpPr/>
      </dsp:nvSpPr>
      <dsp:spPr>
        <a:xfrm>
          <a:off x="0" y="643751"/>
          <a:ext cx="6015571" cy="0"/>
        </a:xfrm>
        <a:prstGeom prst="line">
          <a:avLst/>
        </a:prstGeom>
        <a:solidFill>
          <a:schemeClr val="accent2">
            <a:hueOff val="7071"/>
            <a:satOff val="-6897"/>
            <a:lumOff val="-353"/>
            <a:alphaOff val="0"/>
          </a:schemeClr>
        </a:solidFill>
        <a:ln w="9525" cap="flat" cmpd="sng" algn="ctr">
          <a:solidFill>
            <a:schemeClr val="accent2">
              <a:hueOff val="7071"/>
              <a:satOff val="-6897"/>
              <a:lumOff val="-353"/>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2">
              <a:hueOff val="7071"/>
              <a:satOff val="-6897"/>
              <a:lumOff val="-353"/>
              <a:alphaOff val="0"/>
              <a:shade val="35000"/>
              <a:satMod val="130000"/>
            </a:schemeClr>
          </a:contourClr>
        </a:sp3d>
      </dsp:spPr>
      <dsp:style>
        <a:lnRef idx="1">
          <a:scrgbClr r="0" g="0" b="0"/>
        </a:lnRef>
        <a:fillRef idx="3">
          <a:scrgbClr r="0" g="0" b="0"/>
        </a:fillRef>
        <a:effectRef idx="2">
          <a:scrgbClr r="0" g="0" b="0"/>
        </a:effectRef>
        <a:fontRef idx="minor">
          <a:schemeClr val="lt1"/>
        </a:fontRef>
      </dsp:style>
    </dsp:sp>
    <dsp:sp modelId="{6F738FD3-F01E-4F74-9984-548C10EBCF55}">
      <dsp:nvSpPr>
        <dsp:cNvPr id="0" name=""/>
        <dsp:cNvSpPr/>
      </dsp:nvSpPr>
      <dsp:spPr>
        <a:xfrm>
          <a:off x="0" y="643751"/>
          <a:ext cx="6015571" cy="6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Docker: </a:t>
          </a:r>
          <a:r>
            <a:rPr lang="en-US" sz="1800" i="1" kern="1200" baseline="0"/>
            <a:t>Apache License 2.0 (Free &amp; Opensource)</a:t>
          </a:r>
          <a:endParaRPr lang="en-US" sz="1800" kern="1200"/>
        </a:p>
      </dsp:txBody>
      <dsp:txXfrm>
        <a:off x="0" y="643751"/>
        <a:ext cx="6015571" cy="641869"/>
      </dsp:txXfrm>
    </dsp:sp>
    <dsp:sp modelId="{1207B96F-D4BE-441F-BB73-3300973C90DC}">
      <dsp:nvSpPr>
        <dsp:cNvPr id="0" name=""/>
        <dsp:cNvSpPr/>
      </dsp:nvSpPr>
      <dsp:spPr>
        <a:xfrm>
          <a:off x="0" y="1285620"/>
          <a:ext cx="6015571" cy="0"/>
        </a:xfrm>
        <a:prstGeom prst="line">
          <a:avLst/>
        </a:prstGeom>
        <a:solidFill>
          <a:schemeClr val="accent2">
            <a:hueOff val="14141"/>
            <a:satOff val="-13795"/>
            <a:lumOff val="-706"/>
            <a:alphaOff val="0"/>
          </a:schemeClr>
        </a:solidFill>
        <a:ln w="9525" cap="flat" cmpd="sng" algn="ctr">
          <a:solidFill>
            <a:schemeClr val="accent2">
              <a:hueOff val="14141"/>
              <a:satOff val="-13795"/>
              <a:lumOff val="-706"/>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2">
              <a:hueOff val="14141"/>
              <a:satOff val="-13795"/>
              <a:lumOff val="-706"/>
              <a:alphaOff val="0"/>
              <a:shade val="35000"/>
              <a:satMod val="130000"/>
            </a:schemeClr>
          </a:contourClr>
        </a:sp3d>
      </dsp:spPr>
      <dsp:style>
        <a:lnRef idx="1">
          <a:scrgbClr r="0" g="0" b="0"/>
        </a:lnRef>
        <a:fillRef idx="3">
          <a:scrgbClr r="0" g="0" b="0"/>
        </a:fillRef>
        <a:effectRef idx="2">
          <a:scrgbClr r="0" g="0" b="0"/>
        </a:effectRef>
        <a:fontRef idx="minor">
          <a:schemeClr val="lt1"/>
        </a:fontRef>
      </dsp:style>
    </dsp:sp>
    <dsp:sp modelId="{487CAA33-49FE-4F73-9288-7142B9FEC0AF}">
      <dsp:nvSpPr>
        <dsp:cNvPr id="0" name=""/>
        <dsp:cNvSpPr/>
      </dsp:nvSpPr>
      <dsp:spPr>
        <a:xfrm>
          <a:off x="0" y="1285620"/>
          <a:ext cx="6015571" cy="6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Python: </a:t>
          </a:r>
          <a:r>
            <a:rPr lang="en-US" sz="1800" i="1" kern="1200" baseline="0"/>
            <a:t>Python Software Foundation License Version 2 (Copyleft)</a:t>
          </a:r>
          <a:endParaRPr lang="en-US" sz="1800" kern="1200"/>
        </a:p>
      </dsp:txBody>
      <dsp:txXfrm>
        <a:off x="0" y="1285620"/>
        <a:ext cx="6015571" cy="641869"/>
      </dsp:txXfrm>
    </dsp:sp>
    <dsp:sp modelId="{A0E2C9FB-411C-4747-AF30-EFC9430B47F1}">
      <dsp:nvSpPr>
        <dsp:cNvPr id="0" name=""/>
        <dsp:cNvSpPr/>
      </dsp:nvSpPr>
      <dsp:spPr>
        <a:xfrm>
          <a:off x="0" y="1927489"/>
          <a:ext cx="6015571" cy="0"/>
        </a:xfrm>
        <a:prstGeom prst="line">
          <a:avLst/>
        </a:prstGeom>
        <a:solidFill>
          <a:schemeClr val="accent2">
            <a:hueOff val="21212"/>
            <a:satOff val="-20692"/>
            <a:lumOff val="-1060"/>
            <a:alphaOff val="0"/>
          </a:schemeClr>
        </a:solidFill>
        <a:ln w="9525" cap="flat" cmpd="sng" algn="ctr">
          <a:solidFill>
            <a:schemeClr val="accent2">
              <a:hueOff val="21212"/>
              <a:satOff val="-20692"/>
              <a:lumOff val="-1060"/>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2">
              <a:hueOff val="21212"/>
              <a:satOff val="-20692"/>
              <a:lumOff val="-1060"/>
              <a:alphaOff val="0"/>
              <a:shade val="35000"/>
              <a:satMod val="130000"/>
            </a:schemeClr>
          </a:contourClr>
        </a:sp3d>
      </dsp:spPr>
      <dsp:style>
        <a:lnRef idx="1">
          <a:scrgbClr r="0" g="0" b="0"/>
        </a:lnRef>
        <a:fillRef idx="3">
          <a:scrgbClr r="0" g="0" b="0"/>
        </a:fillRef>
        <a:effectRef idx="2">
          <a:scrgbClr r="0" g="0" b="0"/>
        </a:effectRef>
        <a:fontRef idx="minor">
          <a:schemeClr val="lt1"/>
        </a:fontRef>
      </dsp:style>
    </dsp:sp>
    <dsp:sp modelId="{C73BFBF0-E6E6-4072-ACFF-3D7CCF2BC2D1}">
      <dsp:nvSpPr>
        <dsp:cNvPr id="0" name=""/>
        <dsp:cNvSpPr/>
      </dsp:nvSpPr>
      <dsp:spPr>
        <a:xfrm>
          <a:off x="0" y="1927489"/>
          <a:ext cx="6015571" cy="6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Flask: </a:t>
          </a:r>
          <a:r>
            <a:rPr lang="en-US" sz="1800" i="1" kern="1200" baseline="0"/>
            <a:t>BSD 3-Clause License (Preserves original copyright)</a:t>
          </a:r>
          <a:endParaRPr lang="en-US" sz="1800" kern="1200"/>
        </a:p>
      </dsp:txBody>
      <dsp:txXfrm>
        <a:off x="0" y="1927489"/>
        <a:ext cx="6015571" cy="641869"/>
      </dsp:txXfrm>
    </dsp:sp>
    <dsp:sp modelId="{63D220C0-B2BE-4722-AB6A-9A0665282598}">
      <dsp:nvSpPr>
        <dsp:cNvPr id="0" name=""/>
        <dsp:cNvSpPr/>
      </dsp:nvSpPr>
      <dsp:spPr>
        <a:xfrm>
          <a:off x="0" y="2569358"/>
          <a:ext cx="6015571" cy="0"/>
        </a:xfrm>
        <a:prstGeom prst="line">
          <a:avLst/>
        </a:prstGeom>
        <a:solidFill>
          <a:schemeClr val="accent2">
            <a:hueOff val="28282"/>
            <a:satOff val="-27590"/>
            <a:lumOff val="-1413"/>
            <a:alphaOff val="0"/>
          </a:schemeClr>
        </a:solidFill>
        <a:ln w="9525" cap="flat" cmpd="sng" algn="ctr">
          <a:solidFill>
            <a:schemeClr val="accent2">
              <a:hueOff val="28282"/>
              <a:satOff val="-27590"/>
              <a:lumOff val="-1413"/>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2">
              <a:hueOff val="28282"/>
              <a:satOff val="-27590"/>
              <a:lumOff val="-1413"/>
              <a:alphaOff val="0"/>
              <a:shade val="35000"/>
              <a:satMod val="130000"/>
            </a:schemeClr>
          </a:contourClr>
        </a:sp3d>
      </dsp:spPr>
      <dsp:style>
        <a:lnRef idx="1">
          <a:scrgbClr r="0" g="0" b="0"/>
        </a:lnRef>
        <a:fillRef idx="3">
          <a:scrgbClr r="0" g="0" b="0"/>
        </a:fillRef>
        <a:effectRef idx="2">
          <a:scrgbClr r="0" g="0" b="0"/>
        </a:effectRef>
        <a:fontRef idx="minor">
          <a:schemeClr val="lt1"/>
        </a:fontRef>
      </dsp:style>
    </dsp:sp>
    <dsp:sp modelId="{F945CB67-35EB-428B-9C1C-71F266699A66}">
      <dsp:nvSpPr>
        <dsp:cNvPr id="0" name=""/>
        <dsp:cNvSpPr/>
      </dsp:nvSpPr>
      <dsp:spPr>
        <a:xfrm>
          <a:off x="0" y="2569358"/>
          <a:ext cx="6015571" cy="6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baseline="0"/>
            <a:t>PyYAML: </a:t>
          </a:r>
          <a:r>
            <a:rPr lang="en-US" sz="1800" i="1" kern="1200" baseline="0"/>
            <a:t>MIT License (Attribution only)</a:t>
          </a:r>
          <a:endParaRPr lang="en-US" sz="1800" kern="1200"/>
        </a:p>
      </dsp:txBody>
      <dsp:txXfrm>
        <a:off x="0" y="2569358"/>
        <a:ext cx="6015571" cy="641869"/>
      </dsp:txXfrm>
    </dsp:sp>
    <dsp:sp modelId="{3602E8E2-EE0E-4B71-9AF1-F37B98C36AF7}">
      <dsp:nvSpPr>
        <dsp:cNvPr id="0" name=""/>
        <dsp:cNvSpPr/>
      </dsp:nvSpPr>
      <dsp:spPr>
        <a:xfrm>
          <a:off x="0" y="3211227"/>
          <a:ext cx="6015571" cy="0"/>
        </a:xfrm>
        <a:prstGeom prst="line">
          <a:avLst/>
        </a:prstGeom>
        <a:solidFill>
          <a:schemeClr val="accent2">
            <a:hueOff val="35353"/>
            <a:satOff val="-34487"/>
            <a:lumOff val="-1766"/>
            <a:alphaOff val="0"/>
          </a:schemeClr>
        </a:solidFill>
        <a:ln w="9525" cap="flat" cmpd="sng" algn="ctr">
          <a:solidFill>
            <a:schemeClr val="accent2">
              <a:hueOff val="35353"/>
              <a:satOff val="-34487"/>
              <a:lumOff val="-1766"/>
              <a:alphaOff val="0"/>
            </a:schemeClr>
          </a:solidFill>
          <a:prstDash val="solid"/>
        </a:ln>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accent2">
              <a:hueOff val="35353"/>
              <a:satOff val="-34487"/>
              <a:lumOff val="-1766"/>
              <a:alphaOff val="0"/>
              <a:shade val="35000"/>
              <a:satMod val="130000"/>
            </a:schemeClr>
          </a:contourClr>
        </a:sp3d>
      </dsp:spPr>
      <dsp:style>
        <a:lnRef idx="1">
          <a:scrgbClr r="0" g="0" b="0"/>
        </a:lnRef>
        <a:fillRef idx="3">
          <a:scrgbClr r="0" g="0" b="0"/>
        </a:fillRef>
        <a:effectRef idx="2">
          <a:scrgbClr r="0" g="0" b="0"/>
        </a:effectRef>
        <a:fontRef idx="minor">
          <a:schemeClr val="lt1"/>
        </a:fontRef>
      </dsp:style>
    </dsp:sp>
    <dsp:sp modelId="{B034B4FF-39DA-41A9-8B4C-496BF01602F1}">
      <dsp:nvSpPr>
        <dsp:cNvPr id="0" name=""/>
        <dsp:cNvSpPr/>
      </dsp:nvSpPr>
      <dsp:spPr>
        <a:xfrm>
          <a:off x="0" y="3211227"/>
          <a:ext cx="6015571" cy="6418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rtl="0">
            <a:lnSpc>
              <a:spcPct val="90000"/>
            </a:lnSpc>
            <a:spcBef>
              <a:spcPct val="0"/>
            </a:spcBef>
            <a:spcAft>
              <a:spcPct val="35000"/>
            </a:spcAft>
            <a:buNone/>
          </a:pPr>
          <a:r>
            <a:rPr lang="en-US" sz="1800" kern="1200" baseline="0"/>
            <a:t>Jonathan's REST Endpoint: </a:t>
          </a:r>
          <a:r>
            <a:rPr lang="en-US" sz="1800" i="1" kern="1200" baseline="0"/>
            <a:t>GNU Free Documentation License</a:t>
          </a:r>
          <a:r>
            <a:rPr lang="en-US" sz="1800" i="1" kern="1200">
              <a:latin typeface="Century Schoolbook" panose="02040604050505020304"/>
            </a:rPr>
            <a:t> (Copyleft)</a:t>
          </a:r>
          <a:endParaRPr lang="en-US" sz="1800" kern="1200"/>
        </a:p>
      </dsp:txBody>
      <dsp:txXfrm>
        <a:off x="0" y="3211227"/>
        <a:ext cx="6015571" cy="6418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B65AA3-54A4-491E-B411-9468FA3D741B}">
      <dsp:nvSpPr>
        <dsp:cNvPr id="0" name=""/>
        <dsp:cNvSpPr/>
      </dsp:nvSpPr>
      <dsp:spPr>
        <a:xfrm>
          <a:off x="2837540" y="834470"/>
          <a:ext cx="1392335" cy="350241"/>
        </a:xfrm>
        <a:custGeom>
          <a:avLst/>
          <a:gdLst/>
          <a:ahLst/>
          <a:cxnLst/>
          <a:rect l="0" t="0" r="0" b="0"/>
          <a:pathLst>
            <a:path>
              <a:moveTo>
                <a:pt x="0" y="0"/>
              </a:moveTo>
              <a:lnTo>
                <a:pt x="0" y="175120"/>
              </a:lnTo>
              <a:lnTo>
                <a:pt x="1392335" y="175120"/>
              </a:lnTo>
              <a:lnTo>
                <a:pt x="1392335" y="350241"/>
              </a:lnTo>
            </a:path>
          </a:pathLst>
        </a:custGeom>
        <a:noFill/>
        <a:ln w="9525" cap="flat" cmpd="sng" algn="ctr">
          <a:solidFill>
            <a:schemeClr val="dk1"/>
          </a:solidFill>
          <a:prstDash val="solid"/>
        </a:ln>
        <a:effectLst/>
      </dsp:spPr>
      <dsp:style>
        <a:lnRef idx="1">
          <a:schemeClr val="dk1"/>
        </a:lnRef>
        <a:fillRef idx="0">
          <a:schemeClr val="dk1"/>
        </a:fillRef>
        <a:effectRef idx="0">
          <a:schemeClr val="dk1"/>
        </a:effectRef>
        <a:fontRef idx="minor">
          <a:schemeClr val="tx1"/>
        </a:fontRef>
      </dsp:style>
    </dsp:sp>
    <dsp:sp modelId="{27500F5A-41E1-43B1-924F-5D1200305689}">
      <dsp:nvSpPr>
        <dsp:cNvPr id="0" name=""/>
        <dsp:cNvSpPr/>
      </dsp:nvSpPr>
      <dsp:spPr>
        <a:xfrm>
          <a:off x="1445205" y="834470"/>
          <a:ext cx="1392335" cy="350241"/>
        </a:xfrm>
        <a:custGeom>
          <a:avLst/>
          <a:gdLst/>
          <a:ahLst/>
          <a:cxnLst/>
          <a:rect l="0" t="0" r="0" b="0"/>
          <a:pathLst>
            <a:path>
              <a:moveTo>
                <a:pt x="1392335" y="0"/>
              </a:moveTo>
              <a:lnTo>
                <a:pt x="1392335" y="175120"/>
              </a:lnTo>
              <a:lnTo>
                <a:pt x="0" y="175120"/>
              </a:lnTo>
              <a:lnTo>
                <a:pt x="0" y="350241"/>
              </a:lnTo>
            </a:path>
          </a:pathLst>
        </a:custGeom>
        <a:noFill/>
        <a:ln w="9525" cap="flat" cmpd="sng" algn="ctr">
          <a:solidFill>
            <a:schemeClr val="dk1"/>
          </a:solidFill>
          <a:prstDash val="solid"/>
        </a:ln>
        <a:effectLst/>
      </dsp:spPr>
      <dsp:style>
        <a:lnRef idx="1">
          <a:schemeClr val="dk1"/>
        </a:lnRef>
        <a:fillRef idx="0">
          <a:schemeClr val="dk1"/>
        </a:fillRef>
        <a:effectRef idx="0">
          <a:schemeClr val="dk1"/>
        </a:effectRef>
        <a:fontRef idx="minor">
          <a:schemeClr val="tx1"/>
        </a:fontRef>
      </dsp:style>
    </dsp:sp>
    <dsp:sp modelId="{C1CD0385-956D-45A5-8D74-B3366524606A}">
      <dsp:nvSpPr>
        <dsp:cNvPr id="0" name=""/>
        <dsp:cNvSpPr/>
      </dsp:nvSpPr>
      <dsp:spPr>
        <a:xfrm>
          <a:off x="2003631" y="561"/>
          <a:ext cx="1667817" cy="833908"/>
        </a:xfrm>
        <a:prstGeom prst="rect">
          <a:avLst/>
        </a:prstGeom>
        <a:solidFill>
          <a:srgbClr val="92D050"/>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Approve</a:t>
          </a:r>
          <a:endParaRPr lang="en-US" sz="3600" kern="1200"/>
        </a:p>
      </dsp:txBody>
      <dsp:txXfrm>
        <a:off x="2003631" y="561"/>
        <a:ext cx="1667817" cy="833908"/>
      </dsp:txXfrm>
    </dsp:sp>
    <dsp:sp modelId="{328483AC-1C72-4773-A28D-B2D26EB6F559}">
      <dsp:nvSpPr>
        <dsp:cNvPr id="0" name=""/>
        <dsp:cNvSpPr/>
      </dsp:nvSpPr>
      <dsp:spPr>
        <a:xfrm>
          <a:off x="227990" y="1184711"/>
          <a:ext cx="2434429" cy="833908"/>
        </a:xfrm>
        <a:prstGeom prst="rect">
          <a:avLst/>
        </a:prstGeom>
        <a:solidFill>
          <a:schemeClr val="bg1">
            <a:lumMod val="7500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Edit</a:t>
          </a:r>
          <a:endParaRPr lang="en-US" sz="3600" kern="1200"/>
        </a:p>
      </dsp:txBody>
      <dsp:txXfrm>
        <a:off x="227990" y="1184711"/>
        <a:ext cx="2434429" cy="833908"/>
      </dsp:txXfrm>
    </dsp:sp>
    <dsp:sp modelId="{06C00A2B-2F69-43EF-85F7-4E8028CACA25}">
      <dsp:nvSpPr>
        <dsp:cNvPr id="0" name=""/>
        <dsp:cNvSpPr/>
      </dsp:nvSpPr>
      <dsp:spPr>
        <a:xfrm>
          <a:off x="3012661" y="1184711"/>
          <a:ext cx="2434429" cy="833908"/>
        </a:xfrm>
        <a:prstGeom prst="rect">
          <a:avLst/>
        </a:prstGeom>
        <a:solidFill>
          <a:schemeClr val="bg1">
            <a:lumMod val="7500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New Entry</a:t>
          </a:r>
        </a:p>
      </dsp:txBody>
      <dsp:txXfrm>
        <a:off x="3012661" y="1184711"/>
        <a:ext cx="2434429" cy="83390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D0385-956D-45A5-8D74-B3366524606A}">
      <dsp:nvSpPr>
        <dsp:cNvPr id="0" name=""/>
        <dsp:cNvSpPr/>
      </dsp:nvSpPr>
      <dsp:spPr>
        <a:xfrm>
          <a:off x="162957" y="517"/>
          <a:ext cx="1620078" cy="810039"/>
        </a:xfrm>
        <a:prstGeom prst="rect">
          <a:avLst/>
        </a:prstGeom>
        <a:solidFill>
          <a:schemeClr val="accent5">
            <a:lumMod val="60000"/>
            <a:lumOff val="4000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a:t>Deny</a:t>
          </a:r>
          <a:endParaRPr lang="en-US" sz="3600" kern="1200"/>
        </a:p>
      </dsp:txBody>
      <dsp:txXfrm>
        <a:off x="162957" y="517"/>
        <a:ext cx="1620078" cy="8100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666E0-947A-4A38-B873-5D789A32E70B}">
      <dsp:nvSpPr>
        <dsp:cNvPr id="0" name=""/>
        <dsp:cNvSpPr/>
      </dsp:nvSpPr>
      <dsp:spPr>
        <a:xfrm>
          <a:off x="0" y="7729"/>
          <a:ext cx="5990135" cy="743535"/>
        </a:xfrm>
        <a:prstGeom prst="roundRect">
          <a:avLst/>
        </a:prstGeom>
        <a:solidFill>
          <a:schemeClr val="accent2">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Requirements.txt</a:t>
          </a:r>
        </a:p>
      </dsp:txBody>
      <dsp:txXfrm>
        <a:off x="36296" y="44025"/>
        <a:ext cx="5917543" cy="670943"/>
      </dsp:txXfrm>
    </dsp:sp>
    <dsp:sp modelId="{95F58CCF-F0FD-4F29-B0AA-418F3302E660}">
      <dsp:nvSpPr>
        <dsp:cNvPr id="0" name=""/>
        <dsp:cNvSpPr/>
      </dsp:nvSpPr>
      <dsp:spPr>
        <a:xfrm>
          <a:off x="0" y="751264"/>
          <a:ext cx="5990135"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18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Mainly just running Docker</a:t>
          </a:r>
        </a:p>
      </dsp:txBody>
      <dsp:txXfrm>
        <a:off x="0" y="751264"/>
        <a:ext cx="5990135" cy="513360"/>
      </dsp:txXfrm>
    </dsp:sp>
    <dsp:sp modelId="{45827C71-CC4C-4B36-B98B-9A06DD72084E}">
      <dsp:nvSpPr>
        <dsp:cNvPr id="0" name=""/>
        <dsp:cNvSpPr/>
      </dsp:nvSpPr>
      <dsp:spPr>
        <a:xfrm>
          <a:off x="0" y="1264624"/>
          <a:ext cx="5990135" cy="743535"/>
        </a:xfrm>
        <a:prstGeom prst="roundRect">
          <a:avLst/>
        </a:prstGeom>
        <a:solidFill>
          <a:schemeClr val="accent2">
            <a:hueOff val="17677"/>
            <a:satOff val="-17244"/>
            <a:lumOff val="-883"/>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Config files for logging</a:t>
          </a:r>
        </a:p>
      </dsp:txBody>
      <dsp:txXfrm>
        <a:off x="36296" y="1300920"/>
        <a:ext cx="5917543" cy="670943"/>
      </dsp:txXfrm>
    </dsp:sp>
    <dsp:sp modelId="{8A2933CB-F372-441F-9D6B-6286878E9499}">
      <dsp:nvSpPr>
        <dsp:cNvPr id="0" name=""/>
        <dsp:cNvSpPr/>
      </dsp:nvSpPr>
      <dsp:spPr>
        <a:xfrm>
          <a:off x="0" y="2008159"/>
          <a:ext cx="5990135" cy="1251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18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Security: INFO</a:t>
          </a:r>
        </a:p>
        <a:p>
          <a:pPr marL="228600" lvl="1" indent="-228600" algn="l" defTabSz="1066800">
            <a:lnSpc>
              <a:spcPct val="90000"/>
            </a:lnSpc>
            <a:spcBef>
              <a:spcPct val="0"/>
            </a:spcBef>
            <a:spcAft>
              <a:spcPct val="20000"/>
            </a:spcAft>
            <a:buChar char="•"/>
          </a:pPr>
          <a:r>
            <a:rPr lang="en-US" sz="2400" kern="1200"/>
            <a:t>App:        WARNING</a:t>
          </a:r>
        </a:p>
        <a:p>
          <a:pPr marL="228600" lvl="1" indent="-228600" algn="l" defTabSz="1066800">
            <a:lnSpc>
              <a:spcPct val="90000"/>
            </a:lnSpc>
            <a:spcBef>
              <a:spcPct val="0"/>
            </a:spcBef>
            <a:spcAft>
              <a:spcPct val="20000"/>
            </a:spcAft>
            <a:buChar char="•"/>
          </a:pPr>
          <a:r>
            <a:rPr lang="en-US" sz="2400" kern="1200"/>
            <a:t>Console:  DEBUG</a:t>
          </a:r>
        </a:p>
      </dsp:txBody>
      <dsp:txXfrm>
        <a:off x="0" y="2008159"/>
        <a:ext cx="5990135" cy="1251315"/>
      </dsp:txXfrm>
    </dsp:sp>
    <dsp:sp modelId="{9EDF76FD-71E4-4E4A-B9FB-EFC95DB17541}">
      <dsp:nvSpPr>
        <dsp:cNvPr id="0" name=""/>
        <dsp:cNvSpPr/>
      </dsp:nvSpPr>
      <dsp:spPr>
        <a:xfrm>
          <a:off x="0" y="3259474"/>
          <a:ext cx="5990135" cy="743535"/>
        </a:xfrm>
        <a:prstGeom prst="roundRect">
          <a:avLst/>
        </a:prstGeom>
        <a:solidFill>
          <a:schemeClr val="accent2">
            <a:hueOff val="35353"/>
            <a:satOff val="-34487"/>
            <a:lumOff val="-1766"/>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Dockerfile and .dockerignore</a:t>
          </a:r>
        </a:p>
      </dsp:txBody>
      <dsp:txXfrm>
        <a:off x="36296" y="3295770"/>
        <a:ext cx="5917543" cy="670943"/>
      </dsp:txXfrm>
    </dsp:sp>
    <dsp:sp modelId="{22C55C16-0B35-410A-B6A1-655A01F39B1A}">
      <dsp:nvSpPr>
        <dsp:cNvPr id="0" name=""/>
        <dsp:cNvSpPr/>
      </dsp:nvSpPr>
      <dsp:spPr>
        <a:xfrm>
          <a:off x="0" y="4003009"/>
          <a:ext cx="5990135" cy="1251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18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a:t>Base mongo/python image</a:t>
          </a:r>
        </a:p>
        <a:p>
          <a:pPr marL="228600" lvl="1" indent="-228600" algn="l" defTabSz="1066800">
            <a:lnSpc>
              <a:spcPct val="90000"/>
            </a:lnSpc>
            <a:spcBef>
              <a:spcPct val="0"/>
            </a:spcBef>
            <a:spcAft>
              <a:spcPct val="20000"/>
            </a:spcAft>
            <a:buChar char="•"/>
          </a:pPr>
          <a:r>
            <a:rPr lang="en-US" sz="2400" kern="1200"/>
            <a:t>Set workdir and copy files into container</a:t>
          </a:r>
        </a:p>
        <a:p>
          <a:pPr marL="228600" lvl="1" indent="-228600" algn="l" defTabSz="1066800">
            <a:lnSpc>
              <a:spcPct val="90000"/>
            </a:lnSpc>
            <a:spcBef>
              <a:spcPct val="0"/>
            </a:spcBef>
            <a:spcAft>
              <a:spcPct val="20000"/>
            </a:spcAft>
            <a:buChar char="•"/>
          </a:pPr>
          <a:r>
            <a:rPr lang="en-US" sz="2400" kern="1200"/>
            <a:t>Run pip installs (so far only pyyaml)</a:t>
          </a:r>
        </a:p>
      </dsp:txBody>
      <dsp:txXfrm>
        <a:off x="0" y="4003009"/>
        <a:ext cx="5990135" cy="1251315"/>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FC7111-4C1B-4F46-86FB-50C743671EF4}" type="datetimeFigureOut">
              <a:rPr lang="en-US" smtClean="0"/>
              <a:t>10/24/2025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10CDF4-7D80-42D4-BE31-7E7F1364013B}" type="slidenum">
              <a:rPr lang="en-US" smtClean="0"/>
              <a:t>‹#›</a:t>
            </a:fld>
            <a:endParaRPr lang="en-US"/>
          </a:p>
        </p:txBody>
      </p:sp>
    </p:spTree>
    <p:extLst>
      <p:ext uri="{BB962C8B-B14F-4D97-AF65-F5344CB8AC3E}">
        <p14:creationId xmlns:p14="http://schemas.microsoft.com/office/powerpoint/2010/main" val="269312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10CDF4-7D80-42D4-BE31-7E7F1364013B}" type="slidenum">
              <a:rPr lang="en-US" smtClean="0"/>
              <a:t>10</a:t>
            </a:fld>
            <a:endParaRPr lang="en-US"/>
          </a:p>
        </p:txBody>
      </p:sp>
    </p:spTree>
    <p:extLst>
      <p:ext uri="{BB962C8B-B14F-4D97-AF65-F5344CB8AC3E}">
        <p14:creationId xmlns:p14="http://schemas.microsoft.com/office/powerpoint/2010/main" val="3633417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10CDF4-7D80-42D4-BE31-7E7F1364013B}" type="slidenum">
              <a:rPr lang="en-US" smtClean="0"/>
              <a:t>15</a:t>
            </a:fld>
            <a:endParaRPr lang="en-US"/>
          </a:p>
        </p:txBody>
      </p:sp>
    </p:spTree>
    <p:extLst>
      <p:ext uri="{BB962C8B-B14F-4D97-AF65-F5344CB8AC3E}">
        <p14:creationId xmlns:p14="http://schemas.microsoft.com/office/powerpoint/2010/main" val="1308680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310CDF4-7D80-42D4-BE31-7E7F1364013B}" type="slidenum">
              <a:rPr lang="en-US" smtClean="0"/>
              <a:t>20</a:t>
            </a:fld>
            <a:endParaRPr lang="en-US"/>
          </a:p>
        </p:txBody>
      </p:sp>
    </p:spTree>
    <p:extLst>
      <p:ext uri="{BB962C8B-B14F-4D97-AF65-F5344CB8AC3E}">
        <p14:creationId xmlns:p14="http://schemas.microsoft.com/office/powerpoint/2010/main" val="22943049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846CE7D5-CF57-46EF-B807-FDD0502418D4}" type="datetimeFigureOut">
              <a:rPr lang="en-US" smtClean="0"/>
              <a:t>10/24/2025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330EA680-D336-4FF7-8B7A-9848BB0A1C3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7109932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40840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3559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747215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5371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27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10/24/2025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0508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10/24/2025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00866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50017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16471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71716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846CE7D5-CF57-46EF-B807-FDD0502418D4}" type="datetimeFigureOut">
              <a:rPr lang="en-US" smtClean="0"/>
              <a:t>10/24/2025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3187421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microsoft.com/office/2007/relationships/hdphoto" Target="../media/hdphoto3.wdp"/><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1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3.svg"/><Relationship Id="rId7" Type="http://schemas.openxmlformats.org/officeDocument/2006/relationships/diagramColors" Target="../diagrams/colors3.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3.xml"/><Relationship Id="rId5" Type="http://schemas.openxmlformats.org/officeDocument/2006/relationships/image" Target="../media/image41.sv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2552" y="2107674"/>
            <a:ext cx="8656080" cy="1234575"/>
          </a:xfrm>
        </p:spPr>
        <p:txBody>
          <a:bodyPr>
            <a:normAutofit fontScale="90000"/>
          </a:bodyPr>
          <a:lstStyle/>
          <a:p>
            <a:r>
              <a:rPr lang="en-US" b="1"/>
              <a:t>Team White Week 2</a:t>
            </a:r>
          </a:p>
        </p:txBody>
      </p:sp>
      <p:sp>
        <p:nvSpPr>
          <p:cNvPr id="3" name="Subtitle 2"/>
          <p:cNvSpPr>
            <a:spLocks noGrp="1"/>
          </p:cNvSpPr>
          <p:nvPr>
            <p:ph type="subTitle" idx="1"/>
          </p:nvPr>
        </p:nvSpPr>
        <p:spPr>
          <a:xfrm>
            <a:off x="972552" y="6153912"/>
            <a:ext cx="8564639" cy="813816"/>
          </a:xfrm>
        </p:spPr>
        <p:txBody>
          <a:bodyPr vert="horz" lIns="91440" tIns="45720" rIns="91440" bIns="45720" rtlCol="0" anchor="t">
            <a:normAutofit/>
          </a:bodyPr>
          <a:lstStyle/>
          <a:p>
            <a:r>
              <a:rPr lang="en-US" sz="1600"/>
              <a:t>Blayten Jones • Christy Dunlap • Spencer Anderson • Julius Hearns  • Kassidy Wall</a:t>
            </a:r>
          </a:p>
        </p:txBody>
      </p:sp>
      <p:sp>
        <p:nvSpPr>
          <p:cNvPr id="4" name="TextBox 3">
            <a:extLst>
              <a:ext uri="{FF2B5EF4-FFF2-40B4-BE49-F238E27FC236}">
                <a16:creationId xmlns:a16="http://schemas.microsoft.com/office/drawing/2014/main" id="{822D0A45-AB51-C140-5788-C1C22CDD9935}"/>
              </a:ext>
            </a:extLst>
          </p:cNvPr>
          <p:cNvSpPr txBox="1"/>
          <p:nvPr/>
        </p:nvSpPr>
        <p:spPr>
          <a:xfrm>
            <a:off x="972552" y="3429000"/>
            <a:ext cx="714752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a:t>All the Buzz™ </a:t>
            </a:r>
            <a:endParaRPr lang="en-US" sz="3200" i="1"/>
          </a:p>
        </p:txBody>
      </p:sp>
      <p:pic>
        <p:nvPicPr>
          <p:cNvPr id="9" name="Picture 8" descr="A black and white image of a bee&#10;&#10;AI-generated content may be incorrect.">
            <a:extLst>
              <a:ext uri="{FF2B5EF4-FFF2-40B4-BE49-F238E27FC236}">
                <a16:creationId xmlns:a16="http://schemas.microsoft.com/office/drawing/2014/main" id="{6A732715-B1B6-DD9B-E5FD-0E37586F2B87}"/>
              </a:ext>
            </a:extLst>
          </p:cNvPr>
          <p:cNvPicPr>
            <a:picLocks noChangeAspect="1"/>
          </p:cNvPicPr>
          <p:nvPr/>
        </p:nvPicPr>
        <p:blipFill>
          <a:blip r:embed="rId2">
            <a:duotone>
              <a:prstClr val="black"/>
              <a:schemeClr val="tx1">
                <a:tint val="45000"/>
                <a:satMod val="400000"/>
              </a:schemeClr>
            </a:duotone>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l="39003" t="28571" r="37769" b="43175"/>
          <a:stretch>
            <a:fillRect/>
          </a:stretch>
        </p:blipFill>
        <p:spPr>
          <a:xfrm>
            <a:off x="9100312" y="4013775"/>
            <a:ext cx="2253343" cy="1937658"/>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1E459-D101-F899-F747-7F49F0BCF511}"/>
              </a:ext>
            </a:extLst>
          </p:cNvPr>
          <p:cNvSpPr>
            <a:spLocks noGrp="1"/>
          </p:cNvSpPr>
          <p:nvPr>
            <p:ph type="title"/>
          </p:nvPr>
        </p:nvSpPr>
        <p:spPr/>
        <p:txBody>
          <a:bodyPr/>
          <a:lstStyle/>
          <a:p>
            <a:r>
              <a:rPr lang="en-US"/>
              <a:t>Flask</a:t>
            </a:r>
          </a:p>
        </p:txBody>
      </p:sp>
      <p:sp>
        <p:nvSpPr>
          <p:cNvPr id="3" name="Content Placeholder 2">
            <a:extLst>
              <a:ext uri="{FF2B5EF4-FFF2-40B4-BE49-F238E27FC236}">
                <a16:creationId xmlns:a16="http://schemas.microsoft.com/office/drawing/2014/main" id="{D46D4468-C17D-9090-1996-6930128D9A0E}"/>
              </a:ext>
            </a:extLst>
          </p:cNvPr>
          <p:cNvSpPr>
            <a:spLocks noGrp="1"/>
          </p:cNvSpPr>
          <p:nvPr>
            <p:ph sz="half" idx="1"/>
          </p:nvPr>
        </p:nvSpPr>
        <p:spPr/>
        <p:txBody>
          <a:bodyPr/>
          <a:lstStyle/>
          <a:p>
            <a:r>
              <a:rPr lang="en-US"/>
              <a:t>Flexible Routing for API design</a:t>
            </a:r>
          </a:p>
          <a:p>
            <a:r>
              <a:rPr lang="en-US"/>
              <a:t>Helps provide a product Framework</a:t>
            </a:r>
          </a:p>
          <a:p>
            <a:r>
              <a:rPr lang="en-US"/>
              <a:t>Works well with MongoDB (over Django)</a:t>
            </a:r>
          </a:p>
          <a:p>
            <a:r>
              <a:rPr lang="en-US"/>
              <a:t>More Customization</a:t>
            </a:r>
          </a:p>
        </p:txBody>
      </p:sp>
      <p:sp>
        <p:nvSpPr>
          <p:cNvPr id="5" name="Title 1">
            <a:extLst>
              <a:ext uri="{FF2B5EF4-FFF2-40B4-BE49-F238E27FC236}">
                <a16:creationId xmlns:a16="http://schemas.microsoft.com/office/drawing/2014/main" id="{793DC118-0F53-D460-43D8-F4AFBC7D35B3}"/>
              </a:ext>
            </a:extLst>
          </p:cNvPr>
          <p:cNvSpPr txBox="1">
            <a:spLocks/>
          </p:cNvSpPr>
          <p:nvPr/>
        </p:nvSpPr>
        <p:spPr>
          <a:xfrm>
            <a:off x="6431280" y="681037"/>
            <a:ext cx="453237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Docker</a:t>
            </a:r>
          </a:p>
        </p:txBody>
      </p:sp>
      <p:sp>
        <p:nvSpPr>
          <p:cNvPr id="8" name="Content Placeholder 2">
            <a:extLst>
              <a:ext uri="{FF2B5EF4-FFF2-40B4-BE49-F238E27FC236}">
                <a16:creationId xmlns:a16="http://schemas.microsoft.com/office/drawing/2014/main" id="{6C4C41BC-F33D-E751-D1C9-D85340C02027}"/>
              </a:ext>
            </a:extLst>
          </p:cNvPr>
          <p:cNvSpPr txBox="1">
            <a:spLocks/>
          </p:cNvSpPr>
          <p:nvPr/>
        </p:nvSpPr>
        <p:spPr>
          <a:xfrm>
            <a:off x="6728460" y="1822450"/>
            <a:ext cx="4447032" cy="4351338"/>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a:t>Virtual environment</a:t>
            </a:r>
          </a:p>
          <a:p>
            <a:r>
              <a:rPr lang="en-US"/>
              <a:t>Helps maintain version control between developers</a:t>
            </a:r>
          </a:p>
          <a:p>
            <a:r>
              <a:rPr lang="en-US"/>
              <a:t>v4.48.0</a:t>
            </a:r>
          </a:p>
        </p:txBody>
      </p:sp>
      <p:pic>
        <p:nvPicPr>
          <p:cNvPr id="2050" name="Picture 2" descr="Flask SVG and transparent PNG icons | TechIcons">
            <a:extLst>
              <a:ext uri="{FF2B5EF4-FFF2-40B4-BE49-F238E27FC236}">
                <a16:creationId xmlns:a16="http://schemas.microsoft.com/office/drawing/2014/main" id="{DE3ECA11-7F97-FD6B-AE6C-C2F6AFDFF5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0101" y="4277268"/>
            <a:ext cx="2040347" cy="20403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Docker, Inc | LinkedIn">
            <a:extLst>
              <a:ext uri="{FF2B5EF4-FFF2-40B4-BE49-F238E27FC236}">
                <a16:creationId xmlns:a16="http://schemas.microsoft.com/office/drawing/2014/main" id="{558B7634-9CBB-6733-4AEE-D9A054C30241}"/>
              </a:ext>
            </a:extLst>
          </p:cNvPr>
          <p:cNvPicPr>
            <a:picLocks noChangeAspect="1" noChangeArrowheads="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colorTemperature colorTemp="6000"/>
                    </a14:imgEffect>
                  </a14:imgLayer>
                </a14:imgProps>
              </a:ext>
              <a:ext uri="{28A0092B-C50C-407E-A947-70E740481C1C}">
                <a14:useLocalDpi xmlns:a14="http://schemas.microsoft.com/office/drawing/2010/main" val="0"/>
              </a:ext>
            </a:extLst>
          </a:blip>
          <a:srcRect/>
          <a:stretch>
            <a:fillRect/>
          </a:stretch>
        </p:blipFill>
        <p:spPr bwMode="auto">
          <a:xfrm>
            <a:off x="7617148" y="4461933"/>
            <a:ext cx="1644577" cy="1644577"/>
          </a:xfrm>
          <a:prstGeom prst="roundRect">
            <a:avLst/>
          </a:prstGeom>
          <a:noFill/>
          <a:extLst>
            <a:ext uri="{909E8E84-426E-40DD-AFC4-6F175D3DCCD1}">
              <a14:hiddenFill xmlns:a14="http://schemas.microsoft.com/office/drawing/2010/main">
                <a:solidFill>
                  <a:srgbClr val="FFFFFF"/>
                </a:solidFill>
              </a14:hiddenFill>
            </a:ext>
          </a:extLst>
        </p:spPr>
      </p:pic>
      <p:sp>
        <p:nvSpPr>
          <p:cNvPr id="7" name="Oval 6">
            <a:extLst>
              <a:ext uri="{FF2B5EF4-FFF2-40B4-BE49-F238E27FC236}">
                <a16:creationId xmlns:a16="http://schemas.microsoft.com/office/drawing/2014/main" id="{58AE53A8-59EB-F6F8-029D-B29D3FE2EBD2}"/>
              </a:ext>
            </a:extLst>
          </p:cNvPr>
          <p:cNvSpPr/>
          <p:nvPr/>
        </p:nvSpPr>
        <p:spPr>
          <a:xfrm>
            <a:off x="11903750" y="6558933"/>
            <a:ext cx="262164" cy="262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33647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BCAB7-EA38-2B12-20D6-C66698A39989}"/>
              </a:ext>
            </a:extLst>
          </p:cNvPr>
          <p:cNvSpPr>
            <a:spLocks noGrp="1"/>
          </p:cNvSpPr>
          <p:nvPr>
            <p:ph type="title"/>
          </p:nvPr>
        </p:nvSpPr>
        <p:spPr>
          <a:xfrm>
            <a:off x="7878675" y="640079"/>
            <a:ext cx="3075836" cy="1366141"/>
          </a:xfrm>
        </p:spPr>
        <p:txBody>
          <a:bodyPr>
            <a:normAutofit/>
          </a:bodyPr>
          <a:lstStyle/>
          <a:p>
            <a:r>
              <a:rPr lang="en-US" sz="3200"/>
              <a:t>Database Specifics</a:t>
            </a:r>
          </a:p>
        </p:txBody>
      </p:sp>
      <p:sp>
        <p:nvSpPr>
          <p:cNvPr id="3" name="Content Placeholder 2">
            <a:extLst>
              <a:ext uri="{FF2B5EF4-FFF2-40B4-BE49-F238E27FC236}">
                <a16:creationId xmlns:a16="http://schemas.microsoft.com/office/drawing/2014/main" id="{12052666-DAA7-932A-EF4F-D9AD821C9746}"/>
              </a:ext>
            </a:extLst>
          </p:cNvPr>
          <p:cNvSpPr>
            <a:spLocks noGrp="1"/>
          </p:cNvSpPr>
          <p:nvPr>
            <p:ph idx="1"/>
          </p:nvPr>
        </p:nvSpPr>
        <p:spPr>
          <a:xfrm>
            <a:off x="7878675" y="2325157"/>
            <a:ext cx="3075836" cy="3854979"/>
          </a:xfrm>
        </p:spPr>
        <p:txBody>
          <a:bodyPr>
            <a:normAutofit/>
          </a:bodyPr>
          <a:lstStyle/>
          <a:p>
            <a:r>
              <a:rPr lang="en-US" sz="1600"/>
              <a:t>NOSQL – MongoDB (Atlas)</a:t>
            </a:r>
          </a:p>
          <a:p>
            <a:pPr lvl="1"/>
            <a:r>
              <a:rPr lang="en-US" err="1"/>
              <a:t>PyMongo</a:t>
            </a:r>
            <a:r>
              <a:rPr lang="en-US"/>
              <a:t> Driver</a:t>
            </a:r>
          </a:p>
        </p:txBody>
      </p:sp>
      <p:sp>
        <p:nvSpPr>
          <p:cNvPr id="8" name="TextBox 7">
            <a:extLst>
              <a:ext uri="{FF2B5EF4-FFF2-40B4-BE49-F238E27FC236}">
                <a16:creationId xmlns:a16="http://schemas.microsoft.com/office/drawing/2014/main" id="{E21C085E-4DE6-7F3D-4C9B-1A9811315B96}"/>
              </a:ext>
            </a:extLst>
          </p:cNvPr>
          <p:cNvSpPr txBox="1"/>
          <p:nvPr/>
        </p:nvSpPr>
        <p:spPr>
          <a:xfrm>
            <a:off x="7980535" y="5395306"/>
            <a:ext cx="3364992" cy="523220"/>
          </a:xfrm>
          <a:prstGeom prst="rect">
            <a:avLst/>
          </a:prstGeom>
          <a:noFill/>
        </p:spPr>
        <p:txBody>
          <a:bodyPr wrap="square" rtlCol="0">
            <a:spAutoFit/>
          </a:bodyPr>
          <a:lstStyle/>
          <a:p>
            <a:r>
              <a:rPr lang="en-US" sz="2800"/>
              <a:t>*Early Preview*</a:t>
            </a:r>
          </a:p>
        </p:txBody>
      </p:sp>
      <p:sp>
        <p:nvSpPr>
          <p:cNvPr id="10" name="Rectangle 9">
            <a:extLst>
              <a:ext uri="{FF2B5EF4-FFF2-40B4-BE49-F238E27FC236}">
                <a16:creationId xmlns:a16="http://schemas.microsoft.com/office/drawing/2014/main" id="{EFB75B14-0604-C682-3A2C-4F0C88D0DDF8}"/>
              </a:ext>
            </a:extLst>
          </p:cNvPr>
          <p:cNvSpPr/>
          <p:nvPr/>
        </p:nvSpPr>
        <p:spPr>
          <a:xfrm>
            <a:off x="11990832" y="6609905"/>
            <a:ext cx="118872" cy="128016"/>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959FAB2-9FE0-C1A3-E91F-7F4E64A8F0F8}"/>
              </a:ext>
            </a:extLst>
          </p:cNvPr>
          <p:cNvPicPr>
            <a:picLocks noChangeAspect="1"/>
          </p:cNvPicPr>
          <p:nvPr/>
        </p:nvPicPr>
        <p:blipFill>
          <a:blip r:embed="rId2"/>
          <a:stretch>
            <a:fillRect/>
          </a:stretch>
        </p:blipFill>
        <p:spPr>
          <a:xfrm>
            <a:off x="404261" y="1314450"/>
            <a:ext cx="6609616" cy="5086773"/>
          </a:xfrm>
          <a:prstGeom prst="rect">
            <a:avLst/>
          </a:prstGeom>
          <a:ln w="76200">
            <a:solidFill>
              <a:schemeClr val="tx1"/>
            </a:solidFill>
          </a:ln>
        </p:spPr>
      </p:pic>
    </p:spTree>
    <p:extLst>
      <p:ext uri="{BB962C8B-B14F-4D97-AF65-F5344CB8AC3E}">
        <p14:creationId xmlns:p14="http://schemas.microsoft.com/office/powerpoint/2010/main" val="3797056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7C6F3-BA63-A395-A5E6-EFA9B87AF0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45CC92-298E-39E9-2C0E-185CDFF1DD85}"/>
              </a:ext>
            </a:extLst>
          </p:cNvPr>
          <p:cNvSpPr>
            <a:spLocks noGrp="1"/>
          </p:cNvSpPr>
          <p:nvPr>
            <p:ph type="title"/>
          </p:nvPr>
        </p:nvSpPr>
        <p:spPr>
          <a:xfrm>
            <a:off x="3873274" y="141814"/>
            <a:ext cx="4445451" cy="688954"/>
          </a:xfrm>
        </p:spPr>
        <p:txBody>
          <a:bodyPr>
            <a:normAutofit fontScale="90000"/>
          </a:bodyPr>
          <a:lstStyle/>
          <a:p>
            <a:r>
              <a:rPr lang="en-US"/>
              <a:t>Data Dictionary</a:t>
            </a:r>
          </a:p>
        </p:txBody>
      </p:sp>
      <p:sp>
        <p:nvSpPr>
          <p:cNvPr id="4" name="Rectangle 3">
            <a:extLst>
              <a:ext uri="{FF2B5EF4-FFF2-40B4-BE49-F238E27FC236}">
                <a16:creationId xmlns:a16="http://schemas.microsoft.com/office/drawing/2014/main" id="{F0D764D7-E012-6594-97C0-80A892CCB871}"/>
              </a:ext>
            </a:extLst>
          </p:cNvPr>
          <p:cNvSpPr/>
          <p:nvPr/>
        </p:nvSpPr>
        <p:spPr>
          <a:xfrm>
            <a:off x="11990832" y="6609905"/>
            <a:ext cx="118872" cy="128016"/>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ue and white text on a white background">
            <a:extLst>
              <a:ext uri="{FF2B5EF4-FFF2-40B4-BE49-F238E27FC236}">
                <a16:creationId xmlns:a16="http://schemas.microsoft.com/office/drawing/2014/main" id="{CD2AA1F8-2E0C-8F9C-D51E-C68565467B8D}"/>
              </a:ext>
            </a:extLst>
          </p:cNvPr>
          <p:cNvPicPr>
            <a:picLocks noChangeAspect="1"/>
          </p:cNvPicPr>
          <p:nvPr/>
        </p:nvPicPr>
        <p:blipFill>
          <a:blip r:embed="rId2"/>
          <a:stretch>
            <a:fillRect/>
          </a:stretch>
        </p:blipFill>
        <p:spPr>
          <a:xfrm>
            <a:off x="460664" y="5474745"/>
            <a:ext cx="10428959" cy="1135160"/>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93CB7869-845C-82A8-0360-BC7B1355C762}"/>
              </a:ext>
            </a:extLst>
          </p:cNvPr>
          <p:cNvPicPr>
            <a:picLocks noChangeAspect="1"/>
          </p:cNvPicPr>
          <p:nvPr/>
        </p:nvPicPr>
        <p:blipFill>
          <a:blip r:embed="rId3"/>
          <a:stretch>
            <a:fillRect/>
          </a:stretch>
        </p:blipFill>
        <p:spPr>
          <a:xfrm>
            <a:off x="474550" y="913920"/>
            <a:ext cx="10438519" cy="1538939"/>
          </a:xfrm>
          <a:prstGeom prst="rect">
            <a:avLst/>
          </a:prstGeom>
        </p:spPr>
      </p:pic>
      <p:pic>
        <p:nvPicPr>
          <p:cNvPr id="12" name="Picture 11" descr="A screenshot of a computer&#10;&#10;AI-generated content may be incorrect.">
            <a:extLst>
              <a:ext uri="{FF2B5EF4-FFF2-40B4-BE49-F238E27FC236}">
                <a16:creationId xmlns:a16="http://schemas.microsoft.com/office/drawing/2014/main" id="{E1D8789A-97A2-D3D6-F4FA-85A96D8C5187}"/>
              </a:ext>
            </a:extLst>
          </p:cNvPr>
          <p:cNvPicPr>
            <a:picLocks noChangeAspect="1"/>
          </p:cNvPicPr>
          <p:nvPr/>
        </p:nvPicPr>
        <p:blipFill>
          <a:blip r:embed="rId4"/>
          <a:stretch>
            <a:fillRect/>
          </a:stretch>
        </p:blipFill>
        <p:spPr>
          <a:xfrm>
            <a:off x="474550" y="2452859"/>
            <a:ext cx="10438519" cy="1912216"/>
          </a:xfrm>
          <a:prstGeom prst="rect">
            <a:avLst/>
          </a:prstGeom>
        </p:spPr>
      </p:pic>
      <p:pic>
        <p:nvPicPr>
          <p:cNvPr id="14" name="Picture 13" descr="A screenshot of a computer&#10;&#10;AI-generated content may be incorrect.">
            <a:extLst>
              <a:ext uri="{FF2B5EF4-FFF2-40B4-BE49-F238E27FC236}">
                <a16:creationId xmlns:a16="http://schemas.microsoft.com/office/drawing/2014/main" id="{E785E6AA-54CF-C5B4-6D6D-7F5B2887F7CF}"/>
              </a:ext>
            </a:extLst>
          </p:cNvPr>
          <p:cNvPicPr>
            <a:picLocks noChangeAspect="1"/>
          </p:cNvPicPr>
          <p:nvPr/>
        </p:nvPicPr>
        <p:blipFill>
          <a:blip r:embed="rId5"/>
          <a:stretch>
            <a:fillRect/>
          </a:stretch>
        </p:blipFill>
        <p:spPr>
          <a:xfrm>
            <a:off x="467608" y="4365075"/>
            <a:ext cx="10438517" cy="1109670"/>
          </a:xfrm>
          <a:prstGeom prst="rect">
            <a:avLst/>
          </a:prstGeom>
        </p:spPr>
      </p:pic>
    </p:spTree>
    <p:extLst>
      <p:ext uri="{BB962C8B-B14F-4D97-AF65-F5344CB8AC3E}">
        <p14:creationId xmlns:p14="http://schemas.microsoft.com/office/powerpoint/2010/main" val="2222937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89D0-A988-039E-8510-C91D6681E5FA}"/>
              </a:ext>
            </a:extLst>
          </p:cNvPr>
          <p:cNvSpPr>
            <a:spLocks noGrp="1"/>
          </p:cNvSpPr>
          <p:nvPr>
            <p:ph type="title"/>
          </p:nvPr>
        </p:nvSpPr>
        <p:spPr>
          <a:xfrm>
            <a:off x="3873274" y="-9525"/>
            <a:ext cx="4445451" cy="688954"/>
          </a:xfrm>
        </p:spPr>
        <p:txBody>
          <a:bodyPr>
            <a:normAutofit fontScale="90000"/>
          </a:bodyPr>
          <a:lstStyle/>
          <a:p>
            <a:r>
              <a:rPr lang="en-US"/>
              <a:t>Data Dictionary</a:t>
            </a:r>
          </a:p>
        </p:txBody>
      </p:sp>
      <p:sp>
        <p:nvSpPr>
          <p:cNvPr id="4" name="Rectangle 3">
            <a:extLst>
              <a:ext uri="{FF2B5EF4-FFF2-40B4-BE49-F238E27FC236}">
                <a16:creationId xmlns:a16="http://schemas.microsoft.com/office/drawing/2014/main" id="{58B3668A-B886-64E5-8FE0-7896B0EAF1D0}"/>
              </a:ext>
            </a:extLst>
          </p:cNvPr>
          <p:cNvSpPr/>
          <p:nvPr/>
        </p:nvSpPr>
        <p:spPr>
          <a:xfrm>
            <a:off x="11990832" y="6609905"/>
            <a:ext cx="118872" cy="128016"/>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AI-generated content may be incorrect.">
            <a:extLst>
              <a:ext uri="{FF2B5EF4-FFF2-40B4-BE49-F238E27FC236}">
                <a16:creationId xmlns:a16="http://schemas.microsoft.com/office/drawing/2014/main" id="{45D78432-4219-016C-9837-0542EC26B385}"/>
              </a:ext>
            </a:extLst>
          </p:cNvPr>
          <p:cNvPicPr>
            <a:picLocks noChangeAspect="1"/>
          </p:cNvPicPr>
          <p:nvPr/>
        </p:nvPicPr>
        <p:blipFill>
          <a:blip r:embed="rId2"/>
          <a:stretch>
            <a:fillRect/>
          </a:stretch>
        </p:blipFill>
        <p:spPr>
          <a:xfrm>
            <a:off x="809625" y="5412749"/>
            <a:ext cx="9886952" cy="1435726"/>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617EBE61-5FCC-3873-8E1B-F487B3D8E6E2}"/>
              </a:ext>
            </a:extLst>
          </p:cNvPr>
          <p:cNvPicPr>
            <a:picLocks noChangeAspect="1"/>
          </p:cNvPicPr>
          <p:nvPr/>
        </p:nvPicPr>
        <p:blipFill>
          <a:blip r:embed="rId3"/>
          <a:stretch>
            <a:fillRect/>
          </a:stretch>
        </p:blipFill>
        <p:spPr>
          <a:xfrm>
            <a:off x="809625" y="631394"/>
            <a:ext cx="9886950" cy="1645230"/>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A02CDEEC-C953-7A43-3807-B565451053D4}"/>
              </a:ext>
            </a:extLst>
          </p:cNvPr>
          <p:cNvPicPr>
            <a:picLocks noChangeAspect="1"/>
          </p:cNvPicPr>
          <p:nvPr/>
        </p:nvPicPr>
        <p:blipFill>
          <a:blip r:embed="rId4"/>
          <a:stretch>
            <a:fillRect/>
          </a:stretch>
        </p:blipFill>
        <p:spPr>
          <a:xfrm>
            <a:off x="809625" y="2276624"/>
            <a:ext cx="9886950" cy="2065070"/>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118208CF-1F31-D74F-E933-B7F8E398795C}"/>
              </a:ext>
            </a:extLst>
          </p:cNvPr>
          <p:cNvPicPr>
            <a:picLocks noChangeAspect="1"/>
          </p:cNvPicPr>
          <p:nvPr/>
        </p:nvPicPr>
        <p:blipFill>
          <a:blip r:embed="rId5"/>
          <a:stretch>
            <a:fillRect/>
          </a:stretch>
        </p:blipFill>
        <p:spPr>
          <a:xfrm>
            <a:off x="809627" y="4341694"/>
            <a:ext cx="9886948" cy="1050595"/>
          </a:xfrm>
          <a:prstGeom prst="rect">
            <a:avLst/>
          </a:prstGeom>
        </p:spPr>
      </p:pic>
    </p:spTree>
    <p:extLst>
      <p:ext uri="{BB962C8B-B14F-4D97-AF65-F5344CB8AC3E}">
        <p14:creationId xmlns:p14="http://schemas.microsoft.com/office/powerpoint/2010/main" val="547064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94579-AE24-BC76-3B1B-9089A7D91027}"/>
              </a:ext>
            </a:extLst>
          </p:cNvPr>
          <p:cNvSpPr>
            <a:spLocks noGrp="1"/>
          </p:cNvSpPr>
          <p:nvPr>
            <p:ph type="title"/>
          </p:nvPr>
        </p:nvSpPr>
        <p:spPr>
          <a:xfrm>
            <a:off x="4539852" y="589279"/>
            <a:ext cx="5997678" cy="1363345"/>
          </a:xfrm>
        </p:spPr>
        <p:txBody>
          <a:bodyPr>
            <a:normAutofit/>
          </a:bodyPr>
          <a:lstStyle/>
          <a:p>
            <a:r>
              <a:rPr lang="en-US"/>
              <a:t>Licensing</a:t>
            </a:r>
          </a:p>
        </p:txBody>
      </p:sp>
      <p:pic>
        <p:nvPicPr>
          <p:cNvPr id="7" name="Graphic 6" descr="Contract outline">
            <a:extLst>
              <a:ext uri="{FF2B5EF4-FFF2-40B4-BE49-F238E27FC236}">
                <a16:creationId xmlns:a16="http://schemas.microsoft.com/office/drawing/2014/main" id="{8528E1F6-1CD7-D943-CFFB-583C54AC33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3999" y="1424474"/>
            <a:ext cx="4019312" cy="4019312"/>
          </a:xfrm>
          <a:prstGeom prst="rect">
            <a:avLst/>
          </a:prstGeom>
        </p:spPr>
      </p:pic>
      <p:graphicFrame>
        <p:nvGraphicFramePr>
          <p:cNvPr id="9" name="Content Placeholder 2">
            <a:extLst>
              <a:ext uri="{FF2B5EF4-FFF2-40B4-BE49-F238E27FC236}">
                <a16:creationId xmlns:a16="http://schemas.microsoft.com/office/drawing/2014/main" id="{1A57F725-5CAE-CBE5-A7D8-70D147ACE926}"/>
              </a:ext>
            </a:extLst>
          </p:cNvPr>
          <p:cNvGraphicFramePr>
            <a:graphicFrameLocks noGrp="1"/>
          </p:cNvGraphicFramePr>
          <p:nvPr>
            <p:ph idx="1"/>
            <p:extLst>
              <p:ext uri="{D42A27DB-BD31-4B8C-83A1-F6EECF244321}">
                <p14:modId xmlns:p14="http://schemas.microsoft.com/office/powerpoint/2010/main" val="1921801931"/>
              </p:ext>
            </p:extLst>
          </p:nvPr>
        </p:nvGraphicFramePr>
        <p:xfrm>
          <a:off x="4762090" y="2193078"/>
          <a:ext cx="6015571" cy="385497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Oval 3">
            <a:extLst>
              <a:ext uri="{FF2B5EF4-FFF2-40B4-BE49-F238E27FC236}">
                <a16:creationId xmlns:a16="http://schemas.microsoft.com/office/drawing/2014/main" id="{E44EC4DE-1E2C-678D-F502-BC74EF172068}"/>
              </a:ext>
            </a:extLst>
          </p:cNvPr>
          <p:cNvSpPr/>
          <p:nvPr/>
        </p:nvSpPr>
        <p:spPr>
          <a:xfrm>
            <a:off x="11903750" y="6558933"/>
            <a:ext cx="262164" cy="262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414835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53F4E5A-C9EE-4859-B46B-F018F7D73A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29284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CEB02E-CD61-8FE4-367C-085E8A2331BF}"/>
              </a:ext>
            </a:extLst>
          </p:cNvPr>
          <p:cNvSpPr>
            <a:spLocks noGrp="1"/>
          </p:cNvSpPr>
          <p:nvPr>
            <p:ph type="title"/>
          </p:nvPr>
        </p:nvSpPr>
        <p:spPr>
          <a:xfrm>
            <a:off x="643468" y="4564674"/>
            <a:ext cx="4010820" cy="1615461"/>
          </a:xfrm>
        </p:spPr>
        <p:txBody>
          <a:bodyPr vert="horz" lIns="91440" tIns="45720" rIns="91440" bIns="45720" rtlCol="0" anchor="ctr">
            <a:normAutofit/>
          </a:bodyPr>
          <a:lstStyle/>
          <a:p>
            <a:r>
              <a:rPr lang="en-US" sz="3200"/>
              <a:t>Organization</a:t>
            </a:r>
          </a:p>
        </p:txBody>
      </p:sp>
      <p:cxnSp>
        <p:nvCxnSpPr>
          <p:cNvPr id="18" name="Straight Connector 17">
            <a:extLst>
              <a:ext uri="{FF2B5EF4-FFF2-40B4-BE49-F238E27FC236}">
                <a16:creationId xmlns:a16="http://schemas.microsoft.com/office/drawing/2014/main" id="{041A955B-D579-48FD-A51C-51B0C0B69F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53000" y="4813604"/>
            <a:ext cx="0" cy="11176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549C776-CCA4-7749-4B37-6695611F0118}"/>
              </a:ext>
            </a:extLst>
          </p:cNvPr>
          <p:cNvSpPr txBox="1"/>
          <p:nvPr/>
        </p:nvSpPr>
        <p:spPr>
          <a:xfrm>
            <a:off x="5288640" y="4564673"/>
            <a:ext cx="5665871" cy="1615463"/>
          </a:xfrm>
          <a:prstGeom prst="rect">
            <a:avLst/>
          </a:prstGeom>
        </p:spPr>
        <p:txBody>
          <a:bodyPr vert="horz" lIns="91440" tIns="45720" rIns="91440" bIns="45720" rtlCol="0" anchor="ctr">
            <a:normAutofit/>
          </a:bodyPr>
          <a:lstStyle/>
          <a:p>
            <a:pPr indent="-182880" defTabSz="914400">
              <a:spcAft>
                <a:spcPts val="600"/>
              </a:spcAft>
              <a:buClr>
                <a:schemeClr val="accent1"/>
              </a:buClr>
            </a:pPr>
            <a:r>
              <a:rPr lang="en-US" sz="1600"/>
              <a:t>Tentatively:</a:t>
            </a:r>
          </a:p>
          <a:p>
            <a:pPr indent="-182880" defTabSz="914400">
              <a:spcAft>
                <a:spcPts val="600"/>
              </a:spcAft>
              <a:buClr>
                <a:schemeClr val="accent1"/>
              </a:buClr>
            </a:pPr>
            <a:r>
              <a:rPr lang="en-US" sz="1600"/>
              <a:t>1 package</a:t>
            </a:r>
          </a:p>
          <a:p>
            <a:pPr indent="-182880" defTabSz="914400">
              <a:spcAft>
                <a:spcPts val="600"/>
              </a:spcAft>
              <a:buClr>
                <a:schemeClr val="accent1"/>
              </a:buClr>
            </a:pPr>
            <a:r>
              <a:rPr lang="en-US" sz="1600"/>
              <a:t>11 modules</a:t>
            </a:r>
          </a:p>
          <a:p>
            <a:pPr indent="-182880" defTabSz="914400">
              <a:spcAft>
                <a:spcPts val="600"/>
              </a:spcAft>
              <a:buClr>
                <a:schemeClr val="accent1"/>
              </a:buClr>
            </a:pPr>
            <a:r>
              <a:rPr lang="en-US" sz="1600"/>
              <a:t>~22 classes</a:t>
            </a:r>
          </a:p>
          <a:p>
            <a:pPr indent="-182880" defTabSz="914400">
              <a:spcAft>
                <a:spcPts val="600"/>
              </a:spcAft>
              <a:buClr>
                <a:schemeClr val="accent1"/>
              </a:buClr>
            </a:pPr>
            <a:endParaRPr lang="en-US" sz="1600"/>
          </a:p>
        </p:txBody>
      </p:sp>
      <p:sp>
        <p:nvSpPr>
          <p:cNvPr id="8" name="Rectangle 7">
            <a:extLst>
              <a:ext uri="{FF2B5EF4-FFF2-40B4-BE49-F238E27FC236}">
                <a16:creationId xmlns:a16="http://schemas.microsoft.com/office/drawing/2014/main" id="{F8A577D2-C90F-A95D-3F61-0298A62FB77E}"/>
              </a:ext>
            </a:extLst>
          </p:cNvPr>
          <p:cNvSpPr/>
          <p:nvPr/>
        </p:nvSpPr>
        <p:spPr>
          <a:xfrm>
            <a:off x="11990832" y="6609905"/>
            <a:ext cx="118872" cy="128016"/>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85EEA63-5482-56CF-1247-E96548073990}"/>
              </a:ext>
            </a:extLst>
          </p:cNvPr>
          <p:cNvPicPr>
            <a:picLocks noChangeAspect="1"/>
          </p:cNvPicPr>
          <p:nvPr/>
        </p:nvPicPr>
        <p:blipFill>
          <a:blip r:embed="rId3"/>
          <a:stretch>
            <a:fillRect/>
          </a:stretch>
        </p:blipFill>
        <p:spPr>
          <a:xfrm>
            <a:off x="221411" y="252936"/>
            <a:ext cx="9916995" cy="4260398"/>
          </a:xfrm>
          <a:prstGeom prst="rect">
            <a:avLst/>
          </a:prstGeom>
          <a:ln w="76200">
            <a:solidFill>
              <a:schemeClr val="tx1"/>
            </a:solidFill>
          </a:ln>
        </p:spPr>
      </p:pic>
    </p:spTree>
    <p:extLst>
      <p:ext uri="{BB962C8B-B14F-4D97-AF65-F5344CB8AC3E}">
        <p14:creationId xmlns:p14="http://schemas.microsoft.com/office/powerpoint/2010/main" val="1104995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rgbClr val="6F6F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4D358FE9-7B45-E736-87A3-712796CAAEDC}"/>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a:solidFill>
                  <a:srgbClr val="FFFFFF"/>
                </a:solidFill>
              </a:rPr>
              <a:t>Pylogger</a:t>
            </a:r>
          </a:p>
        </p:txBody>
      </p:sp>
      <p:sp useBgFill="1">
        <p:nvSpPr>
          <p:cNvPr id="15" name="Rectangle 14">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factory&#10;&#10;AI-generated content may be incorrect.">
            <a:extLst>
              <a:ext uri="{FF2B5EF4-FFF2-40B4-BE49-F238E27FC236}">
                <a16:creationId xmlns:a16="http://schemas.microsoft.com/office/drawing/2014/main" id="{07A7DB70-8082-E2C3-DADB-89EE825E5436}"/>
              </a:ext>
            </a:extLst>
          </p:cNvPr>
          <p:cNvPicPr>
            <a:picLocks noChangeAspect="1"/>
          </p:cNvPicPr>
          <p:nvPr/>
        </p:nvPicPr>
        <p:blipFill>
          <a:blip r:embed="rId2"/>
          <a:stretch>
            <a:fillRect/>
          </a:stretch>
        </p:blipFill>
        <p:spPr>
          <a:xfrm>
            <a:off x="924375" y="1349728"/>
            <a:ext cx="6616823" cy="4152056"/>
          </a:xfrm>
          <a:prstGeom prst="rect">
            <a:avLst/>
          </a:prstGeom>
        </p:spPr>
      </p:pic>
      <p:sp>
        <p:nvSpPr>
          <p:cNvPr id="17" name="Rectangle 16">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955DD99-DF08-F056-AAF7-5429E48488B5}"/>
              </a:ext>
            </a:extLst>
          </p:cNvPr>
          <p:cNvSpPr/>
          <p:nvPr/>
        </p:nvSpPr>
        <p:spPr>
          <a:xfrm>
            <a:off x="11903750" y="6558933"/>
            <a:ext cx="262164" cy="262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681270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7E8ECA2-60A0-4D39-817D-F1E982ED7F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99DD7855-64F9-ADF0-E8E7-5317EAA68718}"/>
              </a:ext>
            </a:extLst>
          </p:cNvPr>
          <p:cNvSpPr/>
          <p:nvPr/>
        </p:nvSpPr>
        <p:spPr>
          <a:xfrm>
            <a:off x="11903750" y="6558933"/>
            <a:ext cx="262164" cy="262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13" name="Picture 12" descr="A computer screen shot of a program code&#10;&#10;AI-generated content may be incorrect.">
            <a:extLst>
              <a:ext uri="{FF2B5EF4-FFF2-40B4-BE49-F238E27FC236}">
                <a16:creationId xmlns:a16="http://schemas.microsoft.com/office/drawing/2014/main" id="{768844EB-32AA-4843-2566-34664D3C130A}"/>
              </a:ext>
            </a:extLst>
          </p:cNvPr>
          <p:cNvPicPr>
            <a:picLocks noChangeAspect="1"/>
          </p:cNvPicPr>
          <p:nvPr/>
        </p:nvPicPr>
        <p:blipFill>
          <a:blip r:embed="rId2"/>
          <a:stretch>
            <a:fillRect/>
          </a:stretch>
        </p:blipFill>
        <p:spPr>
          <a:xfrm>
            <a:off x="602029" y="2575781"/>
            <a:ext cx="11271248" cy="2282824"/>
          </a:xfrm>
          <a:prstGeom prst="rect">
            <a:avLst/>
          </a:prstGeom>
        </p:spPr>
      </p:pic>
    </p:spTree>
    <p:extLst>
      <p:ext uri="{BB962C8B-B14F-4D97-AF65-F5344CB8AC3E}">
        <p14:creationId xmlns:p14="http://schemas.microsoft.com/office/powerpoint/2010/main" val="11717842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a:extLst>
            <a:ext uri="{FF2B5EF4-FFF2-40B4-BE49-F238E27FC236}">
              <a16:creationId xmlns:a16="http://schemas.microsoft.com/office/drawing/2014/main" id="{1216572B-15E6-9BE6-3F05-F81E93B1FA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70328-B4EF-5670-64CE-9FCBBA7ACB96}"/>
              </a:ext>
            </a:extLst>
          </p:cNvPr>
          <p:cNvSpPr>
            <a:spLocks noGrp="1"/>
          </p:cNvSpPr>
          <p:nvPr>
            <p:ph type="ctrTitle"/>
          </p:nvPr>
        </p:nvSpPr>
        <p:spPr>
          <a:xfrm>
            <a:off x="1538734" y="1497958"/>
            <a:ext cx="9418320" cy="3862083"/>
          </a:xfrm>
        </p:spPr>
        <p:txBody>
          <a:bodyPr anchor="ctr">
            <a:normAutofit/>
          </a:bodyPr>
          <a:lstStyle/>
          <a:p>
            <a:pPr algn="ctr"/>
            <a:r>
              <a:rPr lang="en-US" sz="6000"/>
              <a:t>Full Use Cases</a:t>
            </a:r>
          </a:p>
        </p:txBody>
      </p:sp>
      <p:sp>
        <p:nvSpPr>
          <p:cNvPr id="3" name="Subtitle 2">
            <a:extLst>
              <a:ext uri="{FF2B5EF4-FFF2-40B4-BE49-F238E27FC236}">
                <a16:creationId xmlns:a16="http://schemas.microsoft.com/office/drawing/2014/main" id="{B66BE04F-19D9-3630-A32A-44AA419E9054}"/>
              </a:ext>
            </a:extLst>
          </p:cNvPr>
          <p:cNvSpPr>
            <a:spLocks noGrp="1"/>
          </p:cNvSpPr>
          <p:nvPr>
            <p:ph type="subTitle" idx="1"/>
          </p:nvPr>
        </p:nvSpPr>
        <p:spPr>
          <a:xfrm>
            <a:off x="1261872" y="5237670"/>
            <a:ext cx="9418320" cy="1183261"/>
          </a:xfrm>
        </p:spPr>
        <p:txBody>
          <a:bodyPr>
            <a:normAutofit/>
          </a:bodyPr>
          <a:lstStyle/>
          <a:p>
            <a:pPr algn="ctr"/>
            <a:r>
              <a:rPr lang="en-US"/>
              <a:t>(Priority)</a:t>
            </a:r>
          </a:p>
        </p:txBody>
      </p:sp>
      <p:cxnSp>
        <p:nvCxnSpPr>
          <p:cNvPr id="8" name="Straight Connector 7">
            <a:extLst>
              <a:ext uri="{FF2B5EF4-FFF2-40B4-BE49-F238E27FC236}">
                <a16:creationId xmlns:a16="http://schemas.microsoft.com/office/drawing/2014/main" id="{6C091B81-4F22-91DA-DD3C-2C7FA7DEFD5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651500" y="5097592"/>
            <a:ext cx="596394"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C0E5E04E-3EE1-B9F8-72D8-E3598C7B73BB}"/>
              </a:ext>
            </a:extLst>
          </p:cNvPr>
          <p:cNvSpPr/>
          <p:nvPr/>
        </p:nvSpPr>
        <p:spPr>
          <a:xfrm>
            <a:off x="11990832" y="6609905"/>
            <a:ext cx="118872" cy="128016"/>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0272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71895-48AC-C5AE-808D-4A50713B5842}"/>
            </a:ext>
          </a:extLst>
        </p:cNvPr>
        <p:cNvGrpSpPr/>
        <p:nvPr/>
      </p:nvGrpSpPr>
      <p:grpSpPr>
        <a:xfrm>
          <a:off x="0" y="0"/>
          <a:ext cx="0" cy="0"/>
          <a:chOff x="0" y="0"/>
          <a:chExt cx="0" cy="0"/>
        </a:xfrm>
      </p:grpSpPr>
      <p:sp>
        <p:nvSpPr>
          <p:cNvPr id="31" name="Rectangle: Folded Corner 30">
            <a:extLst>
              <a:ext uri="{FF2B5EF4-FFF2-40B4-BE49-F238E27FC236}">
                <a16:creationId xmlns:a16="http://schemas.microsoft.com/office/drawing/2014/main" id="{B8456286-C825-F9F7-6C30-95B46837B3AA}"/>
              </a:ext>
            </a:extLst>
          </p:cNvPr>
          <p:cNvSpPr/>
          <p:nvPr/>
        </p:nvSpPr>
        <p:spPr>
          <a:xfrm>
            <a:off x="6512779" y="154444"/>
            <a:ext cx="1641157" cy="582557"/>
          </a:xfrm>
          <a:prstGeom prst="foldedCorner">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CBA085-B403-4DCC-28D6-90E44A8B3504}"/>
              </a:ext>
            </a:extLst>
          </p:cNvPr>
          <p:cNvSpPr>
            <a:spLocks noGrp="1"/>
          </p:cNvSpPr>
          <p:nvPr>
            <p:ph type="title"/>
          </p:nvPr>
        </p:nvSpPr>
        <p:spPr>
          <a:xfrm>
            <a:off x="838200" y="365125"/>
            <a:ext cx="4160831" cy="1325563"/>
          </a:xfrm>
        </p:spPr>
        <p:txBody>
          <a:bodyPr/>
          <a:lstStyle/>
          <a:p>
            <a:r>
              <a:rPr lang="en-US"/>
              <a:t>Add Record as Manager</a:t>
            </a:r>
          </a:p>
        </p:txBody>
      </p:sp>
      <p:sp>
        <p:nvSpPr>
          <p:cNvPr id="28" name="Content Placeholder 27">
            <a:extLst>
              <a:ext uri="{FF2B5EF4-FFF2-40B4-BE49-F238E27FC236}">
                <a16:creationId xmlns:a16="http://schemas.microsoft.com/office/drawing/2014/main" id="{CFD88235-D557-3DEE-38BF-D604E705824D}"/>
              </a:ext>
            </a:extLst>
          </p:cNvPr>
          <p:cNvSpPr>
            <a:spLocks noGrp="1"/>
          </p:cNvSpPr>
          <p:nvPr>
            <p:ph idx="1"/>
          </p:nvPr>
        </p:nvSpPr>
        <p:spPr>
          <a:xfrm>
            <a:off x="843051" y="2635366"/>
            <a:ext cx="4908509" cy="4351338"/>
          </a:xfrm>
        </p:spPr>
        <p:txBody>
          <a:bodyPr>
            <a:normAutofit/>
          </a:bodyPr>
          <a:lstStyle/>
          <a:p>
            <a:r>
              <a:rPr lang="en-US" sz="2000"/>
              <a:t>Record describes either:</a:t>
            </a:r>
          </a:p>
          <a:p>
            <a:pPr lvl="1"/>
            <a:r>
              <a:rPr lang="en-US" sz="1800"/>
              <a:t>Joke</a:t>
            </a:r>
          </a:p>
          <a:p>
            <a:pPr lvl="1"/>
            <a:r>
              <a:rPr lang="en-US" sz="1800"/>
              <a:t>Trivia</a:t>
            </a:r>
          </a:p>
          <a:p>
            <a:pPr lvl="1"/>
            <a:r>
              <a:rPr lang="en-US" sz="1800"/>
              <a:t>Bios</a:t>
            </a:r>
          </a:p>
          <a:p>
            <a:pPr lvl="1"/>
            <a:r>
              <a:rPr lang="en-US" sz="1800"/>
              <a:t>Quotes</a:t>
            </a:r>
          </a:p>
          <a:p>
            <a:r>
              <a:rPr lang="en-US" sz="2000"/>
              <a:t>Record gets added to public collection</a:t>
            </a:r>
          </a:p>
          <a:p>
            <a:pPr lvl="1"/>
            <a:endParaRPr lang="en-US" sz="1800"/>
          </a:p>
          <a:p>
            <a:endParaRPr lang="en-US" sz="2000"/>
          </a:p>
        </p:txBody>
      </p:sp>
      <p:sp>
        <p:nvSpPr>
          <p:cNvPr id="4" name="Rectangle 3">
            <a:extLst>
              <a:ext uri="{FF2B5EF4-FFF2-40B4-BE49-F238E27FC236}">
                <a16:creationId xmlns:a16="http://schemas.microsoft.com/office/drawing/2014/main" id="{2FBCAED4-A648-D704-DAB5-75A4D3AFB1CF}"/>
              </a:ext>
            </a:extLst>
          </p:cNvPr>
          <p:cNvSpPr/>
          <p:nvPr/>
        </p:nvSpPr>
        <p:spPr>
          <a:xfrm>
            <a:off x="7711440" y="822897"/>
            <a:ext cx="3642360" cy="4879589"/>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F3262E3-D7BF-4652-A30B-4159A22B3326}"/>
              </a:ext>
            </a:extLst>
          </p:cNvPr>
          <p:cNvCxnSpPr>
            <a:cxnSpLocks/>
            <a:stCxn id="14" idx="2"/>
          </p:cNvCxnSpPr>
          <p:nvPr/>
        </p:nvCxnSpPr>
        <p:spPr>
          <a:xfrm>
            <a:off x="9535159" y="3411536"/>
            <a:ext cx="0" cy="24307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4A88F9F5-4917-879C-B3D4-C2B72D2E54B2}"/>
              </a:ext>
            </a:extLst>
          </p:cNvPr>
          <p:cNvSpPr/>
          <p:nvPr/>
        </p:nvSpPr>
        <p:spPr>
          <a:xfrm>
            <a:off x="8234679" y="980238"/>
            <a:ext cx="2600960" cy="558800"/>
          </a:xfrm>
          <a:prstGeom prst="rect">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a:solidFill>
                  <a:schemeClr val="bg1"/>
                </a:solidFill>
              </a:rPr>
              <a:t>Send Authentication</a:t>
            </a:r>
          </a:p>
        </p:txBody>
      </p:sp>
      <p:sp>
        <p:nvSpPr>
          <p:cNvPr id="8" name="Rectangle 7">
            <a:extLst>
              <a:ext uri="{FF2B5EF4-FFF2-40B4-BE49-F238E27FC236}">
                <a16:creationId xmlns:a16="http://schemas.microsoft.com/office/drawing/2014/main" id="{C058C6F1-67DC-37A8-683D-F89410D1D068}"/>
              </a:ext>
            </a:extLst>
          </p:cNvPr>
          <p:cNvSpPr/>
          <p:nvPr/>
        </p:nvSpPr>
        <p:spPr>
          <a:xfrm>
            <a:off x="4729480" y="980238"/>
            <a:ext cx="2600960" cy="558800"/>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Authentication Server</a:t>
            </a:r>
          </a:p>
        </p:txBody>
      </p:sp>
      <p:cxnSp>
        <p:nvCxnSpPr>
          <p:cNvPr id="9" name="Straight Arrow Connector 8">
            <a:extLst>
              <a:ext uri="{FF2B5EF4-FFF2-40B4-BE49-F238E27FC236}">
                <a16:creationId xmlns:a16="http://schemas.microsoft.com/office/drawing/2014/main" id="{D48C99AE-D520-F898-E8FE-C6D342CFCA1C}"/>
              </a:ext>
            </a:extLst>
          </p:cNvPr>
          <p:cNvCxnSpPr>
            <a:stCxn id="8" idx="3"/>
            <a:endCxn id="7" idx="1"/>
          </p:cNvCxnSpPr>
          <p:nvPr/>
        </p:nvCxnSpPr>
        <p:spPr>
          <a:xfrm>
            <a:off x="7330440" y="1259638"/>
            <a:ext cx="904239" cy="0"/>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3F49B281-158B-DC5D-AF6A-CD63B5D65CB9}"/>
              </a:ext>
            </a:extLst>
          </p:cNvPr>
          <p:cNvCxnSpPr>
            <a:cxnSpLocks/>
            <a:stCxn id="11" idx="1"/>
            <a:endCxn id="18" idx="3"/>
          </p:cNvCxnSpPr>
          <p:nvPr/>
        </p:nvCxnSpPr>
        <p:spPr>
          <a:xfrm flipH="1" flipV="1">
            <a:off x="7269464" y="2202298"/>
            <a:ext cx="1470677"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F63AECF5-7F17-3919-30DE-5D1D387EB397}"/>
              </a:ext>
            </a:extLst>
          </p:cNvPr>
          <p:cNvCxnSpPr>
            <a:cxnSpLocks/>
          </p:cNvCxnSpPr>
          <p:nvPr/>
        </p:nvCxnSpPr>
        <p:spPr>
          <a:xfrm>
            <a:off x="9532620" y="2568256"/>
            <a:ext cx="0" cy="2844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0E1B3C58-A12B-84B5-F00E-06F42D28C80A}"/>
              </a:ext>
            </a:extLst>
          </p:cNvPr>
          <p:cNvSpPr/>
          <p:nvPr/>
        </p:nvSpPr>
        <p:spPr>
          <a:xfrm>
            <a:off x="8234679" y="2852736"/>
            <a:ext cx="2600960" cy="558800"/>
          </a:xfrm>
          <a:prstGeom prst="rect">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a:solidFill>
                  <a:schemeClr val="bg1"/>
                </a:solidFill>
              </a:rPr>
              <a:t>Data Sanitization/ </a:t>
            </a:r>
          </a:p>
          <a:p>
            <a:pPr algn="ctr"/>
            <a:r>
              <a:rPr lang="en-US" sz="1600">
                <a:solidFill>
                  <a:schemeClr val="bg1"/>
                </a:solidFill>
              </a:rPr>
              <a:t>Input Validation</a:t>
            </a:r>
          </a:p>
        </p:txBody>
      </p:sp>
      <p:sp>
        <p:nvSpPr>
          <p:cNvPr id="15" name="Flowchart: Magnetic Disk 14">
            <a:extLst>
              <a:ext uri="{FF2B5EF4-FFF2-40B4-BE49-F238E27FC236}">
                <a16:creationId xmlns:a16="http://schemas.microsoft.com/office/drawing/2014/main" id="{98335194-CB54-FB3E-20F0-C71B5F5B076D}"/>
              </a:ext>
            </a:extLst>
          </p:cNvPr>
          <p:cNvSpPr/>
          <p:nvPr/>
        </p:nvSpPr>
        <p:spPr>
          <a:xfrm>
            <a:off x="9152122" y="5857999"/>
            <a:ext cx="797562" cy="914400"/>
          </a:xfrm>
          <a:prstGeom prst="flowChartMagneticDisk">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DB</a:t>
            </a:r>
          </a:p>
        </p:txBody>
      </p:sp>
      <p:sp>
        <p:nvSpPr>
          <p:cNvPr id="16" name="TextBox 15">
            <a:extLst>
              <a:ext uri="{FF2B5EF4-FFF2-40B4-BE49-F238E27FC236}">
                <a16:creationId xmlns:a16="http://schemas.microsoft.com/office/drawing/2014/main" id="{F5F3AC09-9D06-8BAD-F187-0B33DCE7F03A}"/>
              </a:ext>
            </a:extLst>
          </p:cNvPr>
          <p:cNvSpPr txBox="1"/>
          <p:nvPr/>
        </p:nvSpPr>
        <p:spPr>
          <a:xfrm>
            <a:off x="7884393" y="1892084"/>
            <a:ext cx="589280" cy="369332"/>
          </a:xfrm>
          <a:prstGeom prst="rect">
            <a:avLst/>
          </a:prstGeom>
          <a:noFill/>
        </p:spPr>
        <p:txBody>
          <a:bodyPr wrap="square" rtlCol="0">
            <a:spAutoFit/>
          </a:bodyPr>
          <a:lstStyle/>
          <a:p>
            <a:r>
              <a:rPr lang="en-US"/>
              <a:t>no</a:t>
            </a:r>
          </a:p>
        </p:txBody>
      </p:sp>
      <p:sp>
        <p:nvSpPr>
          <p:cNvPr id="17" name="TextBox 16">
            <a:extLst>
              <a:ext uri="{FF2B5EF4-FFF2-40B4-BE49-F238E27FC236}">
                <a16:creationId xmlns:a16="http://schemas.microsoft.com/office/drawing/2014/main" id="{05EFB1D8-F23F-C45B-110A-5EFB3077A989}"/>
              </a:ext>
            </a:extLst>
          </p:cNvPr>
          <p:cNvSpPr txBox="1"/>
          <p:nvPr/>
        </p:nvSpPr>
        <p:spPr>
          <a:xfrm>
            <a:off x="9566396" y="2532723"/>
            <a:ext cx="589280" cy="369332"/>
          </a:xfrm>
          <a:prstGeom prst="rect">
            <a:avLst/>
          </a:prstGeom>
          <a:noFill/>
        </p:spPr>
        <p:txBody>
          <a:bodyPr wrap="square" rtlCol="0">
            <a:spAutoFit/>
          </a:bodyPr>
          <a:lstStyle/>
          <a:p>
            <a:r>
              <a:rPr lang="en-US"/>
              <a:t>yes</a:t>
            </a:r>
          </a:p>
        </p:txBody>
      </p:sp>
      <p:sp>
        <p:nvSpPr>
          <p:cNvPr id="18" name="Rectangle: Rounded Corners 17">
            <a:extLst>
              <a:ext uri="{FF2B5EF4-FFF2-40B4-BE49-F238E27FC236}">
                <a16:creationId xmlns:a16="http://schemas.microsoft.com/office/drawing/2014/main" id="{904F2003-9C24-9A25-5779-111D44C23FB8}"/>
              </a:ext>
            </a:extLst>
          </p:cNvPr>
          <p:cNvSpPr/>
          <p:nvPr/>
        </p:nvSpPr>
        <p:spPr>
          <a:xfrm>
            <a:off x="5806424" y="1894066"/>
            <a:ext cx="1463040" cy="616464"/>
          </a:xfrm>
          <a:prstGeom prst="roundRect">
            <a:avLst/>
          </a:prstGeom>
          <a:solidFill>
            <a:srgbClr val="FF9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Error Message</a:t>
            </a:r>
          </a:p>
        </p:txBody>
      </p:sp>
      <p:sp>
        <p:nvSpPr>
          <p:cNvPr id="19" name="Diamond 18">
            <a:extLst>
              <a:ext uri="{FF2B5EF4-FFF2-40B4-BE49-F238E27FC236}">
                <a16:creationId xmlns:a16="http://schemas.microsoft.com/office/drawing/2014/main" id="{E87BFEC6-D1F9-6B4A-335F-9286B01CE1CF}"/>
              </a:ext>
            </a:extLst>
          </p:cNvPr>
          <p:cNvSpPr/>
          <p:nvPr/>
        </p:nvSpPr>
        <p:spPr>
          <a:xfrm>
            <a:off x="8740141" y="4543366"/>
            <a:ext cx="1590036" cy="871587"/>
          </a:xfrm>
          <a:prstGeom prst="diamond">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ysClr val="windowText" lastClr="000000"/>
              </a:solidFill>
            </a:endParaRPr>
          </a:p>
        </p:txBody>
      </p:sp>
      <p:sp>
        <p:nvSpPr>
          <p:cNvPr id="20" name="Rectangle: Rounded Corners 19">
            <a:extLst>
              <a:ext uri="{FF2B5EF4-FFF2-40B4-BE49-F238E27FC236}">
                <a16:creationId xmlns:a16="http://schemas.microsoft.com/office/drawing/2014/main" id="{7C90D571-31B3-485A-1D8C-1B9ED36181A0}"/>
              </a:ext>
            </a:extLst>
          </p:cNvPr>
          <p:cNvSpPr/>
          <p:nvPr/>
        </p:nvSpPr>
        <p:spPr>
          <a:xfrm>
            <a:off x="5806424" y="4673092"/>
            <a:ext cx="1463040" cy="616464"/>
          </a:xfrm>
          <a:prstGeom prst="roundRect">
            <a:avLst/>
          </a:prstGeom>
          <a:solidFill>
            <a:srgbClr val="FF9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Error Message</a:t>
            </a:r>
          </a:p>
        </p:txBody>
      </p:sp>
      <p:cxnSp>
        <p:nvCxnSpPr>
          <p:cNvPr id="21" name="Straight Arrow Connector 20">
            <a:extLst>
              <a:ext uri="{FF2B5EF4-FFF2-40B4-BE49-F238E27FC236}">
                <a16:creationId xmlns:a16="http://schemas.microsoft.com/office/drawing/2014/main" id="{14A53F50-8E4D-869B-E950-4FA518A3FDF5}"/>
              </a:ext>
            </a:extLst>
          </p:cNvPr>
          <p:cNvCxnSpPr/>
          <p:nvPr/>
        </p:nvCxnSpPr>
        <p:spPr>
          <a:xfrm flipH="1">
            <a:off x="7283377" y="4980933"/>
            <a:ext cx="143764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C181E6A0-9707-6E39-B4C3-7F87A19B5C51}"/>
              </a:ext>
            </a:extLst>
          </p:cNvPr>
          <p:cNvSpPr txBox="1"/>
          <p:nvPr/>
        </p:nvSpPr>
        <p:spPr>
          <a:xfrm>
            <a:off x="7764708" y="4670807"/>
            <a:ext cx="589280" cy="369332"/>
          </a:xfrm>
          <a:prstGeom prst="rect">
            <a:avLst/>
          </a:prstGeom>
          <a:noFill/>
        </p:spPr>
        <p:txBody>
          <a:bodyPr wrap="square" rtlCol="0">
            <a:spAutoFit/>
          </a:bodyPr>
          <a:lstStyle/>
          <a:p>
            <a:r>
              <a:rPr lang="en-US"/>
              <a:t>no</a:t>
            </a:r>
          </a:p>
        </p:txBody>
      </p:sp>
      <p:sp>
        <p:nvSpPr>
          <p:cNvPr id="23" name="TextBox 22">
            <a:extLst>
              <a:ext uri="{FF2B5EF4-FFF2-40B4-BE49-F238E27FC236}">
                <a16:creationId xmlns:a16="http://schemas.microsoft.com/office/drawing/2014/main" id="{313648A7-9C1F-2176-2C76-944EC25B4CF4}"/>
              </a:ext>
            </a:extLst>
          </p:cNvPr>
          <p:cNvSpPr txBox="1"/>
          <p:nvPr/>
        </p:nvSpPr>
        <p:spPr>
          <a:xfrm>
            <a:off x="9545319" y="5344646"/>
            <a:ext cx="589280" cy="369332"/>
          </a:xfrm>
          <a:prstGeom prst="rect">
            <a:avLst/>
          </a:prstGeom>
          <a:noFill/>
        </p:spPr>
        <p:txBody>
          <a:bodyPr wrap="square" rtlCol="0">
            <a:spAutoFit/>
          </a:bodyPr>
          <a:lstStyle/>
          <a:p>
            <a:r>
              <a:rPr lang="en-US"/>
              <a:t>yes</a:t>
            </a:r>
          </a:p>
        </p:txBody>
      </p:sp>
      <p:sp>
        <p:nvSpPr>
          <p:cNvPr id="24" name="TextBox 23">
            <a:extLst>
              <a:ext uri="{FF2B5EF4-FFF2-40B4-BE49-F238E27FC236}">
                <a16:creationId xmlns:a16="http://schemas.microsoft.com/office/drawing/2014/main" id="{9E4D2CC0-0864-9995-E916-C025523EACE8}"/>
              </a:ext>
            </a:extLst>
          </p:cNvPr>
          <p:cNvSpPr txBox="1"/>
          <p:nvPr/>
        </p:nvSpPr>
        <p:spPr>
          <a:xfrm>
            <a:off x="6368946" y="6148577"/>
            <a:ext cx="3287516" cy="646331"/>
          </a:xfrm>
          <a:prstGeom prst="rect">
            <a:avLst/>
          </a:prstGeom>
          <a:noFill/>
        </p:spPr>
        <p:txBody>
          <a:bodyPr wrap="square" rtlCol="0">
            <a:spAutoFit/>
          </a:bodyPr>
          <a:lstStyle/>
          <a:p>
            <a:r>
              <a:rPr lang="en-US"/>
              <a:t>Add to </a:t>
            </a:r>
            <a:r>
              <a:rPr lang="en-US" err="1"/>
              <a:t>Content_Public</a:t>
            </a:r>
            <a:r>
              <a:rPr lang="en-US"/>
              <a:t> Collection</a:t>
            </a:r>
          </a:p>
        </p:txBody>
      </p:sp>
      <p:cxnSp>
        <p:nvCxnSpPr>
          <p:cNvPr id="25" name="Straight Arrow Connector 24">
            <a:extLst>
              <a:ext uri="{FF2B5EF4-FFF2-40B4-BE49-F238E27FC236}">
                <a16:creationId xmlns:a16="http://schemas.microsoft.com/office/drawing/2014/main" id="{BB85D57E-C76D-3D86-E502-1DC000B6788A}"/>
              </a:ext>
            </a:extLst>
          </p:cNvPr>
          <p:cNvCxnSpPr>
            <a:cxnSpLocks/>
          </p:cNvCxnSpPr>
          <p:nvPr/>
        </p:nvCxnSpPr>
        <p:spPr>
          <a:xfrm>
            <a:off x="9535158" y="514411"/>
            <a:ext cx="1" cy="4572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04686595-3ECF-1C32-7F95-BC1938392148}"/>
              </a:ext>
            </a:extLst>
          </p:cNvPr>
          <p:cNvSpPr/>
          <p:nvPr/>
        </p:nvSpPr>
        <p:spPr>
          <a:xfrm>
            <a:off x="11323612" y="822896"/>
            <a:ext cx="366791" cy="4879589"/>
          </a:xfrm>
          <a:prstGeom prst="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FD61AC8B-31F0-E3C6-C16A-9FB0EC0288A6}"/>
              </a:ext>
            </a:extLst>
          </p:cNvPr>
          <p:cNvSpPr txBox="1"/>
          <p:nvPr/>
        </p:nvSpPr>
        <p:spPr>
          <a:xfrm rot="5400000">
            <a:off x="10673576" y="3442919"/>
            <a:ext cx="1607304" cy="369332"/>
          </a:xfrm>
          <a:prstGeom prst="rect">
            <a:avLst/>
          </a:prstGeom>
          <a:noFill/>
        </p:spPr>
        <p:txBody>
          <a:bodyPr wrap="square" rtlCol="0">
            <a:spAutoFit/>
          </a:bodyPr>
          <a:lstStyle/>
          <a:p>
            <a:r>
              <a:rPr lang="en-US"/>
              <a:t>Our API</a:t>
            </a:r>
          </a:p>
        </p:txBody>
      </p:sp>
      <p:sp>
        <p:nvSpPr>
          <p:cNvPr id="29" name="TextBox 28">
            <a:extLst>
              <a:ext uri="{FF2B5EF4-FFF2-40B4-BE49-F238E27FC236}">
                <a16:creationId xmlns:a16="http://schemas.microsoft.com/office/drawing/2014/main" id="{71266856-77C8-D2C7-B683-2E52653FD763}"/>
              </a:ext>
            </a:extLst>
          </p:cNvPr>
          <p:cNvSpPr txBox="1"/>
          <p:nvPr/>
        </p:nvSpPr>
        <p:spPr>
          <a:xfrm>
            <a:off x="6512604" y="90867"/>
            <a:ext cx="1857555" cy="646331"/>
          </a:xfrm>
          <a:prstGeom prst="rect">
            <a:avLst/>
          </a:prstGeom>
          <a:noFill/>
        </p:spPr>
        <p:txBody>
          <a:bodyPr wrap="square" rtlCol="0">
            <a:spAutoFit/>
          </a:bodyPr>
          <a:lstStyle/>
          <a:p>
            <a:r>
              <a:rPr lang="en-US"/>
              <a:t>Json token, record content</a:t>
            </a:r>
          </a:p>
        </p:txBody>
      </p:sp>
      <p:sp>
        <p:nvSpPr>
          <p:cNvPr id="30" name="TextBox 29">
            <a:extLst>
              <a:ext uri="{FF2B5EF4-FFF2-40B4-BE49-F238E27FC236}">
                <a16:creationId xmlns:a16="http://schemas.microsoft.com/office/drawing/2014/main" id="{F1A0E660-E49F-8C4E-BDF2-F9CF597A32CA}"/>
              </a:ext>
            </a:extLst>
          </p:cNvPr>
          <p:cNvSpPr txBox="1"/>
          <p:nvPr/>
        </p:nvSpPr>
        <p:spPr>
          <a:xfrm>
            <a:off x="5753373" y="5367309"/>
            <a:ext cx="2322813" cy="369332"/>
          </a:xfrm>
          <a:prstGeom prst="rect">
            <a:avLst/>
          </a:prstGeom>
          <a:noFill/>
        </p:spPr>
        <p:txBody>
          <a:bodyPr wrap="square" rtlCol="0">
            <a:spAutoFit/>
          </a:bodyPr>
          <a:lstStyle/>
          <a:p>
            <a:r>
              <a:rPr lang="en-US" i="1"/>
              <a:t>Check Position Again</a:t>
            </a:r>
          </a:p>
        </p:txBody>
      </p:sp>
      <p:cxnSp>
        <p:nvCxnSpPr>
          <p:cNvPr id="35" name="Straight Arrow Connector 34">
            <a:extLst>
              <a:ext uri="{FF2B5EF4-FFF2-40B4-BE49-F238E27FC236}">
                <a16:creationId xmlns:a16="http://schemas.microsoft.com/office/drawing/2014/main" id="{5E17C48F-4A26-6A93-081B-EA349F33DFD4}"/>
              </a:ext>
            </a:extLst>
          </p:cNvPr>
          <p:cNvCxnSpPr/>
          <p:nvPr/>
        </p:nvCxnSpPr>
        <p:spPr>
          <a:xfrm>
            <a:off x="9535158" y="1564917"/>
            <a:ext cx="0" cy="1933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Diamond 35">
            <a:extLst>
              <a:ext uri="{FF2B5EF4-FFF2-40B4-BE49-F238E27FC236}">
                <a16:creationId xmlns:a16="http://schemas.microsoft.com/office/drawing/2014/main" id="{272F4485-A73E-4814-4C24-CC1A30F4E79A}"/>
              </a:ext>
            </a:extLst>
          </p:cNvPr>
          <p:cNvSpPr/>
          <p:nvPr/>
        </p:nvSpPr>
        <p:spPr>
          <a:xfrm>
            <a:off x="8740141" y="3513930"/>
            <a:ext cx="1590036" cy="871587"/>
          </a:xfrm>
          <a:prstGeom prst="diamond">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7" name="TextBox 36">
            <a:extLst>
              <a:ext uri="{FF2B5EF4-FFF2-40B4-BE49-F238E27FC236}">
                <a16:creationId xmlns:a16="http://schemas.microsoft.com/office/drawing/2014/main" id="{A3141F02-8D45-9B64-B40D-544DC5C5F620}"/>
              </a:ext>
            </a:extLst>
          </p:cNvPr>
          <p:cNvSpPr txBox="1"/>
          <p:nvPr/>
        </p:nvSpPr>
        <p:spPr>
          <a:xfrm>
            <a:off x="8803344" y="3641067"/>
            <a:ext cx="1443014" cy="523220"/>
          </a:xfrm>
          <a:prstGeom prst="rect">
            <a:avLst/>
          </a:prstGeom>
          <a:noFill/>
        </p:spPr>
        <p:txBody>
          <a:bodyPr wrap="square" rtlCol="0">
            <a:spAutoFit/>
          </a:bodyPr>
          <a:lstStyle/>
          <a:p>
            <a:pPr algn="ctr"/>
            <a:r>
              <a:rPr lang="en-US" sz="1400"/>
              <a:t>Valid </a:t>
            </a:r>
          </a:p>
          <a:p>
            <a:pPr algn="ctr"/>
            <a:r>
              <a:rPr lang="en-US" sz="1400"/>
              <a:t>Input?</a:t>
            </a:r>
          </a:p>
        </p:txBody>
      </p:sp>
      <p:sp>
        <p:nvSpPr>
          <p:cNvPr id="6" name="Rectangle: Rounded Corners 5">
            <a:extLst>
              <a:ext uri="{FF2B5EF4-FFF2-40B4-BE49-F238E27FC236}">
                <a16:creationId xmlns:a16="http://schemas.microsoft.com/office/drawing/2014/main" id="{7CD6A080-798B-727F-7D50-0A68FC31C549}"/>
              </a:ext>
            </a:extLst>
          </p:cNvPr>
          <p:cNvSpPr/>
          <p:nvPr/>
        </p:nvSpPr>
        <p:spPr>
          <a:xfrm>
            <a:off x="8295638" y="135803"/>
            <a:ext cx="2604009" cy="558800"/>
          </a:xfrm>
          <a:prstGeom prst="round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Submits POST/</a:t>
            </a:r>
            <a:r>
              <a:rPr lang="en-US" err="1">
                <a:solidFill>
                  <a:sysClr val="windowText" lastClr="000000"/>
                </a:solidFill>
              </a:rPr>
              <a:t>Content_Public</a:t>
            </a:r>
            <a:endParaRPr lang="en-US">
              <a:solidFill>
                <a:sysClr val="windowText" lastClr="000000"/>
              </a:solidFill>
            </a:endParaRPr>
          </a:p>
        </p:txBody>
      </p:sp>
      <p:sp>
        <p:nvSpPr>
          <p:cNvPr id="11" name="Diamond 10">
            <a:extLst>
              <a:ext uri="{FF2B5EF4-FFF2-40B4-BE49-F238E27FC236}">
                <a16:creationId xmlns:a16="http://schemas.microsoft.com/office/drawing/2014/main" id="{1580FBEB-9D7F-1702-2701-33802E46D402}"/>
              </a:ext>
            </a:extLst>
          </p:cNvPr>
          <p:cNvSpPr/>
          <p:nvPr/>
        </p:nvSpPr>
        <p:spPr>
          <a:xfrm>
            <a:off x="8740141" y="1766505"/>
            <a:ext cx="1590036" cy="871587"/>
          </a:xfrm>
          <a:prstGeom prst="diamond">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Valid Token?</a:t>
            </a:r>
          </a:p>
        </p:txBody>
      </p:sp>
      <p:sp>
        <p:nvSpPr>
          <p:cNvPr id="45" name="Rectangle: Rounded Corners 44">
            <a:extLst>
              <a:ext uri="{FF2B5EF4-FFF2-40B4-BE49-F238E27FC236}">
                <a16:creationId xmlns:a16="http://schemas.microsoft.com/office/drawing/2014/main" id="{952BCD08-72F6-57D6-15B9-08C735285423}"/>
              </a:ext>
            </a:extLst>
          </p:cNvPr>
          <p:cNvSpPr/>
          <p:nvPr/>
        </p:nvSpPr>
        <p:spPr>
          <a:xfrm>
            <a:off x="5806424" y="3701193"/>
            <a:ext cx="1463040" cy="616464"/>
          </a:xfrm>
          <a:prstGeom prst="roundRect">
            <a:avLst/>
          </a:prstGeom>
          <a:solidFill>
            <a:srgbClr val="FF9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Error Message</a:t>
            </a:r>
          </a:p>
        </p:txBody>
      </p:sp>
      <p:cxnSp>
        <p:nvCxnSpPr>
          <p:cNvPr id="46" name="Straight Arrow Connector 45">
            <a:extLst>
              <a:ext uri="{FF2B5EF4-FFF2-40B4-BE49-F238E27FC236}">
                <a16:creationId xmlns:a16="http://schemas.microsoft.com/office/drawing/2014/main" id="{59769623-A8AE-5A05-73C3-B36B013CE892}"/>
              </a:ext>
            </a:extLst>
          </p:cNvPr>
          <p:cNvCxnSpPr/>
          <p:nvPr/>
        </p:nvCxnSpPr>
        <p:spPr>
          <a:xfrm flipH="1">
            <a:off x="7290984" y="3942115"/>
            <a:ext cx="143764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81241C7F-E95D-C59A-7DC9-B239D21E8E8D}"/>
              </a:ext>
            </a:extLst>
          </p:cNvPr>
          <p:cNvSpPr txBox="1"/>
          <p:nvPr/>
        </p:nvSpPr>
        <p:spPr>
          <a:xfrm>
            <a:off x="7783745" y="3659421"/>
            <a:ext cx="589280" cy="369332"/>
          </a:xfrm>
          <a:prstGeom prst="rect">
            <a:avLst/>
          </a:prstGeom>
          <a:noFill/>
        </p:spPr>
        <p:txBody>
          <a:bodyPr wrap="square" rtlCol="0">
            <a:spAutoFit/>
          </a:bodyPr>
          <a:lstStyle/>
          <a:p>
            <a:r>
              <a:rPr lang="en-US"/>
              <a:t>no</a:t>
            </a:r>
          </a:p>
        </p:txBody>
      </p:sp>
      <p:cxnSp>
        <p:nvCxnSpPr>
          <p:cNvPr id="48" name="Connector: Elbow 47">
            <a:extLst>
              <a:ext uri="{FF2B5EF4-FFF2-40B4-BE49-F238E27FC236}">
                <a16:creationId xmlns:a16="http://schemas.microsoft.com/office/drawing/2014/main" id="{76FB34EB-5A5E-B26A-DB1B-0FB149D63716}"/>
              </a:ext>
            </a:extLst>
          </p:cNvPr>
          <p:cNvCxnSpPr>
            <a:cxnSpLocks/>
            <a:stCxn id="15" idx="4"/>
            <a:endCxn id="6" idx="3"/>
          </p:cNvCxnSpPr>
          <p:nvPr/>
        </p:nvCxnSpPr>
        <p:spPr>
          <a:xfrm flipV="1">
            <a:off x="9949684" y="415203"/>
            <a:ext cx="949963" cy="5899996"/>
          </a:xfrm>
          <a:prstGeom prst="bentConnector3">
            <a:avLst>
              <a:gd name="adj1" fmla="val 124064"/>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67C8BC94-871F-3A98-9555-1A23CC22B059}"/>
              </a:ext>
            </a:extLst>
          </p:cNvPr>
          <p:cNvSpPr txBox="1"/>
          <p:nvPr/>
        </p:nvSpPr>
        <p:spPr>
          <a:xfrm>
            <a:off x="9642714" y="4240837"/>
            <a:ext cx="589280" cy="369332"/>
          </a:xfrm>
          <a:prstGeom prst="rect">
            <a:avLst/>
          </a:prstGeom>
          <a:noFill/>
        </p:spPr>
        <p:txBody>
          <a:bodyPr wrap="square" rtlCol="0">
            <a:spAutoFit/>
          </a:bodyPr>
          <a:lstStyle/>
          <a:p>
            <a:r>
              <a:rPr lang="en-US"/>
              <a:t>yes</a:t>
            </a:r>
          </a:p>
        </p:txBody>
      </p:sp>
      <p:sp>
        <p:nvSpPr>
          <p:cNvPr id="33" name="TextBox 32">
            <a:extLst>
              <a:ext uri="{FF2B5EF4-FFF2-40B4-BE49-F238E27FC236}">
                <a16:creationId xmlns:a16="http://schemas.microsoft.com/office/drawing/2014/main" id="{07EA0728-0CE5-1D88-D6E6-A74989071E19}"/>
              </a:ext>
            </a:extLst>
          </p:cNvPr>
          <p:cNvSpPr txBox="1"/>
          <p:nvPr/>
        </p:nvSpPr>
        <p:spPr>
          <a:xfrm>
            <a:off x="410520" y="1994048"/>
            <a:ext cx="3906909" cy="369332"/>
          </a:xfrm>
          <a:prstGeom prst="rect">
            <a:avLst/>
          </a:prstGeom>
          <a:noFill/>
        </p:spPr>
        <p:txBody>
          <a:bodyPr wrap="square" lIns="91440" tIns="45720" rIns="91440" bIns="45720" rtlCol="0" anchor="t">
            <a:spAutoFit/>
          </a:bodyPr>
          <a:lstStyle/>
          <a:p>
            <a:r>
              <a:rPr lang="en-US" i="1"/>
              <a:t>* Key Takeaways</a:t>
            </a:r>
          </a:p>
        </p:txBody>
      </p:sp>
      <p:sp>
        <p:nvSpPr>
          <p:cNvPr id="38" name="Rectangle 37">
            <a:extLst>
              <a:ext uri="{FF2B5EF4-FFF2-40B4-BE49-F238E27FC236}">
                <a16:creationId xmlns:a16="http://schemas.microsoft.com/office/drawing/2014/main" id="{440CC89F-F426-27C1-D4D4-D43032E002A3}"/>
              </a:ext>
            </a:extLst>
          </p:cNvPr>
          <p:cNvSpPr/>
          <p:nvPr/>
        </p:nvSpPr>
        <p:spPr>
          <a:xfrm>
            <a:off x="11990832" y="6609905"/>
            <a:ext cx="118872" cy="128016"/>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701C774-E6B4-9160-0712-EBE5462CCFD5}"/>
              </a:ext>
            </a:extLst>
          </p:cNvPr>
          <p:cNvSpPr txBox="1"/>
          <p:nvPr/>
        </p:nvSpPr>
        <p:spPr>
          <a:xfrm>
            <a:off x="8837755" y="4698499"/>
            <a:ext cx="1443014" cy="523220"/>
          </a:xfrm>
          <a:prstGeom prst="rect">
            <a:avLst/>
          </a:prstGeom>
          <a:noFill/>
        </p:spPr>
        <p:txBody>
          <a:bodyPr wrap="square" rtlCol="0">
            <a:spAutoFit/>
          </a:bodyPr>
          <a:lstStyle/>
          <a:p>
            <a:pPr algn="ctr"/>
            <a:r>
              <a:rPr lang="en-US" sz="1400"/>
              <a:t>Valid </a:t>
            </a:r>
          </a:p>
          <a:p>
            <a:pPr algn="ctr"/>
            <a:r>
              <a:rPr lang="en-US" sz="1400"/>
              <a:t>Checksum?</a:t>
            </a:r>
          </a:p>
        </p:txBody>
      </p:sp>
    </p:spTree>
    <p:extLst>
      <p:ext uri="{BB962C8B-B14F-4D97-AF65-F5344CB8AC3E}">
        <p14:creationId xmlns:p14="http://schemas.microsoft.com/office/powerpoint/2010/main" val="1122107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B0431E-0B04-44A1-9C51-531E28D18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A05990-751C-BBCB-D421-8CE36A4C4257}"/>
              </a:ext>
            </a:extLst>
          </p:cNvPr>
          <p:cNvSpPr>
            <a:spLocks noGrp="1"/>
          </p:cNvSpPr>
          <p:nvPr>
            <p:ph type="title"/>
          </p:nvPr>
        </p:nvSpPr>
        <p:spPr>
          <a:xfrm>
            <a:off x="1261872" y="365760"/>
            <a:ext cx="9692640" cy="1325562"/>
          </a:xfrm>
        </p:spPr>
        <p:txBody>
          <a:bodyPr>
            <a:normAutofit/>
          </a:bodyPr>
          <a:lstStyle/>
          <a:p>
            <a:r>
              <a:rPr lang="en-US">
                <a:solidFill>
                  <a:schemeClr val="bg1"/>
                </a:solidFill>
              </a:rPr>
              <a:t>Brief Project Overview: </a:t>
            </a:r>
            <a:r>
              <a:rPr lang="en-US"/>
              <a:t>All the Buzz</a:t>
            </a:r>
          </a:p>
        </p:txBody>
      </p:sp>
      <p:sp>
        <p:nvSpPr>
          <p:cNvPr id="7" name="Content Placeholder 2">
            <a:extLst>
              <a:ext uri="{FF2B5EF4-FFF2-40B4-BE49-F238E27FC236}">
                <a16:creationId xmlns:a16="http://schemas.microsoft.com/office/drawing/2014/main" id="{2E1AB752-F256-3BF9-636B-002E634ACD50}"/>
              </a:ext>
            </a:extLst>
          </p:cNvPr>
          <p:cNvSpPr>
            <a:spLocks noGrp="1"/>
          </p:cNvSpPr>
          <p:nvPr>
            <p:ph idx="1"/>
          </p:nvPr>
        </p:nvSpPr>
        <p:spPr>
          <a:xfrm>
            <a:off x="1261872" y="1828800"/>
            <a:ext cx="8595360" cy="4351337"/>
          </a:xfrm>
        </p:spPr>
        <p:txBody>
          <a:bodyPr>
            <a:normAutofit/>
          </a:bodyPr>
          <a:lstStyle/>
          <a:p>
            <a:pPr marL="0" indent="0">
              <a:buNone/>
            </a:pPr>
            <a:r>
              <a:rPr lang="en-US" b="1">
                <a:solidFill>
                  <a:schemeClr val="bg1"/>
                </a:solidFill>
                <a:ea typeface="Calibri"/>
                <a:cs typeface="Calibri"/>
              </a:rPr>
              <a:t>Problem:</a:t>
            </a:r>
          </a:p>
          <a:p>
            <a:pPr marL="0" indent="0">
              <a:buNone/>
            </a:pPr>
            <a:r>
              <a:rPr lang="en-US">
                <a:solidFill>
                  <a:schemeClr val="bg1"/>
                </a:solidFill>
                <a:ea typeface="Calibri"/>
                <a:cs typeface="Calibri"/>
              </a:rPr>
              <a:t>Buzzword Software is a rapidly growing company, and the marketing team wants to improve company branding and visibility</a:t>
            </a:r>
          </a:p>
          <a:p>
            <a:pPr marL="0" indent="0">
              <a:buNone/>
            </a:pPr>
            <a:r>
              <a:rPr lang="en-US" b="1">
                <a:solidFill>
                  <a:schemeClr val="bg1"/>
                </a:solidFill>
                <a:ea typeface="Calibri"/>
                <a:cs typeface="Calibri"/>
              </a:rPr>
              <a:t>Solution:</a:t>
            </a:r>
          </a:p>
          <a:p>
            <a:pPr marL="0" indent="0">
              <a:buNone/>
            </a:pPr>
            <a:r>
              <a:rPr lang="en-US">
                <a:solidFill>
                  <a:schemeClr val="bg1"/>
                </a:solidFill>
                <a:ea typeface="Calibri"/>
                <a:cs typeface="Calibri"/>
              </a:rPr>
              <a:t>Create a dynamic data feed that delivers computer themed jokes, trivia, quotes, and biographies. This can be used to enhance the company's brand visibility by enriching digital experiences across internal and external platforms.</a:t>
            </a:r>
          </a:p>
          <a:p>
            <a:pPr marL="0" indent="0">
              <a:buNone/>
            </a:pPr>
            <a:r>
              <a:rPr lang="en-US">
                <a:solidFill>
                  <a:schemeClr val="bg1"/>
                </a:solidFill>
                <a:ea typeface="Calibri"/>
                <a:cs typeface="Calibri"/>
              </a:rPr>
              <a:t> </a:t>
            </a:r>
            <a:r>
              <a:rPr lang="en-US" i="1">
                <a:solidFill>
                  <a:schemeClr val="bg1"/>
                </a:solidFill>
                <a:ea typeface="Calibri"/>
                <a:cs typeface="Calibri"/>
              </a:rPr>
              <a:t>Ex: Computer trivia line to the footer of internal websites</a:t>
            </a:r>
          </a:p>
          <a:p>
            <a:pPr marL="0" indent="0">
              <a:buNone/>
            </a:pPr>
            <a:r>
              <a:rPr lang="en-US" i="1">
                <a:solidFill>
                  <a:schemeClr val="bg1"/>
                </a:solidFill>
                <a:ea typeface="Calibri"/>
                <a:cs typeface="Calibri"/>
              </a:rPr>
              <a:t>    Adding quotes or bios to outgoing newsletters</a:t>
            </a:r>
            <a:endParaRPr lang="en-US" i="1">
              <a:solidFill>
                <a:schemeClr val="bg1"/>
              </a:solidFill>
            </a:endParaRPr>
          </a:p>
          <a:p>
            <a:pPr marL="0" indent="0">
              <a:buNone/>
            </a:pPr>
            <a:r>
              <a:rPr lang="en-US" i="1">
                <a:solidFill>
                  <a:schemeClr val="bg1"/>
                </a:solidFill>
                <a:ea typeface="Calibri"/>
                <a:cs typeface="Calibri"/>
              </a:rPr>
              <a:t>       Creating a computer joke contest for marketing expos</a:t>
            </a:r>
          </a:p>
          <a:p>
            <a:endParaRPr lang="en-US"/>
          </a:p>
        </p:txBody>
      </p:sp>
      <p:sp>
        <p:nvSpPr>
          <p:cNvPr id="10" name="Rectangle 9">
            <a:extLst>
              <a:ext uri="{FF2B5EF4-FFF2-40B4-BE49-F238E27FC236}">
                <a16:creationId xmlns:a16="http://schemas.microsoft.com/office/drawing/2014/main" id="{6B424749-EEE0-49C9-9ABF-97B171A3EA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Rectangle 5">
            <a:extLst>
              <a:ext uri="{FF2B5EF4-FFF2-40B4-BE49-F238E27FC236}">
                <a16:creationId xmlns:a16="http://schemas.microsoft.com/office/drawing/2014/main" id="{4361A49E-7785-9936-67A2-79BF7D77065B}"/>
              </a:ext>
            </a:extLst>
          </p:cNvPr>
          <p:cNvSpPr/>
          <p:nvPr/>
        </p:nvSpPr>
        <p:spPr>
          <a:xfrm>
            <a:off x="11990832" y="6609905"/>
            <a:ext cx="118872" cy="12801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ack and white image of a bee&#10;&#10;AI-generated content may be incorrect.">
            <a:extLst>
              <a:ext uri="{FF2B5EF4-FFF2-40B4-BE49-F238E27FC236}">
                <a16:creationId xmlns:a16="http://schemas.microsoft.com/office/drawing/2014/main" id="{1ED40429-5180-0B35-134F-1ADF4594CDC9}"/>
              </a:ext>
            </a:extLst>
          </p:cNvPr>
          <p:cNvPicPr>
            <a:picLocks noChangeAspect="1"/>
          </p:cNvPicPr>
          <p:nvPr/>
        </p:nvPicPr>
        <p:blipFill>
          <a:blip r:embed="rId2">
            <a:extLst>
              <a:ext uri="{28A0092B-C50C-407E-A947-70E740481C1C}">
                <a14:useLocalDpi xmlns:a14="http://schemas.microsoft.com/office/drawing/2010/main" val="0"/>
              </a:ext>
            </a:extLst>
          </a:blip>
          <a:srcRect l="39003" t="28571" r="37769" b="43175"/>
          <a:stretch>
            <a:fillRect/>
          </a:stretch>
        </p:blipFill>
        <p:spPr>
          <a:xfrm>
            <a:off x="8701169" y="4672247"/>
            <a:ext cx="2253343" cy="1937658"/>
          </a:xfrm>
          <a:prstGeom prst="rect">
            <a:avLst/>
          </a:prstGeom>
        </p:spPr>
      </p:pic>
    </p:spTree>
    <p:extLst>
      <p:ext uri="{BB962C8B-B14F-4D97-AF65-F5344CB8AC3E}">
        <p14:creationId xmlns:p14="http://schemas.microsoft.com/office/powerpoint/2010/main" val="182762846"/>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Folded Corner 30">
            <a:extLst>
              <a:ext uri="{FF2B5EF4-FFF2-40B4-BE49-F238E27FC236}">
                <a16:creationId xmlns:a16="http://schemas.microsoft.com/office/drawing/2014/main" id="{F74EE343-BAFA-F431-C948-E56CC6EDFE9A}"/>
              </a:ext>
            </a:extLst>
          </p:cNvPr>
          <p:cNvSpPr/>
          <p:nvPr/>
        </p:nvSpPr>
        <p:spPr>
          <a:xfrm>
            <a:off x="6274613" y="174069"/>
            <a:ext cx="1641157" cy="582557"/>
          </a:xfrm>
          <a:prstGeom prst="foldedCorner">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FA5F70-36B7-EB35-BBC1-6802A39A0133}"/>
              </a:ext>
            </a:extLst>
          </p:cNvPr>
          <p:cNvSpPr>
            <a:spLocks noGrp="1"/>
          </p:cNvSpPr>
          <p:nvPr>
            <p:ph type="title"/>
          </p:nvPr>
        </p:nvSpPr>
        <p:spPr>
          <a:xfrm>
            <a:off x="410520" y="367175"/>
            <a:ext cx="4062984" cy="1325563"/>
          </a:xfrm>
        </p:spPr>
        <p:txBody>
          <a:bodyPr/>
          <a:lstStyle/>
          <a:p>
            <a:r>
              <a:rPr lang="en-US"/>
              <a:t>Add Record as Employee</a:t>
            </a:r>
          </a:p>
        </p:txBody>
      </p:sp>
      <p:sp>
        <p:nvSpPr>
          <p:cNvPr id="3" name="Content Placeholder 2">
            <a:extLst>
              <a:ext uri="{FF2B5EF4-FFF2-40B4-BE49-F238E27FC236}">
                <a16:creationId xmlns:a16="http://schemas.microsoft.com/office/drawing/2014/main" id="{3114AD19-8457-72DC-A37F-07D9D5C9F898}"/>
              </a:ext>
            </a:extLst>
          </p:cNvPr>
          <p:cNvSpPr>
            <a:spLocks noGrp="1"/>
          </p:cNvSpPr>
          <p:nvPr>
            <p:ph idx="1"/>
          </p:nvPr>
        </p:nvSpPr>
        <p:spPr>
          <a:xfrm>
            <a:off x="808537" y="2362438"/>
            <a:ext cx="4410685" cy="4351338"/>
          </a:xfrm>
        </p:spPr>
        <p:txBody>
          <a:bodyPr vert="horz" lIns="91440" tIns="45720" rIns="91440" bIns="45720" rtlCol="0" anchor="t">
            <a:noAutofit/>
          </a:bodyPr>
          <a:lstStyle/>
          <a:p>
            <a:endParaRPr lang="en-US" sz="2000"/>
          </a:p>
          <a:p>
            <a:r>
              <a:rPr lang="en-US" sz="2000"/>
              <a:t>Record gets added to a private collection</a:t>
            </a:r>
          </a:p>
          <a:p>
            <a:pPr lvl="1"/>
            <a:r>
              <a:rPr lang="en-US" sz="1800"/>
              <a:t>Pending manager approval</a:t>
            </a:r>
          </a:p>
        </p:txBody>
      </p:sp>
      <p:sp>
        <p:nvSpPr>
          <p:cNvPr id="4" name="Rectangle 3">
            <a:extLst>
              <a:ext uri="{FF2B5EF4-FFF2-40B4-BE49-F238E27FC236}">
                <a16:creationId xmlns:a16="http://schemas.microsoft.com/office/drawing/2014/main" id="{1CBAB23F-93A3-8983-C1DD-AD769ACE017E}"/>
              </a:ext>
            </a:extLst>
          </p:cNvPr>
          <p:cNvSpPr/>
          <p:nvPr/>
        </p:nvSpPr>
        <p:spPr>
          <a:xfrm>
            <a:off x="7573971" y="822897"/>
            <a:ext cx="3642360" cy="4879589"/>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CEEAF3B0-E926-EFD9-921A-3D6F4915C860}"/>
              </a:ext>
            </a:extLst>
          </p:cNvPr>
          <p:cNvCxnSpPr>
            <a:cxnSpLocks/>
            <a:stCxn id="14" idx="2"/>
            <a:endCxn id="15" idx="1"/>
          </p:cNvCxnSpPr>
          <p:nvPr/>
        </p:nvCxnSpPr>
        <p:spPr>
          <a:xfrm>
            <a:off x="9397690" y="3411536"/>
            <a:ext cx="0" cy="24307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1FA4684D-D28C-12E7-0A26-FAFE473DF42B}"/>
              </a:ext>
            </a:extLst>
          </p:cNvPr>
          <p:cNvSpPr/>
          <p:nvPr/>
        </p:nvSpPr>
        <p:spPr>
          <a:xfrm>
            <a:off x="8097210" y="980238"/>
            <a:ext cx="2600960" cy="558800"/>
          </a:xfrm>
          <a:prstGeom prst="rect">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Send Authentication</a:t>
            </a:r>
          </a:p>
        </p:txBody>
      </p:sp>
      <p:sp>
        <p:nvSpPr>
          <p:cNvPr id="8" name="Rectangle 7">
            <a:extLst>
              <a:ext uri="{FF2B5EF4-FFF2-40B4-BE49-F238E27FC236}">
                <a16:creationId xmlns:a16="http://schemas.microsoft.com/office/drawing/2014/main" id="{D8041B7A-88DC-6C01-A7C9-B721056CC7E2}"/>
              </a:ext>
            </a:extLst>
          </p:cNvPr>
          <p:cNvSpPr/>
          <p:nvPr/>
        </p:nvSpPr>
        <p:spPr>
          <a:xfrm>
            <a:off x="4592011" y="980238"/>
            <a:ext cx="2600960" cy="558800"/>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rPr>
              <a:t>Authentication Server</a:t>
            </a:r>
          </a:p>
        </p:txBody>
      </p:sp>
      <p:cxnSp>
        <p:nvCxnSpPr>
          <p:cNvPr id="9" name="Straight Arrow Connector 8">
            <a:extLst>
              <a:ext uri="{FF2B5EF4-FFF2-40B4-BE49-F238E27FC236}">
                <a16:creationId xmlns:a16="http://schemas.microsoft.com/office/drawing/2014/main" id="{9657872C-2571-9B28-C8FE-02A8836A576B}"/>
              </a:ext>
            </a:extLst>
          </p:cNvPr>
          <p:cNvCxnSpPr>
            <a:stCxn id="8" idx="3"/>
            <a:endCxn id="7" idx="1"/>
          </p:cNvCxnSpPr>
          <p:nvPr/>
        </p:nvCxnSpPr>
        <p:spPr>
          <a:xfrm>
            <a:off x="7192971" y="1259638"/>
            <a:ext cx="904239" cy="0"/>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DD89BA2F-D573-E8B8-B07D-75E864BFB995}"/>
              </a:ext>
            </a:extLst>
          </p:cNvPr>
          <p:cNvCxnSpPr>
            <a:cxnSpLocks/>
            <a:stCxn id="11" idx="1"/>
            <a:endCxn id="18" idx="3"/>
          </p:cNvCxnSpPr>
          <p:nvPr/>
        </p:nvCxnSpPr>
        <p:spPr>
          <a:xfrm flipH="1" flipV="1">
            <a:off x="7131995" y="2202298"/>
            <a:ext cx="1470677"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8E25E87E-97BA-2D86-0E8F-BB91EB1A47C7}"/>
              </a:ext>
            </a:extLst>
          </p:cNvPr>
          <p:cNvCxnSpPr>
            <a:cxnSpLocks/>
          </p:cNvCxnSpPr>
          <p:nvPr/>
        </p:nvCxnSpPr>
        <p:spPr>
          <a:xfrm>
            <a:off x="9395151" y="2568256"/>
            <a:ext cx="0" cy="2844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D1B29CAB-F8FB-38B4-FB18-18ED9FC3EE65}"/>
              </a:ext>
            </a:extLst>
          </p:cNvPr>
          <p:cNvSpPr/>
          <p:nvPr/>
        </p:nvSpPr>
        <p:spPr>
          <a:xfrm>
            <a:off x="8097210" y="2852736"/>
            <a:ext cx="2600960" cy="558800"/>
          </a:xfrm>
          <a:prstGeom prst="rect">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Data Sanitization/ </a:t>
            </a:r>
          </a:p>
          <a:p>
            <a:pPr algn="ctr"/>
            <a:r>
              <a:rPr lang="en-US" sz="1600">
                <a:solidFill>
                  <a:schemeClr val="bg1"/>
                </a:solidFill>
              </a:rPr>
              <a:t>Input Validation</a:t>
            </a:r>
          </a:p>
        </p:txBody>
      </p:sp>
      <p:sp>
        <p:nvSpPr>
          <p:cNvPr id="15" name="Flowchart: Magnetic Disk 14">
            <a:extLst>
              <a:ext uri="{FF2B5EF4-FFF2-40B4-BE49-F238E27FC236}">
                <a16:creationId xmlns:a16="http://schemas.microsoft.com/office/drawing/2014/main" id="{26B47158-B9DF-7BA1-FDDC-F6636DEFED42}"/>
              </a:ext>
            </a:extLst>
          </p:cNvPr>
          <p:cNvSpPr/>
          <p:nvPr/>
        </p:nvSpPr>
        <p:spPr>
          <a:xfrm>
            <a:off x="8998909" y="5842263"/>
            <a:ext cx="797562" cy="914400"/>
          </a:xfrm>
          <a:prstGeom prst="flowChartMagneticDisk">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DB</a:t>
            </a:r>
          </a:p>
        </p:txBody>
      </p:sp>
      <p:sp>
        <p:nvSpPr>
          <p:cNvPr id="16" name="TextBox 15">
            <a:extLst>
              <a:ext uri="{FF2B5EF4-FFF2-40B4-BE49-F238E27FC236}">
                <a16:creationId xmlns:a16="http://schemas.microsoft.com/office/drawing/2014/main" id="{BD694FB1-9772-6D4A-AF5B-426B507E2CF0}"/>
              </a:ext>
            </a:extLst>
          </p:cNvPr>
          <p:cNvSpPr txBox="1"/>
          <p:nvPr/>
        </p:nvSpPr>
        <p:spPr>
          <a:xfrm>
            <a:off x="7746924" y="1892084"/>
            <a:ext cx="589280" cy="369332"/>
          </a:xfrm>
          <a:prstGeom prst="rect">
            <a:avLst/>
          </a:prstGeom>
          <a:noFill/>
        </p:spPr>
        <p:txBody>
          <a:bodyPr wrap="square" rtlCol="0">
            <a:spAutoFit/>
          </a:bodyPr>
          <a:lstStyle/>
          <a:p>
            <a:r>
              <a:rPr lang="en-US"/>
              <a:t>no</a:t>
            </a:r>
          </a:p>
        </p:txBody>
      </p:sp>
      <p:sp>
        <p:nvSpPr>
          <p:cNvPr id="17" name="TextBox 16">
            <a:extLst>
              <a:ext uri="{FF2B5EF4-FFF2-40B4-BE49-F238E27FC236}">
                <a16:creationId xmlns:a16="http://schemas.microsoft.com/office/drawing/2014/main" id="{7F1D05CC-259E-20FF-8C93-5E6411397E69}"/>
              </a:ext>
            </a:extLst>
          </p:cNvPr>
          <p:cNvSpPr txBox="1"/>
          <p:nvPr/>
        </p:nvSpPr>
        <p:spPr>
          <a:xfrm>
            <a:off x="9428927" y="2487003"/>
            <a:ext cx="589280" cy="369332"/>
          </a:xfrm>
          <a:prstGeom prst="rect">
            <a:avLst/>
          </a:prstGeom>
          <a:noFill/>
        </p:spPr>
        <p:txBody>
          <a:bodyPr wrap="square" rtlCol="0">
            <a:spAutoFit/>
          </a:bodyPr>
          <a:lstStyle/>
          <a:p>
            <a:r>
              <a:rPr lang="en-US"/>
              <a:t>yes</a:t>
            </a:r>
          </a:p>
        </p:txBody>
      </p:sp>
      <p:sp>
        <p:nvSpPr>
          <p:cNvPr id="18" name="Rectangle: Rounded Corners 17">
            <a:extLst>
              <a:ext uri="{FF2B5EF4-FFF2-40B4-BE49-F238E27FC236}">
                <a16:creationId xmlns:a16="http://schemas.microsoft.com/office/drawing/2014/main" id="{FF30E01E-CD6B-3033-EBE0-884CBD9112B5}"/>
              </a:ext>
            </a:extLst>
          </p:cNvPr>
          <p:cNvSpPr/>
          <p:nvPr/>
        </p:nvSpPr>
        <p:spPr>
          <a:xfrm>
            <a:off x="5668955" y="1894066"/>
            <a:ext cx="1463040" cy="616464"/>
          </a:xfrm>
          <a:prstGeom prst="roundRect">
            <a:avLst/>
          </a:prstGeom>
          <a:solidFill>
            <a:srgbClr val="FF9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rPr>
              <a:t>Error Message</a:t>
            </a:r>
          </a:p>
        </p:txBody>
      </p:sp>
      <p:sp>
        <p:nvSpPr>
          <p:cNvPr id="19" name="Diamond 18">
            <a:extLst>
              <a:ext uri="{FF2B5EF4-FFF2-40B4-BE49-F238E27FC236}">
                <a16:creationId xmlns:a16="http://schemas.microsoft.com/office/drawing/2014/main" id="{1B21B98D-1D03-2423-C1F5-7F69BCDB27FC}"/>
              </a:ext>
            </a:extLst>
          </p:cNvPr>
          <p:cNvSpPr/>
          <p:nvPr/>
        </p:nvSpPr>
        <p:spPr>
          <a:xfrm>
            <a:off x="8602672" y="4543366"/>
            <a:ext cx="1590036" cy="871587"/>
          </a:xfrm>
          <a:prstGeom prst="diamond">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ysClr val="windowText" lastClr="000000"/>
              </a:solidFill>
            </a:endParaRPr>
          </a:p>
        </p:txBody>
      </p:sp>
      <p:sp>
        <p:nvSpPr>
          <p:cNvPr id="20" name="Rectangle: Rounded Corners 19">
            <a:extLst>
              <a:ext uri="{FF2B5EF4-FFF2-40B4-BE49-F238E27FC236}">
                <a16:creationId xmlns:a16="http://schemas.microsoft.com/office/drawing/2014/main" id="{139571A7-0E44-1A78-2935-7A7DA6CFA15D}"/>
              </a:ext>
            </a:extLst>
          </p:cNvPr>
          <p:cNvSpPr/>
          <p:nvPr/>
        </p:nvSpPr>
        <p:spPr>
          <a:xfrm>
            <a:off x="5668955" y="4673092"/>
            <a:ext cx="1463040" cy="616464"/>
          </a:xfrm>
          <a:prstGeom prst="roundRect">
            <a:avLst/>
          </a:prstGeom>
          <a:solidFill>
            <a:srgbClr val="FF9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rPr>
              <a:t>Error Message</a:t>
            </a:r>
          </a:p>
        </p:txBody>
      </p:sp>
      <p:cxnSp>
        <p:nvCxnSpPr>
          <p:cNvPr id="21" name="Straight Arrow Connector 20">
            <a:extLst>
              <a:ext uri="{FF2B5EF4-FFF2-40B4-BE49-F238E27FC236}">
                <a16:creationId xmlns:a16="http://schemas.microsoft.com/office/drawing/2014/main" id="{2200EE2A-E8B8-7803-3EB2-510CFB0B4DAD}"/>
              </a:ext>
            </a:extLst>
          </p:cNvPr>
          <p:cNvCxnSpPr/>
          <p:nvPr/>
        </p:nvCxnSpPr>
        <p:spPr>
          <a:xfrm flipH="1">
            <a:off x="7134478" y="4980933"/>
            <a:ext cx="143764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6D8CC51C-04D2-71A4-0443-760449FED597}"/>
              </a:ext>
            </a:extLst>
          </p:cNvPr>
          <p:cNvSpPr txBox="1"/>
          <p:nvPr/>
        </p:nvSpPr>
        <p:spPr>
          <a:xfrm>
            <a:off x="7636383" y="4679951"/>
            <a:ext cx="589280" cy="369332"/>
          </a:xfrm>
          <a:prstGeom prst="rect">
            <a:avLst/>
          </a:prstGeom>
          <a:noFill/>
        </p:spPr>
        <p:txBody>
          <a:bodyPr wrap="square" rtlCol="0">
            <a:spAutoFit/>
          </a:bodyPr>
          <a:lstStyle/>
          <a:p>
            <a:r>
              <a:rPr lang="en-US"/>
              <a:t>no</a:t>
            </a:r>
          </a:p>
        </p:txBody>
      </p:sp>
      <p:sp>
        <p:nvSpPr>
          <p:cNvPr id="23" name="TextBox 22">
            <a:extLst>
              <a:ext uri="{FF2B5EF4-FFF2-40B4-BE49-F238E27FC236}">
                <a16:creationId xmlns:a16="http://schemas.microsoft.com/office/drawing/2014/main" id="{6A6BF4D2-764B-DA41-A74D-354C3CAFFBBC}"/>
              </a:ext>
            </a:extLst>
          </p:cNvPr>
          <p:cNvSpPr txBox="1"/>
          <p:nvPr/>
        </p:nvSpPr>
        <p:spPr>
          <a:xfrm>
            <a:off x="9407850" y="5344646"/>
            <a:ext cx="589280" cy="369332"/>
          </a:xfrm>
          <a:prstGeom prst="rect">
            <a:avLst/>
          </a:prstGeom>
          <a:noFill/>
        </p:spPr>
        <p:txBody>
          <a:bodyPr wrap="square" rtlCol="0">
            <a:spAutoFit/>
          </a:bodyPr>
          <a:lstStyle/>
          <a:p>
            <a:r>
              <a:rPr lang="en-US"/>
              <a:t>yes</a:t>
            </a:r>
          </a:p>
        </p:txBody>
      </p:sp>
      <p:sp>
        <p:nvSpPr>
          <p:cNvPr id="24" name="TextBox 23">
            <a:extLst>
              <a:ext uri="{FF2B5EF4-FFF2-40B4-BE49-F238E27FC236}">
                <a16:creationId xmlns:a16="http://schemas.microsoft.com/office/drawing/2014/main" id="{626793C3-6E0C-39DD-62B6-8BE54241D31E}"/>
              </a:ext>
            </a:extLst>
          </p:cNvPr>
          <p:cNvSpPr txBox="1"/>
          <p:nvPr/>
        </p:nvSpPr>
        <p:spPr>
          <a:xfrm>
            <a:off x="6221588" y="6049914"/>
            <a:ext cx="2865120" cy="584775"/>
          </a:xfrm>
          <a:prstGeom prst="rect">
            <a:avLst/>
          </a:prstGeom>
          <a:noFill/>
        </p:spPr>
        <p:txBody>
          <a:bodyPr wrap="square" rtlCol="0">
            <a:spAutoFit/>
          </a:bodyPr>
          <a:lstStyle/>
          <a:p>
            <a:r>
              <a:rPr lang="en-US" sz="1600"/>
              <a:t>Add to </a:t>
            </a:r>
            <a:r>
              <a:rPr lang="en-US" sz="1600" err="1"/>
              <a:t>Content_Private</a:t>
            </a:r>
            <a:r>
              <a:rPr lang="en-US" sz="1600"/>
              <a:t> collection pending approval</a:t>
            </a:r>
          </a:p>
        </p:txBody>
      </p:sp>
      <p:cxnSp>
        <p:nvCxnSpPr>
          <p:cNvPr id="25" name="Straight Arrow Connector 24">
            <a:extLst>
              <a:ext uri="{FF2B5EF4-FFF2-40B4-BE49-F238E27FC236}">
                <a16:creationId xmlns:a16="http://schemas.microsoft.com/office/drawing/2014/main" id="{7A5C9878-AB3B-4ADA-48A6-A18497F5BFEE}"/>
              </a:ext>
            </a:extLst>
          </p:cNvPr>
          <p:cNvCxnSpPr>
            <a:cxnSpLocks/>
          </p:cNvCxnSpPr>
          <p:nvPr/>
        </p:nvCxnSpPr>
        <p:spPr>
          <a:xfrm>
            <a:off x="9397689" y="514411"/>
            <a:ext cx="1" cy="4572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48FC7A99-CF49-A5B3-4A86-1ED05E340591}"/>
              </a:ext>
            </a:extLst>
          </p:cNvPr>
          <p:cNvSpPr/>
          <p:nvPr/>
        </p:nvSpPr>
        <p:spPr>
          <a:xfrm>
            <a:off x="11099396" y="822897"/>
            <a:ext cx="366791" cy="4879589"/>
          </a:xfrm>
          <a:prstGeom prst="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13EEE57-D334-FA64-1AD7-D389D366D4EB}"/>
              </a:ext>
            </a:extLst>
          </p:cNvPr>
          <p:cNvSpPr txBox="1"/>
          <p:nvPr/>
        </p:nvSpPr>
        <p:spPr>
          <a:xfrm rot="5400000">
            <a:off x="10599758" y="3282406"/>
            <a:ext cx="1368607" cy="369332"/>
          </a:xfrm>
          <a:prstGeom prst="rect">
            <a:avLst/>
          </a:prstGeom>
          <a:noFill/>
        </p:spPr>
        <p:txBody>
          <a:bodyPr wrap="square" rtlCol="0">
            <a:spAutoFit/>
          </a:bodyPr>
          <a:lstStyle/>
          <a:p>
            <a:r>
              <a:rPr lang="en-US"/>
              <a:t>Our API</a:t>
            </a:r>
          </a:p>
        </p:txBody>
      </p:sp>
      <p:sp>
        <p:nvSpPr>
          <p:cNvPr id="29" name="TextBox 28">
            <a:extLst>
              <a:ext uri="{FF2B5EF4-FFF2-40B4-BE49-F238E27FC236}">
                <a16:creationId xmlns:a16="http://schemas.microsoft.com/office/drawing/2014/main" id="{16D8AD68-97DC-B34B-0536-E64FC3D9E96E}"/>
              </a:ext>
            </a:extLst>
          </p:cNvPr>
          <p:cNvSpPr txBox="1"/>
          <p:nvPr/>
        </p:nvSpPr>
        <p:spPr>
          <a:xfrm>
            <a:off x="6297222" y="147839"/>
            <a:ext cx="1857555" cy="584775"/>
          </a:xfrm>
          <a:prstGeom prst="rect">
            <a:avLst/>
          </a:prstGeom>
          <a:noFill/>
        </p:spPr>
        <p:txBody>
          <a:bodyPr wrap="square" rtlCol="0">
            <a:spAutoFit/>
          </a:bodyPr>
          <a:lstStyle/>
          <a:p>
            <a:r>
              <a:rPr lang="en-US" sz="1600"/>
              <a:t>Json token, record content</a:t>
            </a:r>
          </a:p>
        </p:txBody>
      </p:sp>
      <p:cxnSp>
        <p:nvCxnSpPr>
          <p:cNvPr id="35" name="Straight Arrow Connector 34">
            <a:extLst>
              <a:ext uri="{FF2B5EF4-FFF2-40B4-BE49-F238E27FC236}">
                <a16:creationId xmlns:a16="http://schemas.microsoft.com/office/drawing/2014/main" id="{EE0931A1-462A-7D16-8F24-9B7B4FDDF30E}"/>
              </a:ext>
            </a:extLst>
          </p:cNvPr>
          <p:cNvCxnSpPr/>
          <p:nvPr/>
        </p:nvCxnSpPr>
        <p:spPr>
          <a:xfrm>
            <a:off x="9397689" y="1564917"/>
            <a:ext cx="0" cy="1933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Diamond 35">
            <a:extLst>
              <a:ext uri="{FF2B5EF4-FFF2-40B4-BE49-F238E27FC236}">
                <a16:creationId xmlns:a16="http://schemas.microsoft.com/office/drawing/2014/main" id="{AEAAC5E5-608E-A9FC-521F-7643BFFEBC4C}"/>
              </a:ext>
            </a:extLst>
          </p:cNvPr>
          <p:cNvSpPr/>
          <p:nvPr/>
        </p:nvSpPr>
        <p:spPr>
          <a:xfrm>
            <a:off x="8602672" y="3513930"/>
            <a:ext cx="1590036" cy="871587"/>
          </a:xfrm>
          <a:prstGeom prst="diamond">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7" name="TextBox 36">
            <a:extLst>
              <a:ext uri="{FF2B5EF4-FFF2-40B4-BE49-F238E27FC236}">
                <a16:creationId xmlns:a16="http://schemas.microsoft.com/office/drawing/2014/main" id="{650E4238-427E-052D-6665-50CF514E1B5A}"/>
              </a:ext>
            </a:extLst>
          </p:cNvPr>
          <p:cNvSpPr txBox="1"/>
          <p:nvPr/>
        </p:nvSpPr>
        <p:spPr>
          <a:xfrm>
            <a:off x="8665875" y="3641067"/>
            <a:ext cx="1443014" cy="523220"/>
          </a:xfrm>
          <a:prstGeom prst="rect">
            <a:avLst/>
          </a:prstGeom>
          <a:noFill/>
        </p:spPr>
        <p:txBody>
          <a:bodyPr wrap="square" rtlCol="0">
            <a:spAutoFit/>
          </a:bodyPr>
          <a:lstStyle/>
          <a:p>
            <a:pPr algn="ctr"/>
            <a:r>
              <a:rPr lang="en-US" sz="1400"/>
              <a:t>Valid </a:t>
            </a:r>
          </a:p>
          <a:p>
            <a:pPr algn="ctr"/>
            <a:r>
              <a:rPr lang="en-US" sz="1400"/>
              <a:t>Input?</a:t>
            </a:r>
          </a:p>
        </p:txBody>
      </p:sp>
      <p:sp>
        <p:nvSpPr>
          <p:cNvPr id="6" name="Rectangle: Rounded Corners 5">
            <a:extLst>
              <a:ext uri="{FF2B5EF4-FFF2-40B4-BE49-F238E27FC236}">
                <a16:creationId xmlns:a16="http://schemas.microsoft.com/office/drawing/2014/main" id="{B5878BD2-0CAD-9B62-3FCE-A664367E0FE2}"/>
              </a:ext>
            </a:extLst>
          </p:cNvPr>
          <p:cNvSpPr/>
          <p:nvPr/>
        </p:nvSpPr>
        <p:spPr>
          <a:xfrm>
            <a:off x="8158169" y="135803"/>
            <a:ext cx="2684472" cy="558800"/>
          </a:xfrm>
          <a:prstGeom prst="round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rPr>
              <a:t>Submits POST/</a:t>
            </a:r>
            <a:r>
              <a:rPr lang="en-US" sz="1600" err="1">
                <a:solidFill>
                  <a:sysClr val="windowText" lastClr="000000"/>
                </a:solidFill>
              </a:rPr>
              <a:t>Content_Private</a:t>
            </a:r>
            <a:endParaRPr lang="en-US" sz="1600">
              <a:solidFill>
                <a:sysClr val="windowText" lastClr="000000"/>
              </a:solidFill>
            </a:endParaRPr>
          </a:p>
        </p:txBody>
      </p:sp>
      <p:sp>
        <p:nvSpPr>
          <p:cNvPr id="11" name="Diamond 10">
            <a:extLst>
              <a:ext uri="{FF2B5EF4-FFF2-40B4-BE49-F238E27FC236}">
                <a16:creationId xmlns:a16="http://schemas.microsoft.com/office/drawing/2014/main" id="{694F897A-8411-2C1B-970F-44158E90EE7D}"/>
              </a:ext>
            </a:extLst>
          </p:cNvPr>
          <p:cNvSpPr/>
          <p:nvPr/>
        </p:nvSpPr>
        <p:spPr>
          <a:xfrm>
            <a:off x="8602672" y="1766505"/>
            <a:ext cx="1590036" cy="871587"/>
          </a:xfrm>
          <a:prstGeom prst="diamond">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Valid Token?</a:t>
            </a:r>
          </a:p>
        </p:txBody>
      </p:sp>
      <p:sp>
        <p:nvSpPr>
          <p:cNvPr id="45" name="Rectangle: Rounded Corners 44">
            <a:extLst>
              <a:ext uri="{FF2B5EF4-FFF2-40B4-BE49-F238E27FC236}">
                <a16:creationId xmlns:a16="http://schemas.microsoft.com/office/drawing/2014/main" id="{CB4A52D8-BC6F-DAAB-263C-6F994F9E5B00}"/>
              </a:ext>
            </a:extLst>
          </p:cNvPr>
          <p:cNvSpPr/>
          <p:nvPr/>
        </p:nvSpPr>
        <p:spPr>
          <a:xfrm>
            <a:off x="5668955" y="3701193"/>
            <a:ext cx="1463040" cy="616464"/>
          </a:xfrm>
          <a:prstGeom prst="roundRect">
            <a:avLst/>
          </a:prstGeom>
          <a:solidFill>
            <a:srgbClr val="FF9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rPr>
              <a:t>Error Message</a:t>
            </a:r>
          </a:p>
        </p:txBody>
      </p:sp>
      <p:cxnSp>
        <p:nvCxnSpPr>
          <p:cNvPr id="46" name="Straight Arrow Connector 45">
            <a:extLst>
              <a:ext uri="{FF2B5EF4-FFF2-40B4-BE49-F238E27FC236}">
                <a16:creationId xmlns:a16="http://schemas.microsoft.com/office/drawing/2014/main" id="{25BBCB62-E2E7-AE6F-3711-B4067D7F4187}"/>
              </a:ext>
            </a:extLst>
          </p:cNvPr>
          <p:cNvCxnSpPr/>
          <p:nvPr/>
        </p:nvCxnSpPr>
        <p:spPr>
          <a:xfrm flipH="1">
            <a:off x="7153515" y="3999265"/>
            <a:ext cx="143764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3F7D85F2-B9AC-EACD-9F02-B9C0F551E7BD}"/>
              </a:ext>
            </a:extLst>
          </p:cNvPr>
          <p:cNvSpPr txBox="1"/>
          <p:nvPr/>
        </p:nvSpPr>
        <p:spPr>
          <a:xfrm>
            <a:off x="7646276" y="3679995"/>
            <a:ext cx="589280" cy="369332"/>
          </a:xfrm>
          <a:prstGeom prst="rect">
            <a:avLst/>
          </a:prstGeom>
          <a:noFill/>
        </p:spPr>
        <p:txBody>
          <a:bodyPr wrap="square" rtlCol="0">
            <a:spAutoFit/>
          </a:bodyPr>
          <a:lstStyle/>
          <a:p>
            <a:r>
              <a:rPr lang="en-US"/>
              <a:t>no</a:t>
            </a:r>
          </a:p>
        </p:txBody>
      </p:sp>
      <p:cxnSp>
        <p:nvCxnSpPr>
          <p:cNvPr id="48" name="Connector: Elbow 47">
            <a:extLst>
              <a:ext uri="{FF2B5EF4-FFF2-40B4-BE49-F238E27FC236}">
                <a16:creationId xmlns:a16="http://schemas.microsoft.com/office/drawing/2014/main" id="{4AD72AAA-A6F6-6E0F-F859-488F4E5B88DA}"/>
              </a:ext>
            </a:extLst>
          </p:cNvPr>
          <p:cNvCxnSpPr>
            <a:cxnSpLocks/>
            <a:stCxn id="15" idx="4"/>
            <a:endCxn id="6" idx="3"/>
          </p:cNvCxnSpPr>
          <p:nvPr/>
        </p:nvCxnSpPr>
        <p:spPr>
          <a:xfrm flipV="1">
            <a:off x="9796471" y="415203"/>
            <a:ext cx="1046170" cy="5884260"/>
          </a:xfrm>
          <a:prstGeom prst="bentConnector3">
            <a:avLst>
              <a:gd name="adj1" fmla="val 114859"/>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E42B0A70-EDB6-8085-C6EB-C4E0FC60E935}"/>
              </a:ext>
            </a:extLst>
          </p:cNvPr>
          <p:cNvSpPr txBox="1"/>
          <p:nvPr/>
        </p:nvSpPr>
        <p:spPr>
          <a:xfrm>
            <a:off x="410520" y="2117873"/>
            <a:ext cx="3906909" cy="369332"/>
          </a:xfrm>
          <a:prstGeom prst="rect">
            <a:avLst/>
          </a:prstGeom>
          <a:noFill/>
        </p:spPr>
        <p:txBody>
          <a:bodyPr wrap="square" lIns="91440" tIns="45720" rIns="91440" bIns="45720" rtlCol="0" anchor="t">
            <a:spAutoFit/>
          </a:bodyPr>
          <a:lstStyle/>
          <a:p>
            <a:r>
              <a:rPr lang="en-US" i="1"/>
              <a:t>* Key Takeaways</a:t>
            </a:r>
          </a:p>
        </p:txBody>
      </p:sp>
      <p:sp>
        <p:nvSpPr>
          <p:cNvPr id="28" name="TextBox 27">
            <a:extLst>
              <a:ext uri="{FF2B5EF4-FFF2-40B4-BE49-F238E27FC236}">
                <a16:creationId xmlns:a16="http://schemas.microsoft.com/office/drawing/2014/main" id="{A67095A3-47AB-5DE0-D031-13F5EF13361D}"/>
              </a:ext>
            </a:extLst>
          </p:cNvPr>
          <p:cNvSpPr txBox="1"/>
          <p:nvPr/>
        </p:nvSpPr>
        <p:spPr>
          <a:xfrm>
            <a:off x="9470167" y="4288812"/>
            <a:ext cx="589280" cy="369332"/>
          </a:xfrm>
          <a:prstGeom prst="rect">
            <a:avLst/>
          </a:prstGeom>
          <a:noFill/>
        </p:spPr>
        <p:txBody>
          <a:bodyPr wrap="square" rtlCol="0">
            <a:spAutoFit/>
          </a:bodyPr>
          <a:lstStyle/>
          <a:p>
            <a:r>
              <a:rPr lang="en-US"/>
              <a:t>yes</a:t>
            </a:r>
          </a:p>
        </p:txBody>
      </p:sp>
      <p:sp>
        <p:nvSpPr>
          <p:cNvPr id="32" name="Rectangle 31">
            <a:extLst>
              <a:ext uri="{FF2B5EF4-FFF2-40B4-BE49-F238E27FC236}">
                <a16:creationId xmlns:a16="http://schemas.microsoft.com/office/drawing/2014/main" id="{47167D7B-393F-1AAD-AECA-5CBC0AB2942E}"/>
              </a:ext>
            </a:extLst>
          </p:cNvPr>
          <p:cNvSpPr/>
          <p:nvPr/>
        </p:nvSpPr>
        <p:spPr>
          <a:xfrm>
            <a:off x="11990832" y="6609905"/>
            <a:ext cx="118872" cy="128016"/>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C16B181-D207-55F6-3913-054E2C7BC8A1}"/>
              </a:ext>
            </a:extLst>
          </p:cNvPr>
          <p:cNvSpPr txBox="1"/>
          <p:nvPr/>
        </p:nvSpPr>
        <p:spPr>
          <a:xfrm>
            <a:off x="8692756" y="4708212"/>
            <a:ext cx="1443014" cy="523220"/>
          </a:xfrm>
          <a:prstGeom prst="rect">
            <a:avLst/>
          </a:prstGeom>
          <a:noFill/>
        </p:spPr>
        <p:txBody>
          <a:bodyPr wrap="square" rtlCol="0">
            <a:spAutoFit/>
          </a:bodyPr>
          <a:lstStyle/>
          <a:p>
            <a:pPr algn="ctr"/>
            <a:r>
              <a:rPr lang="en-US" sz="1400"/>
              <a:t>Valid </a:t>
            </a:r>
          </a:p>
          <a:p>
            <a:pPr algn="ctr"/>
            <a:r>
              <a:rPr lang="en-US" sz="1400"/>
              <a:t>Checksum?</a:t>
            </a:r>
          </a:p>
        </p:txBody>
      </p:sp>
    </p:spTree>
    <p:extLst>
      <p:ext uri="{BB962C8B-B14F-4D97-AF65-F5344CB8AC3E}">
        <p14:creationId xmlns:p14="http://schemas.microsoft.com/office/powerpoint/2010/main" val="3692140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CD893-8CFD-0303-714A-4643AB46CD4C}"/>
            </a:ext>
          </a:extLst>
        </p:cNvPr>
        <p:cNvGrpSpPr/>
        <p:nvPr/>
      </p:nvGrpSpPr>
      <p:grpSpPr>
        <a:xfrm>
          <a:off x="0" y="0"/>
          <a:ext cx="0" cy="0"/>
          <a:chOff x="0" y="0"/>
          <a:chExt cx="0" cy="0"/>
        </a:xfrm>
      </p:grpSpPr>
      <p:sp>
        <p:nvSpPr>
          <p:cNvPr id="31" name="Rectangle: Folded Corner 30">
            <a:extLst>
              <a:ext uri="{FF2B5EF4-FFF2-40B4-BE49-F238E27FC236}">
                <a16:creationId xmlns:a16="http://schemas.microsoft.com/office/drawing/2014/main" id="{C39C4776-0FAB-F20D-D78B-A30E60C836D3}"/>
              </a:ext>
            </a:extLst>
          </p:cNvPr>
          <p:cNvSpPr/>
          <p:nvPr/>
        </p:nvSpPr>
        <p:spPr>
          <a:xfrm>
            <a:off x="7279075" y="160379"/>
            <a:ext cx="1380388" cy="582557"/>
          </a:xfrm>
          <a:prstGeom prst="foldedCorner">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CFD437-EF5C-E6A8-F0D0-5E8E65855707}"/>
              </a:ext>
            </a:extLst>
          </p:cNvPr>
          <p:cNvSpPr>
            <a:spLocks noGrp="1"/>
          </p:cNvSpPr>
          <p:nvPr>
            <p:ph type="title"/>
          </p:nvPr>
        </p:nvSpPr>
        <p:spPr>
          <a:xfrm>
            <a:off x="533321" y="341955"/>
            <a:ext cx="4349727" cy="1325563"/>
          </a:xfrm>
        </p:spPr>
        <p:txBody>
          <a:bodyPr>
            <a:normAutofit fontScale="90000"/>
          </a:bodyPr>
          <a:lstStyle/>
          <a:p>
            <a:r>
              <a:rPr lang="en-US"/>
              <a:t>Retrieve Set of Approved Records</a:t>
            </a:r>
          </a:p>
        </p:txBody>
      </p:sp>
      <p:sp>
        <p:nvSpPr>
          <p:cNvPr id="3" name="Content Placeholder 2">
            <a:extLst>
              <a:ext uri="{FF2B5EF4-FFF2-40B4-BE49-F238E27FC236}">
                <a16:creationId xmlns:a16="http://schemas.microsoft.com/office/drawing/2014/main" id="{596E74D8-D9D3-AF89-8257-A79778B9436E}"/>
              </a:ext>
            </a:extLst>
          </p:cNvPr>
          <p:cNvSpPr>
            <a:spLocks noGrp="1"/>
          </p:cNvSpPr>
          <p:nvPr>
            <p:ph idx="1"/>
          </p:nvPr>
        </p:nvSpPr>
        <p:spPr>
          <a:xfrm>
            <a:off x="865631" y="1944497"/>
            <a:ext cx="4410688" cy="4351338"/>
          </a:xfrm>
        </p:spPr>
        <p:txBody>
          <a:bodyPr vert="horz" lIns="91440" tIns="45720" rIns="91440" bIns="45720" rtlCol="0" anchor="t">
            <a:normAutofit/>
          </a:bodyPr>
          <a:lstStyle/>
          <a:p>
            <a:endParaRPr lang="en-US" sz="2000"/>
          </a:p>
          <a:p>
            <a:r>
              <a:rPr lang="en-US" sz="2000"/>
              <a:t>Returns set of records from public collection</a:t>
            </a:r>
          </a:p>
          <a:p>
            <a:r>
              <a:rPr lang="en-US" sz="2000"/>
              <a:t>Security</a:t>
            </a:r>
          </a:p>
          <a:p>
            <a:pPr lvl="1"/>
            <a:r>
              <a:rPr lang="en-US" sz="1800"/>
              <a:t>Check if valid token </a:t>
            </a:r>
          </a:p>
          <a:p>
            <a:pPr lvl="1"/>
            <a:r>
              <a:rPr lang="en-US" sz="1800"/>
              <a:t>When appropriate: scrubbed error messages get sent  </a:t>
            </a:r>
          </a:p>
          <a:p>
            <a:pPr lvl="1"/>
            <a:endParaRPr lang="en-US" sz="1800"/>
          </a:p>
        </p:txBody>
      </p:sp>
      <p:sp>
        <p:nvSpPr>
          <p:cNvPr id="4" name="Rectangle 3">
            <a:extLst>
              <a:ext uri="{FF2B5EF4-FFF2-40B4-BE49-F238E27FC236}">
                <a16:creationId xmlns:a16="http://schemas.microsoft.com/office/drawing/2014/main" id="{66A9AAF6-BCBD-56BB-3068-A5758C1D06BC}"/>
              </a:ext>
            </a:extLst>
          </p:cNvPr>
          <p:cNvSpPr/>
          <p:nvPr/>
        </p:nvSpPr>
        <p:spPr>
          <a:xfrm>
            <a:off x="8230847" y="828832"/>
            <a:ext cx="3642360" cy="4879589"/>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2F38BF11-309F-FC69-317D-2C70F14EBF7A}"/>
              </a:ext>
            </a:extLst>
          </p:cNvPr>
          <p:cNvCxnSpPr>
            <a:cxnSpLocks/>
            <a:stCxn id="14" idx="2"/>
            <a:endCxn id="15" idx="1"/>
          </p:cNvCxnSpPr>
          <p:nvPr/>
        </p:nvCxnSpPr>
        <p:spPr>
          <a:xfrm>
            <a:off x="10054566" y="3417471"/>
            <a:ext cx="0" cy="24307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244E4157-584C-2BDF-8FCD-3D9FCCBB5B3F}"/>
              </a:ext>
            </a:extLst>
          </p:cNvPr>
          <p:cNvSpPr/>
          <p:nvPr/>
        </p:nvSpPr>
        <p:spPr>
          <a:xfrm>
            <a:off x="8754086" y="986173"/>
            <a:ext cx="2600960" cy="558800"/>
          </a:xfrm>
          <a:prstGeom prst="rect">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Send Authentication</a:t>
            </a:r>
          </a:p>
        </p:txBody>
      </p:sp>
      <p:sp>
        <p:nvSpPr>
          <p:cNvPr id="8" name="Rectangle 7">
            <a:extLst>
              <a:ext uri="{FF2B5EF4-FFF2-40B4-BE49-F238E27FC236}">
                <a16:creationId xmlns:a16="http://schemas.microsoft.com/office/drawing/2014/main" id="{ECE15408-242B-915F-9A54-2E01E1ABDF6A}"/>
              </a:ext>
            </a:extLst>
          </p:cNvPr>
          <p:cNvSpPr/>
          <p:nvPr/>
        </p:nvSpPr>
        <p:spPr>
          <a:xfrm>
            <a:off x="5248887" y="986173"/>
            <a:ext cx="2600960" cy="558800"/>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ysClr val="windowText" lastClr="000000"/>
                </a:solidFill>
              </a:rPr>
              <a:t>Authentication Server</a:t>
            </a:r>
          </a:p>
        </p:txBody>
      </p:sp>
      <p:cxnSp>
        <p:nvCxnSpPr>
          <p:cNvPr id="9" name="Straight Arrow Connector 8">
            <a:extLst>
              <a:ext uri="{FF2B5EF4-FFF2-40B4-BE49-F238E27FC236}">
                <a16:creationId xmlns:a16="http://schemas.microsoft.com/office/drawing/2014/main" id="{E0305166-058C-D130-3389-8B88FE7D669B}"/>
              </a:ext>
            </a:extLst>
          </p:cNvPr>
          <p:cNvCxnSpPr>
            <a:stCxn id="8" idx="3"/>
            <a:endCxn id="7" idx="1"/>
          </p:cNvCxnSpPr>
          <p:nvPr/>
        </p:nvCxnSpPr>
        <p:spPr>
          <a:xfrm>
            <a:off x="7849847" y="1265573"/>
            <a:ext cx="904239" cy="0"/>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3B02E0C2-EDCE-0D50-F311-2D14B4513C3C}"/>
              </a:ext>
            </a:extLst>
          </p:cNvPr>
          <p:cNvCxnSpPr>
            <a:cxnSpLocks/>
            <a:stCxn id="11" idx="1"/>
            <a:endCxn id="18" idx="3"/>
          </p:cNvCxnSpPr>
          <p:nvPr/>
        </p:nvCxnSpPr>
        <p:spPr>
          <a:xfrm flipH="1" flipV="1">
            <a:off x="7788871" y="2208233"/>
            <a:ext cx="1470677"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6D4E77DD-31B3-1A09-D6F6-FB24875065E5}"/>
              </a:ext>
            </a:extLst>
          </p:cNvPr>
          <p:cNvCxnSpPr>
            <a:cxnSpLocks/>
          </p:cNvCxnSpPr>
          <p:nvPr/>
        </p:nvCxnSpPr>
        <p:spPr>
          <a:xfrm>
            <a:off x="10052027" y="2574191"/>
            <a:ext cx="0" cy="2844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E99A33F4-280A-242B-DAEB-2F5F81CA3192}"/>
              </a:ext>
            </a:extLst>
          </p:cNvPr>
          <p:cNvSpPr/>
          <p:nvPr/>
        </p:nvSpPr>
        <p:spPr>
          <a:xfrm>
            <a:off x="8754086" y="2858671"/>
            <a:ext cx="2600960" cy="558800"/>
          </a:xfrm>
          <a:prstGeom prst="rect">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Data Sanitization/ </a:t>
            </a:r>
          </a:p>
          <a:p>
            <a:pPr algn="ctr"/>
            <a:r>
              <a:rPr lang="en-US" sz="1600">
                <a:solidFill>
                  <a:schemeClr val="bg1"/>
                </a:solidFill>
              </a:rPr>
              <a:t>Input Validation</a:t>
            </a:r>
          </a:p>
        </p:txBody>
      </p:sp>
      <p:sp>
        <p:nvSpPr>
          <p:cNvPr id="15" name="Flowchart: Magnetic Disk 14">
            <a:extLst>
              <a:ext uri="{FF2B5EF4-FFF2-40B4-BE49-F238E27FC236}">
                <a16:creationId xmlns:a16="http://schemas.microsoft.com/office/drawing/2014/main" id="{CF03AE21-C4CC-2829-05FC-8614280446CC}"/>
              </a:ext>
            </a:extLst>
          </p:cNvPr>
          <p:cNvSpPr/>
          <p:nvPr/>
        </p:nvSpPr>
        <p:spPr>
          <a:xfrm>
            <a:off x="9655785" y="5848198"/>
            <a:ext cx="797562" cy="914400"/>
          </a:xfrm>
          <a:prstGeom prst="flowChartMagneticDisk">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DB</a:t>
            </a:r>
          </a:p>
        </p:txBody>
      </p:sp>
      <p:sp>
        <p:nvSpPr>
          <p:cNvPr id="16" name="TextBox 15">
            <a:extLst>
              <a:ext uri="{FF2B5EF4-FFF2-40B4-BE49-F238E27FC236}">
                <a16:creationId xmlns:a16="http://schemas.microsoft.com/office/drawing/2014/main" id="{875861E8-4077-6540-9CB1-7E4D3BAAB3C4}"/>
              </a:ext>
            </a:extLst>
          </p:cNvPr>
          <p:cNvSpPr txBox="1"/>
          <p:nvPr/>
        </p:nvSpPr>
        <p:spPr>
          <a:xfrm>
            <a:off x="8412944" y="1879731"/>
            <a:ext cx="589280" cy="369332"/>
          </a:xfrm>
          <a:prstGeom prst="rect">
            <a:avLst/>
          </a:prstGeom>
          <a:noFill/>
        </p:spPr>
        <p:txBody>
          <a:bodyPr wrap="square" rtlCol="0">
            <a:spAutoFit/>
          </a:bodyPr>
          <a:lstStyle/>
          <a:p>
            <a:r>
              <a:rPr lang="en-US"/>
              <a:t>no</a:t>
            </a:r>
          </a:p>
        </p:txBody>
      </p:sp>
      <p:sp>
        <p:nvSpPr>
          <p:cNvPr id="17" name="TextBox 16">
            <a:extLst>
              <a:ext uri="{FF2B5EF4-FFF2-40B4-BE49-F238E27FC236}">
                <a16:creationId xmlns:a16="http://schemas.microsoft.com/office/drawing/2014/main" id="{628F5AD2-507B-C528-ABA5-6999537D072C}"/>
              </a:ext>
            </a:extLst>
          </p:cNvPr>
          <p:cNvSpPr txBox="1"/>
          <p:nvPr/>
        </p:nvSpPr>
        <p:spPr>
          <a:xfrm>
            <a:off x="10085803" y="2538658"/>
            <a:ext cx="589280" cy="369332"/>
          </a:xfrm>
          <a:prstGeom prst="rect">
            <a:avLst/>
          </a:prstGeom>
          <a:noFill/>
        </p:spPr>
        <p:txBody>
          <a:bodyPr wrap="square" rtlCol="0">
            <a:spAutoFit/>
          </a:bodyPr>
          <a:lstStyle/>
          <a:p>
            <a:r>
              <a:rPr lang="en-US"/>
              <a:t>yes</a:t>
            </a:r>
          </a:p>
        </p:txBody>
      </p:sp>
      <p:sp>
        <p:nvSpPr>
          <p:cNvPr id="18" name="Rectangle: Rounded Corners 17">
            <a:extLst>
              <a:ext uri="{FF2B5EF4-FFF2-40B4-BE49-F238E27FC236}">
                <a16:creationId xmlns:a16="http://schemas.microsoft.com/office/drawing/2014/main" id="{D5AE6BA7-3366-01D8-2A81-B5578ADA4451}"/>
              </a:ext>
            </a:extLst>
          </p:cNvPr>
          <p:cNvSpPr/>
          <p:nvPr/>
        </p:nvSpPr>
        <p:spPr>
          <a:xfrm>
            <a:off x="6325831" y="1900001"/>
            <a:ext cx="1463040" cy="616464"/>
          </a:xfrm>
          <a:prstGeom prst="roundRect">
            <a:avLst/>
          </a:prstGeom>
          <a:solidFill>
            <a:srgbClr val="FF9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Error Message</a:t>
            </a:r>
          </a:p>
        </p:txBody>
      </p:sp>
      <p:sp>
        <p:nvSpPr>
          <p:cNvPr id="19" name="Diamond 18">
            <a:extLst>
              <a:ext uri="{FF2B5EF4-FFF2-40B4-BE49-F238E27FC236}">
                <a16:creationId xmlns:a16="http://schemas.microsoft.com/office/drawing/2014/main" id="{0F61801E-1409-ACB4-C698-E64760216D45}"/>
              </a:ext>
            </a:extLst>
          </p:cNvPr>
          <p:cNvSpPr/>
          <p:nvPr/>
        </p:nvSpPr>
        <p:spPr>
          <a:xfrm>
            <a:off x="9259548" y="4549301"/>
            <a:ext cx="1590036" cy="871587"/>
          </a:xfrm>
          <a:prstGeom prst="diamond">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ysClr val="windowText" lastClr="000000"/>
              </a:solidFill>
            </a:endParaRPr>
          </a:p>
        </p:txBody>
      </p:sp>
      <p:sp>
        <p:nvSpPr>
          <p:cNvPr id="20" name="Rectangle: Rounded Corners 19">
            <a:extLst>
              <a:ext uri="{FF2B5EF4-FFF2-40B4-BE49-F238E27FC236}">
                <a16:creationId xmlns:a16="http://schemas.microsoft.com/office/drawing/2014/main" id="{FE570118-AFDD-876E-EEAC-7D647682D214}"/>
              </a:ext>
            </a:extLst>
          </p:cNvPr>
          <p:cNvSpPr/>
          <p:nvPr/>
        </p:nvSpPr>
        <p:spPr>
          <a:xfrm>
            <a:off x="6325831" y="4679027"/>
            <a:ext cx="1463040" cy="616464"/>
          </a:xfrm>
          <a:prstGeom prst="roundRect">
            <a:avLst/>
          </a:prstGeom>
          <a:solidFill>
            <a:srgbClr val="FF9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Error Message</a:t>
            </a:r>
          </a:p>
        </p:txBody>
      </p:sp>
      <p:cxnSp>
        <p:nvCxnSpPr>
          <p:cNvPr id="21" name="Straight Arrow Connector 20">
            <a:extLst>
              <a:ext uri="{FF2B5EF4-FFF2-40B4-BE49-F238E27FC236}">
                <a16:creationId xmlns:a16="http://schemas.microsoft.com/office/drawing/2014/main" id="{3978AE9D-681A-D349-4DB6-74AB05A29CD3}"/>
              </a:ext>
            </a:extLst>
          </p:cNvPr>
          <p:cNvCxnSpPr/>
          <p:nvPr/>
        </p:nvCxnSpPr>
        <p:spPr>
          <a:xfrm flipH="1">
            <a:off x="7791354" y="4986868"/>
            <a:ext cx="143764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F328B2F4-DC73-C8F7-98FF-4A431BF47E87}"/>
              </a:ext>
            </a:extLst>
          </p:cNvPr>
          <p:cNvSpPr txBox="1"/>
          <p:nvPr/>
        </p:nvSpPr>
        <p:spPr>
          <a:xfrm>
            <a:off x="8293259" y="4685886"/>
            <a:ext cx="589280" cy="369332"/>
          </a:xfrm>
          <a:prstGeom prst="rect">
            <a:avLst/>
          </a:prstGeom>
          <a:noFill/>
        </p:spPr>
        <p:txBody>
          <a:bodyPr wrap="square" rtlCol="0">
            <a:spAutoFit/>
          </a:bodyPr>
          <a:lstStyle/>
          <a:p>
            <a:r>
              <a:rPr lang="en-US"/>
              <a:t>no</a:t>
            </a:r>
          </a:p>
        </p:txBody>
      </p:sp>
      <p:sp>
        <p:nvSpPr>
          <p:cNvPr id="23" name="TextBox 22">
            <a:extLst>
              <a:ext uri="{FF2B5EF4-FFF2-40B4-BE49-F238E27FC236}">
                <a16:creationId xmlns:a16="http://schemas.microsoft.com/office/drawing/2014/main" id="{5AEEA645-BA78-296D-535C-27E95045448A}"/>
              </a:ext>
            </a:extLst>
          </p:cNvPr>
          <p:cNvSpPr txBox="1"/>
          <p:nvPr/>
        </p:nvSpPr>
        <p:spPr>
          <a:xfrm>
            <a:off x="10064726" y="5350581"/>
            <a:ext cx="589280" cy="369332"/>
          </a:xfrm>
          <a:prstGeom prst="rect">
            <a:avLst/>
          </a:prstGeom>
          <a:noFill/>
        </p:spPr>
        <p:txBody>
          <a:bodyPr wrap="square" rtlCol="0">
            <a:spAutoFit/>
          </a:bodyPr>
          <a:lstStyle/>
          <a:p>
            <a:r>
              <a:rPr lang="en-US"/>
              <a:t>yes</a:t>
            </a:r>
          </a:p>
        </p:txBody>
      </p:sp>
      <p:sp>
        <p:nvSpPr>
          <p:cNvPr id="24" name="TextBox 23">
            <a:extLst>
              <a:ext uri="{FF2B5EF4-FFF2-40B4-BE49-F238E27FC236}">
                <a16:creationId xmlns:a16="http://schemas.microsoft.com/office/drawing/2014/main" id="{D3AF1668-B089-CB8A-46D1-FB25BC649716}"/>
              </a:ext>
            </a:extLst>
          </p:cNvPr>
          <p:cNvSpPr txBox="1"/>
          <p:nvPr/>
        </p:nvSpPr>
        <p:spPr>
          <a:xfrm>
            <a:off x="7091649" y="5888804"/>
            <a:ext cx="2865120" cy="923330"/>
          </a:xfrm>
          <a:prstGeom prst="rect">
            <a:avLst/>
          </a:prstGeom>
          <a:noFill/>
        </p:spPr>
        <p:txBody>
          <a:bodyPr wrap="square" rtlCol="0">
            <a:spAutoFit/>
          </a:bodyPr>
          <a:lstStyle/>
          <a:p>
            <a:r>
              <a:rPr lang="en-US"/>
              <a:t>Retrieve corresponding records from </a:t>
            </a:r>
            <a:r>
              <a:rPr lang="en-US" err="1"/>
              <a:t>Content_Public</a:t>
            </a:r>
            <a:r>
              <a:rPr lang="en-US"/>
              <a:t> collection </a:t>
            </a:r>
          </a:p>
        </p:txBody>
      </p:sp>
      <p:cxnSp>
        <p:nvCxnSpPr>
          <p:cNvPr id="25" name="Straight Arrow Connector 24">
            <a:extLst>
              <a:ext uri="{FF2B5EF4-FFF2-40B4-BE49-F238E27FC236}">
                <a16:creationId xmlns:a16="http://schemas.microsoft.com/office/drawing/2014/main" id="{ACA72CAB-8590-C0FC-2E62-F958B14E3F6E}"/>
              </a:ext>
            </a:extLst>
          </p:cNvPr>
          <p:cNvCxnSpPr>
            <a:cxnSpLocks/>
          </p:cNvCxnSpPr>
          <p:nvPr/>
        </p:nvCxnSpPr>
        <p:spPr>
          <a:xfrm>
            <a:off x="10054565" y="520346"/>
            <a:ext cx="1" cy="4572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EF18F4B8-B6CA-D6A5-E461-63D5A02594DB}"/>
              </a:ext>
            </a:extLst>
          </p:cNvPr>
          <p:cNvSpPr/>
          <p:nvPr/>
        </p:nvSpPr>
        <p:spPr>
          <a:xfrm>
            <a:off x="11756272" y="828832"/>
            <a:ext cx="366791" cy="4879589"/>
          </a:xfrm>
          <a:prstGeom prst="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8D2390E5-11E0-AEBB-B9E9-20B67D0AE50C}"/>
              </a:ext>
            </a:extLst>
          </p:cNvPr>
          <p:cNvSpPr txBox="1"/>
          <p:nvPr/>
        </p:nvSpPr>
        <p:spPr>
          <a:xfrm rot="5400000">
            <a:off x="9501143" y="3083960"/>
            <a:ext cx="4879589" cy="369332"/>
          </a:xfrm>
          <a:prstGeom prst="rect">
            <a:avLst/>
          </a:prstGeom>
          <a:noFill/>
        </p:spPr>
        <p:txBody>
          <a:bodyPr wrap="square" rtlCol="0">
            <a:spAutoFit/>
          </a:bodyPr>
          <a:lstStyle/>
          <a:p>
            <a:pPr algn="ctr"/>
            <a:r>
              <a:rPr lang="en-US"/>
              <a:t>Our API</a:t>
            </a:r>
          </a:p>
        </p:txBody>
      </p:sp>
      <p:sp>
        <p:nvSpPr>
          <p:cNvPr id="29" name="TextBox 28">
            <a:extLst>
              <a:ext uri="{FF2B5EF4-FFF2-40B4-BE49-F238E27FC236}">
                <a16:creationId xmlns:a16="http://schemas.microsoft.com/office/drawing/2014/main" id="{FE8874A2-1D5A-AB1D-4792-FD00E0CA084D}"/>
              </a:ext>
            </a:extLst>
          </p:cNvPr>
          <p:cNvSpPr txBox="1"/>
          <p:nvPr/>
        </p:nvSpPr>
        <p:spPr>
          <a:xfrm>
            <a:off x="7278899" y="96802"/>
            <a:ext cx="1857555" cy="646331"/>
          </a:xfrm>
          <a:prstGeom prst="rect">
            <a:avLst/>
          </a:prstGeom>
          <a:noFill/>
        </p:spPr>
        <p:txBody>
          <a:bodyPr wrap="square" rtlCol="0">
            <a:spAutoFit/>
          </a:bodyPr>
          <a:lstStyle/>
          <a:p>
            <a:r>
              <a:rPr lang="en-US"/>
              <a:t>Json token, filters</a:t>
            </a:r>
          </a:p>
        </p:txBody>
      </p:sp>
      <p:cxnSp>
        <p:nvCxnSpPr>
          <p:cNvPr id="35" name="Straight Arrow Connector 34">
            <a:extLst>
              <a:ext uri="{FF2B5EF4-FFF2-40B4-BE49-F238E27FC236}">
                <a16:creationId xmlns:a16="http://schemas.microsoft.com/office/drawing/2014/main" id="{15CEEB85-30AE-0061-4541-19B8EB9CE5CE}"/>
              </a:ext>
            </a:extLst>
          </p:cNvPr>
          <p:cNvCxnSpPr/>
          <p:nvPr/>
        </p:nvCxnSpPr>
        <p:spPr>
          <a:xfrm>
            <a:off x="10054565" y="1570852"/>
            <a:ext cx="0" cy="1933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Diamond 35">
            <a:extLst>
              <a:ext uri="{FF2B5EF4-FFF2-40B4-BE49-F238E27FC236}">
                <a16:creationId xmlns:a16="http://schemas.microsoft.com/office/drawing/2014/main" id="{E3B69B14-696D-2997-254B-F667367C633B}"/>
              </a:ext>
            </a:extLst>
          </p:cNvPr>
          <p:cNvSpPr/>
          <p:nvPr/>
        </p:nvSpPr>
        <p:spPr>
          <a:xfrm>
            <a:off x="9259548" y="3529009"/>
            <a:ext cx="1590036" cy="871587"/>
          </a:xfrm>
          <a:prstGeom prst="diamond">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solidFill>
                <a:sysClr val="windowText" lastClr="000000"/>
              </a:solidFill>
            </a:endParaRPr>
          </a:p>
        </p:txBody>
      </p:sp>
      <p:sp>
        <p:nvSpPr>
          <p:cNvPr id="37" name="TextBox 36">
            <a:extLst>
              <a:ext uri="{FF2B5EF4-FFF2-40B4-BE49-F238E27FC236}">
                <a16:creationId xmlns:a16="http://schemas.microsoft.com/office/drawing/2014/main" id="{27ABF9C6-50C9-9C5A-030A-E4972B8EAF95}"/>
              </a:ext>
            </a:extLst>
          </p:cNvPr>
          <p:cNvSpPr txBox="1"/>
          <p:nvPr/>
        </p:nvSpPr>
        <p:spPr>
          <a:xfrm>
            <a:off x="9322751" y="3610426"/>
            <a:ext cx="1443014" cy="584775"/>
          </a:xfrm>
          <a:prstGeom prst="rect">
            <a:avLst/>
          </a:prstGeom>
          <a:noFill/>
        </p:spPr>
        <p:txBody>
          <a:bodyPr wrap="square" rtlCol="0">
            <a:spAutoFit/>
          </a:bodyPr>
          <a:lstStyle/>
          <a:p>
            <a:pPr algn="ctr"/>
            <a:r>
              <a:rPr lang="en-US" sz="1600"/>
              <a:t>Valid </a:t>
            </a:r>
          </a:p>
          <a:p>
            <a:pPr algn="ctr"/>
            <a:r>
              <a:rPr lang="en-US" sz="1600"/>
              <a:t>Input?</a:t>
            </a:r>
          </a:p>
        </p:txBody>
      </p:sp>
      <p:sp>
        <p:nvSpPr>
          <p:cNvPr id="6" name="Rectangle: Rounded Corners 5">
            <a:extLst>
              <a:ext uri="{FF2B5EF4-FFF2-40B4-BE49-F238E27FC236}">
                <a16:creationId xmlns:a16="http://schemas.microsoft.com/office/drawing/2014/main" id="{9C50638F-018E-411B-3029-E3E880F56AEC}"/>
              </a:ext>
            </a:extLst>
          </p:cNvPr>
          <p:cNvSpPr/>
          <p:nvPr/>
        </p:nvSpPr>
        <p:spPr>
          <a:xfrm>
            <a:off x="8815046" y="141738"/>
            <a:ext cx="2479040" cy="558800"/>
          </a:xfrm>
          <a:prstGeom prst="round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Submits GET/ Approved Records</a:t>
            </a:r>
          </a:p>
        </p:txBody>
      </p:sp>
      <p:sp>
        <p:nvSpPr>
          <p:cNvPr id="11" name="Diamond 10">
            <a:extLst>
              <a:ext uri="{FF2B5EF4-FFF2-40B4-BE49-F238E27FC236}">
                <a16:creationId xmlns:a16="http://schemas.microsoft.com/office/drawing/2014/main" id="{204FC574-C4CD-01D0-2012-D0284D76ED67}"/>
              </a:ext>
            </a:extLst>
          </p:cNvPr>
          <p:cNvSpPr/>
          <p:nvPr/>
        </p:nvSpPr>
        <p:spPr>
          <a:xfrm>
            <a:off x="9259548" y="1772440"/>
            <a:ext cx="1590036" cy="871587"/>
          </a:xfrm>
          <a:prstGeom prst="diamond">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Valid Token?</a:t>
            </a:r>
          </a:p>
        </p:txBody>
      </p:sp>
      <p:sp>
        <p:nvSpPr>
          <p:cNvPr id="45" name="Rectangle: Rounded Corners 44">
            <a:extLst>
              <a:ext uri="{FF2B5EF4-FFF2-40B4-BE49-F238E27FC236}">
                <a16:creationId xmlns:a16="http://schemas.microsoft.com/office/drawing/2014/main" id="{348BA3E6-9834-2854-CE0B-AB35F1FB3064}"/>
              </a:ext>
            </a:extLst>
          </p:cNvPr>
          <p:cNvSpPr/>
          <p:nvPr/>
        </p:nvSpPr>
        <p:spPr>
          <a:xfrm>
            <a:off x="6325831" y="3707128"/>
            <a:ext cx="1463040" cy="616464"/>
          </a:xfrm>
          <a:prstGeom prst="roundRect">
            <a:avLst/>
          </a:prstGeom>
          <a:solidFill>
            <a:srgbClr val="FF9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Error Message</a:t>
            </a:r>
          </a:p>
        </p:txBody>
      </p:sp>
      <p:cxnSp>
        <p:nvCxnSpPr>
          <p:cNvPr id="46" name="Straight Arrow Connector 45">
            <a:extLst>
              <a:ext uri="{FF2B5EF4-FFF2-40B4-BE49-F238E27FC236}">
                <a16:creationId xmlns:a16="http://schemas.microsoft.com/office/drawing/2014/main" id="{B989A749-7811-A14A-37BE-350E3D4AC929}"/>
              </a:ext>
            </a:extLst>
          </p:cNvPr>
          <p:cNvCxnSpPr/>
          <p:nvPr/>
        </p:nvCxnSpPr>
        <p:spPr>
          <a:xfrm flipH="1">
            <a:off x="7810391" y="4005200"/>
            <a:ext cx="143764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672137FA-BE9F-BC7D-F9B7-0252F8C8DB20}"/>
              </a:ext>
            </a:extLst>
          </p:cNvPr>
          <p:cNvSpPr txBox="1"/>
          <p:nvPr/>
        </p:nvSpPr>
        <p:spPr>
          <a:xfrm>
            <a:off x="8312296" y="3704218"/>
            <a:ext cx="589280" cy="369332"/>
          </a:xfrm>
          <a:prstGeom prst="rect">
            <a:avLst/>
          </a:prstGeom>
          <a:noFill/>
        </p:spPr>
        <p:txBody>
          <a:bodyPr wrap="square" rtlCol="0">
            <a:spAutoFit/>
          </a:bodyPr>
          <a:lstStyle/>
          <a:p>
            <a:r>
              <a:rPr lang="en-US"/>
              <a:t>no</a:t>
            </a:r>
          </a:p>
        </p:txBody>
      </p:sp>
      <p:cxnSp>
        <p:nvCxnSpPr>
          <p:cNvPr id="48" name="Connector: Elbow 47">
            <a:extLst>
              <a:ext uri="{FF2B5EF4-FFF2-40B4-BE49-F238E27FC236}">
                <a16:creationId xmlns:a16="http://schemas.microsoft.com/office/drawing/2014/main" id="{36D2825F-38EC-90F1-93DB-118E18478F43}"/>
              </a:ext>
            </a:extLst>
          </p:cNvPr>
          <p:cNvCxnSpPr>
            <a:cxnSpLocks/>
            <a:stCxn id="15" idx="4"/>
            <a:endCxn id="6" idx="3"/>
          </p:cNvCxnSpPr>
          <p:nvPr/>
        </p:nvCxnSpPr>
        <p:spPr>
          <a:xfrm flipV="1">
            <a:off x="10453347" y="421138"/>
            <a:ext cx="840739" cy="5884260"/>
          </a:xfrm>
          <a:prstGeom prst="bentConnector3">
            <a:avLst>
              <a:gd name="adj1" fmla="val 127190"/>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0A49CD9C-AAED-BCBD-2A66-B98D8B767150}"/>
              </a:ext>
            </a:extLst>
          </p:cNvPr>
          <p:cNvSpPr txBox="1"/>
          <p:nvPr/>
        </p:nvSpPr>
        <p:spPr>
          <a:xfrm>
            <a:off x="10088603" y="4241375"/>
            <a:ext cx="589280" cy="369332"/>
          </a:xfrm>
          <a:prstGeom prst="rect">
            <a:avLst/>
          </a:prstGeom>
          <a:noFill/>
        </p:spPr>
        <p:txBody>
          <a:bodyPr wrap="square" rtlCol="0">
            <a:spAutoFit/>
          </a:bodyPr>
          <a:lstStyle/>
          <a:p>
            <a:r>
              <a:rPr lang="en-US"/>
              <a:t>yes</a:t>
            </a:r>
          </a:p>
        </p:txBody>
      </p:sp>
      <p:sp>
        <p:nvSpPr>
          <p:cNvPr id="28" name="TextBox 27">
            <a:extLst>
              <a:ext uri="{FF2B5EF4-FFF2-40B4-BE49-F238E27FC236}">
                <a16:creationId xmlns:a16="http://schemas.microsoft.com/office/drawing/2014/main" id="{88496323-9FA9-5FFE-B20E-52DD125F390D}"/>
              </a:ext>
            </a:extLst>
          </p:cNvPr>
          <p:cNvSpPr txBox="1"/>
          <p:nvPr/>
        </p:nvSpPr>
        <p:spPr>
          <a:xfrm>
            <a:off x="410520" y="1879748"/>
            <a:ext cx="3906909" cy="369332"/>
          </a:xfrm>
          <a:prstGeom prst="rect">
            <a:avLst/>
          </a:prstGeom>
          <a:noFill/>
        </p:spPr>
        <p:txBody>
          <a:bodyPr wrap="square" lIns="91440" tIns="45720" rIns="91440" bIns="45720" rtlCol="0" anchor="t">
            <a:spAutoFit/>
          </a:bodyPr>
          <a:lstStyle/>
          <a:p>
            <a:r>
              <a:rPr lang="en-US" i="1"/>
              <a:t>* Key Takeaways</a:t>
            </a:r>
          </a:p>
        </p:txBody>
      </p:sp>
      <p:sp>
        <p:nvSpPr>
          <p:cNvPr id="32" name="Oval 31">
            <a:extLst>
              <a:ext uri="{FF2B5EF4-FFF2-40B4-BE49-F238E27FC236}">
                <a16:creationId xmlns:a16="http://schemas.microsoft.com/office/drawing/2014/main" id="{08D35289-9DFB-BD1F-D617-597B9BA58229}"/>
              </a:ext>
            </a:extLst>
          </p:cNvPr>
          <p:cNvSpPr/>
          <p:nvPr/>
        </p:nvSpPr>
        <p:spPr>
          <a:xfrm>
            <a:off x="11903750" y="6558933"/>
            <a:ext cx="262164" cy="262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TextBox 32">
            <a:extLst>
              <a:ext uri="{FF2B5EF4-FFF2-40B4-BE49-F238E27FC236}">
                <a16:creationId xmlns:a16="http://schemas.microsoft.com/office/drawing/2014/main" id="{310FE05A-8644-9667-28B8-F8EC757C0BDB}"/>
              </a:ext>
            </a:extLst>
          </p:cNvPr>
          <p:cNvSpPr txBox="1"/>
          <p:nvPr/>
        </p:nvSpPr>
        <p:spPr>
          <a:xfrm>
            <a:off x="9354716" y="4679027"/>
            <a:ext cx="1443014" cy="523220"/>
          </a:xfrm>
          <a:prstGeom prst="rect">
            <a:avLst/>
          </a:prstGeom>
          <a:noFill/>
        </p:spPr>
        <p:txBody>
          <a:bodyPr wrap="square" rtlCol="0">
            <a:spAutoFit/>
          </a:bodyPr>
          <a:lstStyle/>
          <a:p>
            <a:pPr algn="ctr"/>
            <a:r>
              <a:rPr lang="en-US" sz="1400"/>
              <a:t>Valid </a:t>
            </a:r>
          </a:p>
          <a:p>
            <a:pPr algn="ctr"/>
            <a:r>
              <a:rPr lang="en-US" sz="1400"/>
              <a:t>Checksum?</a:t>
            </a:r>
          </a:p>
        </p:txBody>
      </p:sp>
    </p:spTree>
    <p:extLst>
      <p:ext uri="{BB962C8B-B14F-4D97-AF65-F5344CB8AC3E}">
        <p14:creationId xmlns:p14="http://schemas.microsoft.com/office/powerpoint/2010/main" val="2883065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6FD54-81CA-5F97-B739-4F5165C02B76}"/>
            </a:ext>
          </a:extLst>
        </p:cNvPr>
        <p:cNvGrpSpPr/>
        <p:nvPr/>
      </p:nvGrpSpPr>
      <p:grpSpPr>
        <a:xfrm>
          <a:off x="0" y="0"/>
          <a:ext cx="0" cy="0"/>
          <a:chOff x="0" y="0"/>
          <a:chExt cx="0" cy="0"/>
        </a:xfrm>
      </p:grpSpPr>
      <p:sp>
        <p:nvSpPr>
          <p:cNvPr id="31" name="Rectangle: Folded Corner 30">
            <a:extLst>
              <a:ext uri="{FF2B5EF4-FFF2-40B4-BE49-F238E27FC236}">
                <a16:creationId xmlns:a16="http://schemas.microsoft.com/office/drawing/2014/main" id="{6678AF3D-19C9-A5AD-EBCE-934235F9A46B}"/>
              </a:ext>
            </a:extLst>
          </p:cNvPr>
          <p:cNvSpPr/>
          <p:nvPr/>
        </p:nvSpPr>
        <p:spPr>
          <a:xfrm>
            <a:off x="6867595" y="160379"/>
            <a:ext cx="1380388" cy="582557"/>
          </a:xfrm>
          <a:prstGeom prst="foldedCorner">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08A3F3-96B8-1448-7762-112FFC45855A}"/>
              </a:ext>
            </a:extLst>
          </p:cNvPr>
          <p:cNvSpPr>
            <a:spLocks noGrp="1"/>
          </p:cNvSpPr>
          <p:nvPr>
            <p:ph type="title"/>
          </p:nvPr>
        </p:nvSpPr>
        <p:spPr>
          <a:xfrm>
            <a:off x="431696" y="681037"/>
            <a:ext cx="4528367" cy="1325563"/>
          </a:xfrm>
        </p:spPr>
        <p:txBody>
          <a:bodyPr>
            <a:normAutofit fontScale="90000"/>
          </a:bodyPr>
          <a:lstStyle/>
          <a:p>
            <a:r>
              <a:rPr lang="en-US"/>
              <a:t>Retrieved Pending Records as Manager</a:t>
            </a:r>
          </a:p>
        </p:txBody>
      </p:sp>
      <p:sp>
        <p:nvSpPr>
          <p:cNvPr id="3" name="Content Placeholder 2">
            <a:extLst>
              <a:ext uri="{FF2B5EF4-FFF2-40B4-BE49-F238E27FC236}">
                <a16:creationId xmlns:a16="http://schemas.microsoft.com/office/drawing/2014/main" id="{012740BB-8826-EA86-B62A-787F3AB14DE5}"/>
              </a:ext>
            </a:extLst>
          </p:cNvPr>
          <p:cNvSpPr>
            <a:spLocks noGrp="1"/>
          </p:cNvSpPr>
          <p:nvPr>
            <p:ph idx="1"/>
          </p:nvPr>
        </p:nvSpPr>
        <p:spPr>
          <a:xfrm>
            <a:off x="838200" y="2264537"/>
            <a:ext cx="3882352" cy="4351338"/>
          </a:xfrm>
        </p:spPr>
        <p:txBody>
          <a:bodyPr vert="horz" lIns="91440" tIns="45720" rIns="91440" bIns="45720" rtlCol="0" anchor="t">
            <a:normAutofit/>
          </a:bodyPr>
          <a:lstStyle/>
          <a:p>
            <a:endParaRPr lang="en-US"/>
          </a:p>
          <a:p>
            <a:r>
              <a:rPr lang="en-US"/>
              <a:t>Returns all records from private collection if manager</a:t>
            </a:r>
          </a:p>
          <a:p>
            <a:r>
              <a:rPr lang="en-US" sz="2000"/>
              <a:t>Security</a:t>
            </a:r>
          </a:p>
          <a:p>
            <a:pPr lvl="1"/>
            <a:r>
              <a:rPr lang="en-US" sz="1800"/>
              <a:t>Verify checksum is valid</a:t>
            </a:r>
          </a:p>
          <a:p>
            <a:pPr lvl="1"/>
            <a:r>
              <a:rPr lang="en-US" sz="1800"/>
              <a:t>Check employee position in two places</a:t>
            </a:r>
          </a:p>
          <a:p>
            <a:pPr lvl="1"/>
            <a:r>
              <a:rPr lang="en-US" sz="1800"/>
              <a:t>Security logs</a:t>
            </a:r>
          </a:p>
          <a:p>
            <a:pPr lvl="1"/>
            <a:endParaRPr lang="en-US" sz="1800"/>
          </a:p>
          <a:p>
            <a:pPr lvl="1"/>
            <a:endParaRPr lang="en-US" sz="1800"/>
          </a:p>
          <a:p>
            <a:endParaRPr lang="en-US"/>
          </a:p>
        </p:txBody>
      </p:sp>
      <p:sp>
        <p:nvSpPr>
          <p:cNvPr id="4" name="Rectangle 3">
            <a:extLst>
              <a:ext uri="{FF2B5EF4-FFF2-40B4-BE49-F238E27FC236}">
                <a16:creationId xmlns:a16="http://schemas.microsoft.com/office/drawing/2014/main" id="{25940F7F-D0CC-FB3D-5A89-6B045C1D76D9}"/>
              </a:ext>
            </a:extLst>
          </p:cNvPr>
          <p:cNvSpPr/>
          <p:nvPr/>
        </p:nvSpPr>
        <p:spPr>
          <a:xfrm>
            <a:off x="7819367" y="828832"/>
            <a:ext cx="3642360" cy="4879589"/>
          </a:xfrm>
          <a:prstGeom prst="rect">
            <a:avLst/>
          </a:prstGeom>
          <a:solidFill>
            <a:schemeClr val="bg1">
              <a:lumMod val="9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C3F4CF4C-6176-8215-B509-C5FFB4A6E63A}"/>
              </a:ext>
            </a:extLst>
          </p:cNvPr>
          <p:cNvCxnSpPr>
            <a:cxnSpLocks/>
            <a:stCxn id="14" idx="2"/>
            <a:endCxn id="15" idx="1"/>
          </p:cNvCxnSpPr>
          <p:nvPr/>
        </p:nvCxnSpPr>
        <p:spPr>
          <a:xfrm>
            <a:off x="9643086" y="3417471"/>
            <a:ext cx="0" cy="2430727"/>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2FC22FCE-3361-5BDE-6965-EE4D2B0CEAEF}"/>
              </a:ext>
            </a:extLst>
          </p:cNvPr>
          <p:cNvSpPr/>
          <p:nvPr/>
        </p:nvSpPr>
        <p:spPr>
          <a:xfrm>
            <a:off x="8342606" y="986173"/>
            <a:ext cx="2600960" cy="558800"/>
          </a:xfrm>
          <a:prstGeom prst="rect">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Send Authentication</a:t>
            </a:r>
          </a:p>
        </p:txBody>
      </p:sp>
      <p:sp>
        <p:nvSpPr>
          <p:cNvPr id="8" name="Rectangle 7">
            <a:extLst>
              <a:ext uri="{FF2B5EF4-FFF2-40B4-BE49-F238E27FC236}">
                <a16:creationId xmlns:a16="http://schemas.microsoft.com/office/drawing/2014/main" id="{3ED63C06-F3B0-D789-6813-34886B8DB192}"/>
              </a:ext>
            </a:extLst>
          </p:cNvPr>
          <p:cNvSpPr/>
          <p:nvPr/>
        </p:nvSpPr>
        <p:spPr>
          <a:xfrm>
            <a:off x="4837407" y="986173"/>
            <a:ext cx="2600960" cy="558800"/>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Authentication Server</a:t>
            </a:r>
          </a:p>
        </p:txBody>
      </p:sp>
      <p:cxnSp>
        <p:nvCxnSpPr>
          <p:cNvPr id="9" name="Straight Arrow Connector 8">
            <a:extLst>
              <a:ext uri="{FF2B5EF4-FFF2-40B4-BE49-F238E27FC236}">
                <a16:creationId xmlns:a16="http://schemas.microsoft.com/office/drawing/2014/main" id="{73A9D1AA-6305-A737-964F-EAE671403321}"/>
              </a:ext>
            </a:extLst>
          </p:cNvPr>
          <p:cNvCxnSpPr>
            <a:stCxn id="8" idx="3"/>
            <a:endCxn id="7" idx="1"/>
          </p:cNvCxnSpPr>
          <p:nvPr/>
        </p:nvCxnSpPr>
        <p:spPr>
          <a:xfrm>
            <a:off x="7438367" y="1265573"/>
            <a:ext cx="904239" cy="0"/>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3BEC7978-3D47-1D56-B6EA-F7B1CFE8BCBA}"/>
              </a:ext>
            </a:extLst>
          </p:cNvPr>
          <p:cNvCxnSpPr>
            <a:cxnSpLocks/>
            <a:stCxn id="11" idx="1"/>
            <a:endCxn id="18" idx="3"/>
          </p:cNvCxnSpPr>
          <p:nvPr/>
        </p:nvCxnSpPr>
        <p:spPr>
          <a:xfrm flipH="1" flipV="1">
            <a:off x="7377391" y="2208233"/>
            <a:ext cx="1470677"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A1FD15DB-E357-C36B-BDF9-2527E8DA6802}"/>
              </a:ext>
            </a:extLst>
          </p:cNvPr>
          <p:cNvCxnSpPr>
            <a:cxnSpLocks/>
          </p:cNvCxnSpPr>
          <p:nvPr/>
        </p:nvCxnSpPr>
        <p:spPr>
          <a:xfrm>
            <a:off x="9640547" y="2574191"/>
            <a:ext cx="0" cy="28448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3A35BB2E-C25E-81F4-A9C5-10A5D7C50ADE}"/>
              </a:ext>
            </a:extLst>
          </p:cNvPr>
          <p:cNvSpPr/>
          <p:nvPr/>
        </p:nvSpPr>
        <p:spPr>
          <a:xfrm>
            <a:off x="8342606" y="2858671"/>
            <a:ext cx="2600960" cy="558800"/>
          </a:xfrm>
          <a:prstGeom prst="rect">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Data Sanitization/ </a:t>
            </a:r>
          </a:p>
          <a:p>
            <a:pPr algn="ctr"/>
            <a:r>
              <a:rPr lang="en-US">
                <a:solidFill>
                  <a:schemeClr val="bg1"/>
                </a:solidFill>
              </a:rPr>
              <a:t>Input Validation</a:t>
            </a:r>
          </a:p>
        </p:txBody>
      </p:sp>
      <p:sp>
        <p:nvSpPr>
          <p:cNvPr id="15" name="Flowchart: Magnetic Disk 14">
            <a:extLst>
              <a:ext uri="{FF2B5EF4-FFF2-40B4-BE49-F238E27FC236}">
                <a16:creationId xmlns:a16="http://schemas.microsoft.com/office/drawing/2014/main" id="{209EE6FA-6FB8-E5A1-6415-25ACB4B2714E}"/>
              </a:ext>
            </a:extLst>
          </p:cNvPr>
          <p:cNvSpPr/>
          <p:nvPr/>
        </p:nvSpPr>
        <p:spPr>
          <a:xfrm>
            <a:off x="9244305" y="5848198"/>
            <a:ext cx="797562" cy="914400"/>
          </a:xfrm>
          <a:prstGeom prst="flowChartMagneticDisk">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DB</a:t>
            </a:r>
          </a:p>
        </p:txBody>
      </p:sp>
      <p:sp>
        <p:nvSpPr>
          <p:cNvPr id="16" name="TextBox 15">
            <a:extLst>
              <a:ext uri="{FF2B5EF4-FFF2-40B4-BE49-F238E27FC236}">
                <a16:creationId xmlns:a16="http://schemas.microsoft.com/office/drawing/2014/main" id="{985F0A6F-E444-F946-FC0A-3C8D1A174245}"/>
              </a:ext>
            </a:extLst>
          </p:cNvPr>
          <p:cNvSpPr txBox="1"/>
          <p:nvPr/>
        </p:nvSpPr>
        <p:spPr>
          <a:xfrm>
            <a:off x="7992320" y="1879731"/>
            <a:ext cx="589280" cy="369332"/>
          </a:xfrm>
          <a:prstGeom prst="rect">
            <a:avLst/>
          </a:prstGeom>
          <a:noFill/>
        </p:spPr>
        <p:txBody>
          <a:bodyPr wrap="square" rtlCol="0">
            <a:spAutoFit/>
          </a:bodyPr>
          <a:lstStyle/>
          <a:p>
            <a:r>
              <a:rPr lang="en-US"/>
              <a:t>no</a:t>
            </a:r>
          </a:p>
        </p:txBody>
      </p:sp>
      <p:sp>
        <p:nvSpPr>
          <p:cNvPr id="17" name="TextBox 16">
            <a:extLst>
              <a:ext uri="{FF2B5EF4-FFF2-40B4-BE49-F238E27FC236}">
                <a16:creationId xmlns:a16="http://schemas.microsoft.com/office/drawing/2014/main" id="{5C4B4313-EB30-2113-6DA0-82BD85084343}"/>
              </a:ext>
            </a:extLst>
          </p:cNvPr>
          <p:cNvSpPr txBox="1"/>
          <p:nvPr/>
        </p:nvSpPr>
        <p:spPr>
          <a:xfrm>
            <a:off x="9674323" y="2538658"/>
            <a:ext cx="589280" cy="369332"/>
          </a:xfrm>
          <a:prstGeom prst="rect">
            <a:avLst/>
          </a:prstGeom>
          <a:noFill/>
        </p:spPr>
        <p:txBody>
          <a:bodyPr wrap="square" rtlCol="0">
            <a:spAutoFit/>
          </a:bodyPr>
          <a:lstStyle/>
          <a:p>
            <a:r>
              <a:rPr lang="en-US"/>
              <a:t>yes</a:t>
            </a:r>
          </a:p>
        </p:txBody>
      </p:sp>
      <p:sp>
        <p:nvSpPr>
          <p:cNvPr id="18" name="Rectangle: Rounded Corners 17">
            <a:extLst>
              <a:ext uri="{FF2B5EF4-FFF2-40B4-BE49-F238E27FC236}">
                <a16:creationId xmlns:a16="http://schemas.microsoft.com/office/drawing/2014/main" id="{3D9757B5-45F4-D335-EA5A-F1185A88FDEE}"/>
              </a:ext>
            </a:extLst>
          </p:cNvPr>
          <p:cNvSpPr/>
          <p:nvPr/>
        </p:nvSpPr>
        <p:spPr>
          <a:xfrm>
            <a:off x="5914351" y="1900001"/>
            <a:ext cx="1463040" cy="616464"/>
          </a:xfrm>
          <a:prstGeom prst="roundRect">
            <a:avLst/>
          </a:prstGeom>
          <a:solidFill>
            <a:srgbClr val="FF9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Error Message</a:t>
            </a:r>
          </a:p>
        </p:txBody>
      </p:sp>
      <p:sp>
        <p:nvSpPr>
          <p:cNvPr id="19" name="Diamond 18">
            <a:extLst>
              <a:ext uri="{FF2B5EF4-FFF2-40B4-BE49-F238E27FC236}">
                <a16:creationId xmlns:a16="http://schemas.microsoft.com/office/drawing/2014/main" id="{6968F526-3920-A151-9828-4B3D122951E5}"/>
              </a:ext>
            </a:extLst>
          </p:cNvPr>
          <p:cNvSpPr/>
          <p:nvPr/>
        </p:nvSpPr>
        <p:spPr>
          <a:xfrm>
            <a:off x="8848068" y="4549301"/>
            <a:ext cx="1590036" cy="871587"/>
          </a:xfrm>
          <a:prstGeom prst="diamond">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ysClr val="windowText" lastClr="000000"/>
              </a:solidFill>
            </a:endParaRPr>
          </a:p>
        </p:txBody>
      </p:sp>
      <p:sp>
        <p:nvSpPr>
          <p:cNvPr id="20" name="Rectangle: Rounded Corners 19">
            <a:extLst>
              <a:ext uri="{FF2B5EF4-FFF2-40B4-BE49-F238E27FC236}">
                <a16:creationId xmlns:a16="http://schemas.microsoft.com/office/drawing/2014/main" id="{B238C5CC-238B-B051-085F-DD428B048528}"/>
              </a:ext>
            </a:extLst>
          </p:cNvPr>
          <p:cNvSpPr/>
          <p:nvPr/>
        </p:nvSpPr>
        <p:spPr>
          <a:xfrm>
            <a:off x="5914351" y="4679027"/>
            <a:ext cx="1463040" cy="616464"/>
          </a:xfrm>
          <a:prstGeom prst="roundRect">
            <a:avLst/>
          </a:prstGeom>
          <a:solidFill>
            <a:srgbClr val="FF9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Error Message</a:t>
            </a:r>
          </a:p>
        </p:txBody>
      </p:sp>
      <p:cxnSp>
        <p:nvCxnSpPr>
          <p:cNvPr id="21" name="Straight Arrow Connector 20">
            <a:extLst>
              <a:ext uri="{FF2B5EF4-FFF2-40B4-BE49-F238E27FC236}">
                <a16:creationId xmlns:a16="http://schemas.microsoft.com/office/drawing/2014/main" id="{DA0BF8D3-FF0F-1D68-E4F2-626C798D8FA0}"/>
              </a:ext>
            </a:extLst>
          </p:cNvPr>
          <p:cNvCxnSpPr/>
          <p:nvPr/>
        </p:nvCxnSpPr>
        <p:spPr>
          <a:xfrm flipH="1">
            <a:off x="7379874" y="4986868"/>
            <a:ext cx="143764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09437750-552B-3564-336E-7177FF211D60}"/>
              </a:ext>
            </a:extLst>
          </p:cNvPr>
          <p:cNvSpPr txBox="1"/>
          <p:nvPr/>
        </p:nvSpPr>
        <p:spPr>
          <a:xfrm>
            <a:off x="7872635" y="4685886"/>
            <a:ext cx="589280" cy="369332"/>
          </a:xfrm>
          <a:prstGeom prst="rect">
            <a:avLst/>
          </a:prstGeom>
          <a:noFill/>
        </p:spPr>
        <p:txBody>
          <a:bodyPr wrap="square" rtlCol="0">
            <a:spAutoFit/>
          </a:bodyPr>
          <a:lstStyle/>
          <a:p>
            <a:r>
              <a:rPr lang="en-US"/>
              <a:t>no</a:t>
            </a:r>
          </a:p>
        </p:txBody>
      </p:sp>
      <p:sp>
        <p:nvSpPr>
          <p:cNvPr id="23" name="TextBox 22">
            <a:extLst>
              <a:ext uri="{FF2B5EF4-FFF2-40B4-BE49-F238E27FC236}">
                <a16:creationId xmlns:a16="http://schemas.microsoft.com/office/drawing/2014/main" id="{1B8A2A59-CC57-25CE-2211-67985A31EBE9}"/>
              </a:ext>
            </a:extLst>
          </p:cNvPr>
          <p:cNvSpPr txBox="1"/>
          <p:nvPr/>
        </p:nvSpPr>
        <p:spPr>
          <a:xfrm>
            <a:off x="9653246" y="5350581"/>
            <a:ext cx="589280" cy="369332"/>
          </a:xfrm>
          <a:prstGeom prst="rect">
            <a:avLst/>
          </a:prstGeom>
          <a:noFill/>
        </p:spPr>
        <p:txBody>
          <a:bodyPr wrap="square" rtlCol="0">
            <a:spAutoFit/>
          </a:bodyPr>
          <a:lstStyle/>
          <a:p>
            <a:r>
              <a:rPr lang="en-US"/>
              <a:t>yes</a:t>
            </a:r>
          </a:p>
        </p:txBody>
      </p:sp>
      <p:sp>
        <p:nvSpPr>
          <p:cNvPr id="24" name="TextBox 23">
            <a:extLst>
              <a:ext uri="{FF2B5EF4-FFF2-40B4-BE49-F238E27FC236}">
                <a16:creationId xmlns:a16="http://schemas.microsoft.com/office/drawing/2014/main" id="{E324EE1E-E66D-449D-EC0B-E960E3FAF6DE}"/>
              </a:ext>
            </a:extLst>
          </p:cNvPr>
          <p:cNvSpPr txBox="1"/>
          <p:nvPr/>
        </p:nvSpPr>
        <p:spPr>
          <a:xfrm>
            <a:off x="6680169" y="5888804"/>
            <a:ext cx="2865120" cy="646331"/>
          </a:xfrm>
          <a:prstGeom prst="rect">
            <a:avLst/>
          </a:prstGeom>
          <a:noFill/>
        </p:spPr>
        <p:txBody>
          <a:bodyPr wrap="square" rtlCol="0">
            <a:spAutoFit/>
          </a:bodyPr>
          <a:lstStyle/>
          <a:p>
            <a:r>
              <a:rPr lang="en-US"/>
              <a:t>Retrieve records from Content_private</a:t>
            </a:r>
          </a:p>
        </p:txBody>
      </p:sp>
      <p:cxnSp>
        <p:nvCxnSpPr>
          <p:cNvPr id="25" name="Straight Arrow Connector 24">
            <a:extLst>
              <a:ext uri="{FF2B5EF4-FFF2-40B4-BE49-F238E27FC236}">
                <a16:creationId xmlns:a16="http://schemas.microsoft.com/office/drawing/2014/main" id="{FBB217D9-B7F8-FE2A-5686-F35E661E549C}"/>
              </a:ext>
            </a:extLst>
          </p:cNvPr>
          <p:cNvCxnSpPr>
            <a:cxnSpLocks/>
          </p:cNvCxnSpPr>
          <p:nvPr/>
        </p:nvCxnSpPr>
        <p:spPr>
          <a:xfrm>
            <a:off x="9643085" y="520346"/>
            <a:ext cx="1" cy="45720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A658C4AB-E1A6-BE92-EA30-819359583C91}"/>
              </a:ext>
            </a:extLst>
          </p:cNvPr>
          <p:cNvSpPr/>
          <p:nvPr/>
        </p:nvSpPr>
        <p:spPr>
          <a:xfrm>
            <a:off x="11344792" y="828832"/>
            <a:ext cx="366791" cy="4879589"/>
          </a:xfrm>
          <a:prstGeom prst="rect">
            <a:avLst/>
          </a:prstGeom>
          <a:solidFill>
            <a:schemeClr val="bg1">
              <a:lumMod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58B45C4-3D27-A33D-2B95-DA1ED788DC32}"/>
              </a:ext>
            </a:extLst>
          </p:cNvPr>
          <p:cNvSpPr txBox="1"/>
          <p:nvPr/>
        </p:nvSpPr>
        <p:spPr>
          <a:xfrm rot="5400000">
            <a:off x="9115349" y="3058275"/>
            <a:ext cx="4828218" cy="369332"/>
          </a:xfrm>
          <a:prstGeom prst="rect">
            <a:avLst/>
          </a:prstGeom>
          <a:noFill/>
        </p:spPr>
        <p:txBody>
          <a:bodyPr wrap="square" rtlCol="0">
            <a:spAutoFit/>
          </a:bodyPr>
          <a:lstStyle/>
          <a:p>
            <a:pPr algn="ctr"/>
            <a:r>
              <a:rPr lang="en-US"/>
              <a:t>Our API</a:t>
            </a:r>
          </a:p>
        </p:txBody>
      </p:sp>
      <p:sp>
        <p:nvSpPr>
          <p:cNvPr id="29" name="TextBox 28">
            <a:extLst>
              <a:ext uri="{FF2B5EF4-FFF2-40B4-BE49-F238E27FC236}">
                <a16:creationId xmlns:a16="http://schemas.microsoft.com/office/drawing/2014/main" id="{898E6F16-5FC8-3684-6B62-864F27E0105F}"/>
              </a:ext>
            </a:extLst>
          </p:cNvPr>
          <p:cNvSpPr txBox="1"/>
          <p:nvPr/>
        </p:nvSpPr>
        <p:spPr>
          <a:xfrm>
            <a:off x="6867419" y="96802"/>
            <a:ext cx="1857555" cy="646331"/>
          </a:xfrm>
          <a:prstGeom prst="rect">
            <a:avLst/>
          </a:prstGeom>
          <a:noFill/>
        </p:spPr>
        <p:txBody>
          <a:bodyPr wrap="square" rtlCol="0">
            <a:spAutoFit/>
          </a:bodyPr>
          <a:lstStyle/>
          <a:p>
            <a:r>
              <a:rPr lang="en-US"/>
              <a:t>Json token, filters</a:t>
            </a:r>
          </a:p>
        </p:txBody>
      </p:sp>
      <p:sp>
        <p:nvSpPr>
          <p:cNvPr id="30" name="TextBox 29">
            <a:extLst>
              <a:ext uri="{FF2B5EF4-FFF2-40B4-BE49-F238E27FC236}">
                <a16:creationId xmlns:a16="http://schemas.microsoft.com/office/drawing/2014/main" id="{EFBD79A1-9021-8163-9A15-EC43CC15DE3D}"/>
              </a:ext>
            </a:extLst>
          </p:cNvPr>
          <p:cNvSpPr txBox="1"/>
          <p:nvPr/>
        </p:nvSpPr>
        <p:spPr>
          <a:xfrm>
            <a:off x="6024880" y="5324134"/>
            <a:ext cx="2322813" cy="369332"/>
          </a:xfrm>
          <a:prstGeom prst="rect">
            <a:avLst/>
          </a:prstGeom>
          <a:noFill/>
        </p:spPr>
        <p:txBody>
          <a:bodyPr wrap="square" rtlCol="0">
            <a:spAutoFit/>
          </a:bodyPr>
          <a:lstStyle/>
          <a:p>
            <a:r>
              <a:rPr lang="en-US" i="1"/>
              <a:t>Check Position Again</a:t>
            </a:r>
          </a:p>
        </p:txBody>
      </p:sp>
      <p:cxnSp>
        <p:nvCxnSpPr>
          <p:cNvPr id="35" name="Straight Arrow Connector 34">
            <a:extLst>
              <a:ext uri="{FF2B5EF4-FFF2-40B4-BE49-F238E27FC236}">
                <a16:creationId xmlns:a16="http://schemas.microsoft.com/office/drawing/2014/main" id="{E8463AFA-7D79-F006-4221-709CBD7A093E}"/>
              </a:ext>
            </a:extLst>
          </p:cNvPr>
          <p:cNvCxnSpPr/>
          <p:nvPr/>
        </p:nvCxnSpPr>
        <p:spPr>
          <a:xfrm>
            <a:off x="9643085" y="1570852"/>
            <a:ext cx="0" cy="19333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Diamond 35">
            <a:extLst>
              <a:ext uri="{FF2B5EF4-FFF2-40B4-BE49-F238E27FC236}">
                <a16:creationId xmlns:a16="http://schemas.microsoft.com/office/drawing/2014/main" id="{77EF272D-7D18-7957-14B4-565C2F703A30}"/>
              </a:ext>
            </a:extLst>
          </p:cNvPr>
          <p:cNvSpPr/>
          <p:nvPr/>
        </p:nvSpPr>
        <p:spPr>
          <a:xfrm>
            <a:off x="8848068" y="3565585"/>
            <a:ext cx="1590036" cy="871587"/>
          </a:xfrm>
          <a:prstGeom prst="diamond">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37" name="TextBox 36">
            <a:extLst>
              <a:ext uri="{FF2B5EF4-FFF2-40B4-BE49-F238E27FC236}">
                <a16:creationId xmlns:a16="http://schemas.microsoft.com/office/drawing/2014/main" id="{4779823C-1EF0-F6B7-4887-332FE0BFFB04}"/>
              </a:ext>
            </a:extLst>
          </p:cNvPr>
          <p:cNvSpPr txBox="1"/>
          <p:nvPr/>
        </p:nvSpPr>
        <p:spPr>
          <a:xfrm>
            <a:off x="8911271" y="3704152"/>
            <a:ext cx="1443014" cy="523220"/>
          </a:xfrm>
          <a:prstGeom prst="rect">
            <a:avLst/>
          </a:prstGeom>
          <a:noFill/>
        </p:spPr>
        <p:txBody>
          <a:bodyPr wrap="square" rtlCol="0">
            <a:spAutoFit/>
          </a:bodyPr>
          <a:lstStyle/>
          <a:p>
            <a:pPr algn="ctr"/>
            <a:r>
              <a:rPr lang="en-US" sz="1400"/>
              <a:t>Valid </a:t>
            </a:r>
          </a:p>
          <a:p>
            <a:pPr algn="ctr"/>
            <a:r>
              <a:rPr lang="en-US" sz="1400"/>
              <a:t>Input?</a:t>
            </a:r>
          </a:p>
        </p:txBody>
      </p:sp>
      <p:sp>
        <p:nvSpPr>
          <p:cNvPr id="6" name="Rectangle: Rounded Corners 5">
            <a:extLst>
              <a:ext uri="{FF2B5EF4-FFF2-40B4-BE49-F238E27FC236}">
                <a16:creationId xmlns:a16="http://schemas.microsoft.com/office/drawing/2014/main" id="{EAAD6E53-BC98-2832-4168-AEE1F32CD62F}"/>
              </a:ext>
            </a:extLst>
          </p:cNvPr>
          <p:cNvSpPr/>
          <p:nvPr/>
        </p:nvSpPr>
        <p:spPr>
          <a:xfrm>
            <a:off x="8403566" y="141738"/>
            <a:ext cx="2479040" cy="558800"/>
          </a:xfrm>
          <a:prstGeom prst="roundRect">
            <a:avLst/>
          </a:prstGeom>
          <a:solidFill>
            <a:schemeClr val="bg1">
              <a:lumMod val="7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Submits GET/ Pending Records</a:t>
            </a:r>
          </a:p>
        </p:txBody>
      </p:sp>
      <p:sp>
        <p:nvSpPr>
          <p:cNvPr id="11" name="Diamond 10">
            <a:extLst>
              <a:ext uri="{FF2B5EF4-FFF2-40B4-BE49-F238E27FC236}">
                <a16:creationId xmlns:a16="http://schemas.microsoft.com/office/drawing/2014/main" id="{E67047E9-567F-F410-A9F2-5B4ECBC57F6B}"/>
              </a:ext>
            </a:extLst>
          </p:cNvPr>
          <p:cNvSpPr/>
          <p:nvPr/>
        </p:nvSpPr>
        <p:spPr>
          <a:xfrm>
            <a:off x="8848068" y="1772440"/>
            <a:ext cx="1590036" cy="871587"/>
          </a:xfrm>
          <a:prstGeom prst="diamond">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a:solidFill>
                  <a:sysClr val="windowText" lastClr="000000"/>
                </a:solidFill>
              </a:rPr>
              <a:t>Valid Token?</a:t>
            </a:r>
          </a:p>
        </p:txBody>
      </p:sp>
      <p:sp>
        <p:nvSpPr>
          <p:cNvPr id="45" name="Rectangle: Rounded Corners 44">
            <a:extLst>
              <a:ext uri="{FF2B5EF4-FFF2-40B4-BE49-F238E27FC236}">
                <a16:creationId xmlns:a16="http://schemas.microsoft.com/office/drawing/2014/main" id="{9305FFCA-488C-3D50-F52A-453DF7593C1C}"/>
              </a:ext>
            </a:extLst>
          </p:cNvPr>
          <p:cNvSpPr/>
          <p:nvPr/>
        </p:nvSpPr>
        <p:spPr>
          <a:xfrm>
            <a:off x="5914351" y="3707128"/>
            <a:ext cx="1463040" cy="616464"/>
          </a:xfrm>
          <a:prstGeom prst="roundRect">
            <a:avLst/>
          </a:prstGeom>
          <a:solidFill>
            <a:srgbClr val="FF939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ysClr val="windowText" lastClr="000000"/>
                </a:solidFill>
              </a:rPr>
              <a:t>Error Message</a:t>
            </a:r>
          </a:p>
        </p:txBody>
      </p:sp>
      <p:cxnSp>
        <p:nvCxnSpPr>
          <p:cNvPr id="46" name="Straight Arrow Connector 45">
            <a:extLst>
              <a:ext uri="{FF2B5EF4-FFF2-40B4-BE49-F238E27FC236}">
                <a16:creationId xmlns:a16="http://schemas.microsoft.com/office/drawing/2014/main" id="{1D33B4EB-A5C4-7737-C7A3-476D36B44F05}"/>
              </a:ext>
            </a:extLst>
          </p:cNvPr>
          <p:cNvCxnSpPr/>
          <p:nvPr/>
        </p:nvCxnSpPr>
        <p:spPr>
          <a:xfrm flipH="1">
            <a:off x="7398911" y="4005200"/>
            <a:ext cx="1437641"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7" name="TextBox 46">
            <a:extLst>
              <a:ext uri="{FF2B5EF4-FFF2-40B4-BE49-F238E27FC236}">
                <a16:creationId xmlns:a16="http://schemas.microsoft.com/office/drawing/2014/main" id="{1D58A5A7-EA49-313F-C903-5633A2A83488}"/>
              </a:ext>
            </a:extLst>
          </p:cNvPr>
          <p:cNvSpPr txBox="1"/>
          <p:nvPr/>
        </p:nvSpPr>
        <p:spPr>
          <a:xfrm>
            <a:off x="7891672" y="3704218"/>
            <a:ext cx="589280" cy="369332"/>
          </a:xfrm>
          <a:prstGeom prst="rect">
            <a:avLst/>
          </a:prstGeom>
          <a:noFill/>
        </p:spPr>
        <p:txBody>
          <a:bodyPr wrap="square" rtlCol="0">
            <a:spAutoFit/>
          </a:bodyPr>
          <a:lstStyle/>
          <a:p>
            <a:r>
              <a:rPr lang="en-US"/>
              <a:t>no</a:t>
            </a:r>
          </a:p>
        </p:txBody>
      </p:sp>
      <p:cxnSp>
        <p:nvCxnSpPr>
          <p:cNvPr id="48" name="Connector: Elbow 47">
            <a:extLst>
              <a:ext uri="{FF2B5EF4-FFF2-40B4-BE49-F238E27FC236}">
                <a16:creationId xmlns:a16="http://schemas.microsoft.com/office/drawing/2014/main" id="{64F60461-9F46-5A7A-9726-161A46D66B1E}"/>
              </a:ext>
            </a:extLst>
          </p:cNvPr>
          <p:cNvCxnSpPr>
            <a:cxnSpLocks/>
            <a:stCxn id="15" idx="4"/>
            <a:endCxn id="6" idx="3"/>
          </p:cNvCxnSpPr>
          <p:nvPr/>
        </p:nvCxnSpPr>
        <p:spPr>
          <a:xfrm flipV="1">
            <a:off x="10041867" y="421138"/>
            <a:ext cx="840739" cy="5884260"/>
          </a:xfrm>
          <a:prstGeom prst="bentConnector3">
            <a:avLst>
              <a:gd name="adj1" fmla="val 127190"/>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C18A74C-FC32-95A2-3160-745D5E135A73}"/>
              </a:ext>
            </a:extLst>
          </p:cNvPr>
          <p:cNvSpPr txBox="1"/>
          <p:nvPr/>
        </p:nvSpPr>
        <p:spPr>
          <a:xfrm>
            <a:off x="9753574" y="4294747"/>
            <a:ext cx="589280" cy="369332"/>
          </a:xfrm>
          <a:prstGeom prst="rect">
            <a:avLst/>
          </a:prstGeom>
          <a:noFill/>
        </p:spPr>
        <p:txBody>
          <a:bodyPr wrap="square" rtlCol="0">
            <a:spAutoFit/>
          </a:bodyPr>
          <a:lstStyle/>
          <a:p>
            <a:r>
              <a:rPr lang="en-US"/>
              <a:t>yes</a:t>
            </a:r>
          </a:p>
        </p:txBody>
      </p:sp>
      <p:sp>
        <p:nvSpPr>
          <p:cNvPr id="28" name="TextBox 27">
            <a:extLst>
              <a:ext uri="{FF2B5EF4-FFF2-40B4-BE49-F238E27FC236}">
                <a16:creationId xmlns:a16="http://schemas.microsoft.com/office/drawing/2014/main" id="{3B78464D-EAE5-9DFB-00BF-56D684B3BE7A}"/>
              </a:ext>
            </a:extLst>
          </p:cNvPr>
          <p:cNvSpPr txBox="1"/>
          <p:nvPr/>
        </p:nvSpPr>
        <p:spPr>
          <a:xfrm>
            <a:off x="410520" y="2108348"/>
            <a:ext cx="3906909" cy="369332"/>
          </a:xfrm>
          <a:prstGeom prst="rect">
            <a:avLst/>
          </a:prstGeom>
          <a:noFill/>
        </p:spPr>
        <p:txBody>
          <a:bodyPr wrap="square" lIns="91440" tIns="45720" rIns="91440" bIns="45720" rtlCol="0" anchor="t">
            <a:spAutoFit/>
          </a:bodyPr>
          <a:lstStyle/>
          <a:p>
            <a:r>
              <a:rPr lang="en-US" i="1"/>
              <a:t>* Key Takeaways</a:t>
            </a:r>
          </a:p>
        </p:txBody>
      </p:sp>
      <p:sp>
        <p:nvSpPr>
          <p:cNvPr id="32" name="Oval 31">
            <a:extLst>
              <a:ext uri="{FF2B5EF4-FFF2-40B4-BE49-F238E27FC236}">
                <a16:creationId xmlns:a16="http://schemas.microsoft.com/office/drawing/2014/main" id="{A6B707FD-52A8-FE58-DE3D-8E85EA85F0F2}"/>
              </a:ext>
            </a:extLst>
          </p:cNvPr>
          <p:cNvSpPr/>
          <p:nvPr/>
        </p:nvSpPr>
        <p:spPr>
          <a:xfrm>
            <a:off x="11903750" y="6558933"/>
            <a:ext cx="262164" cy="262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3" name="TextBox 32">
            <a:extLst>
              <a:ext uri="{FF2B5EF4-FFF2-40B4-BE49-F238E27FC236}">
                <a16:creationId xmlns:a16="http://schemas.microsoft.com/office/drawing/2014/main" id="{A1B5DD46-7E55-B482-79FE-BC03A4FCDA69}"/>
              </a:ext>
            </a:extLst>
          </p:cNvPr>
          <p:cNvSpPr txBox="1"/>
          <p:nvPr/>
        </p:nvSpPr>
        <p:spPr>
          <a:xfrm>
            <a:off x="8931739" y="4687584"/>
            <a:ext cx="1443014" cy="523220"/>
          </a:xfrm>
          <a:prstGeom prst="rect">
            <a:avLst/>
          </a:prstGeom>
          <a:noFill/>
        </p:spPr>
        <p:txBody>
          <a:bodyPr wrap="square" rtlCol="0">
            <a:spAutoFit/>
          </a:bodyPr>
          <a:lstStyle/>
          <a:p>
            <a:pPr algn="ctr"/>
            <a:r>
              <a:rPr lang="en-US" sz="1400"/>
              <a:t>Valid </a:t>
            </a:r>
          </a:p>
          <a:p>
            <a:pPr algn="ctr"/>
            <a:r>
              <a:rPr lang="en-US" sz="1400"/>
              <a:t>Checksum?</a:t>
            </a:r>
          </a:p>
        </p:txBody>
      </p:sp>
    </p:spTree>
    <p:extLst>
      <p:ext uri="{BB962C8B-B14F-4D97-AF65-F5344CB8AC3E}">
        <p14:creationId xmlns:p14="http://schemas.microsoft.com/office/powerpoint/2010/main" val="23911671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Folded Corner 9">
            <a:extLst>
              <a:ext uri="{FF2B5EF4-FFF2-40B4-BE49-F238E27FC236}">
                <a16:creationId xmlns:a16="http://schemas.microsoft.com/office/drawing/2014/main" id="{6E8C4729-1F24-E9C0-031A-39969B8CC6B4}"/>
              </a:ext>
            </a:extLst>
          </p:cNvPr>
          <p:cNvSpPr/>
          <p:nvPr/>
        </p:nvSpPr>
        <p:spPr>
          <a:xfrm>
            <a:off x="666750" y="1371600"/>
            <a:ext cx="7372350" cy="565653"/>
          </a:xfrm>
          <a:prstGeom prst="foldedCorner">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E43DBBD2-D7C6-3EA6-9A83-601B8AD7E43C}"/>
              </a:ext>
            </a:extLst>
          </p:cNvPr>
          <p:cNvGraphicFramePr/>
          <p:nvPr>
            <p:extLst>
              <p:ext uri="{D42A27DB-BD31-4B8C-83A1-F6EECF244321}">
                <p14:modId xmlns:p14="http://schemas.microsoft.com/office/powerpoint/2010/main" val="4208519418"/>
              </p:ext>
            </p:extLst>
          </p:nvPr>
        </p:nvGraphicFramePr>
        <p:xfrm>
          <a:off x="516169" y="2476618"/>
          <a:ext cx="5675081" cy="20191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Diagram 2">
            <a:extLst>
              <a:ext uri="{FF2B5EF4-FFF2-40B4-BE49-F238E27FC236}">
                <a16:creationId xmlns:a16="http://schemas.microsoft.com/office/drawing/2014/main" id="{0B162F49-18FF-526F-7687-1FDF21A53CB4}"/>
              </a:ext>
            </a:extLst>
          </p:cNvPr>
          <p:cNvGraphicFramePr/>
          <p:nvPr>
            <p:extLst>
              <p:ext uri="{D42A27DB-BD31-4B8C-83A1-F6EECF244321}">
                <p14:modId xmlns:p14="http://schemas.microsoft.com/office/powerpoint/2010/main" val="1312182235"/>
              </p:ext>
            </p:extLst>
          </p:nvPr>
        </p:nvGraphicFramePr>
        <p:xfrm>
          <a:off x="7969531" y="2543293"/>
          <a:ext cx="1945994" cy="8110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itle 1">
            <a:extLst>
              <a:ext uri="{FF2B5EF4-FFF2-40B4-BE49-F238E27FC236}">
                <a16:creationId xmlns:a16="http://schemas.microsoft.com/office/drawing/2014/main" id="{93B250A2-7A9E-0E9E-C4D8-44C65FA75735}"/>
              </a:ext>
            </a:extLst>
          </p:cNvPr>
          <p:cNvSpPr txBox="1">
            <a:spLocks/>
          </p:cNvSpPr>
          <p:nvPr/>
        </p:nvSpPr>
        <p:spPr>
          <a:xfrm>
            <a:off x="410520" y="367175"/>
            <a:ext cx="8790630" cy="1325563"/>
          </a:xfrm>
          <a:prstGeom prst="rect">
            <a:avLst/>
          </a:prstGeom>
        </p:spPr>
        <p:txBody>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a:t>Approve/Deny Record as Manager</a:t>
            </a:r>
          </a:p>
        </p:txBody>
      </p:sp>
      <p:sp>
        <p:nvSpPr>
          <p:cNvPr id="5" name="TextBox 4">
            <a:extLst>
              <a:ext uri="{FF2B5EF4-FFF2-40B4-BE49-F238E27FC236}">
                <a16:creationId xmlns:a16="http://schemas.microsoft.com/office/drawing/2014/main" id="{EEBB1A0A-6F46-906F-E9D6-16858C170DE8}"/>
              </a:ext>
            </a:extLst>
          </p:cNvPr>
          <p:cNvSpPr txBox="1"/>
          <p:nvPr/>
        </p:nvSpPr>
        <p:spPr>
          <a:xfrm>
            <a:off x="410520" y="4736499"/>
            <a:ext cx="2942280" cy="1754326"/>
          </a:xfrm>
          <a:prstGeom prst="rect">
            <a:avLst/>
          </a:prstGeom>
          <a:noFill/>
        </p:spPr>
        <p:txBody>
          <a:bodyPr wrap="square" rtlCol="0">
            <a:spAutoFit/>
          </a:bodyPr>
          <a:lstStyle/>
          <a:p>
            <a:pPr marL="342900" indent="-342900">
              <a:buFont typeface="+mj-lt"/>
              <a:buAutoNum type="arabicPeriod"/>
            </a:pPr>
            <a:r>
              <a:rPr lang="en-US"/>
              <a:t>Get record from private collection</a:t>
            </a:r>
          </a:p>
          <a:p>
            <a:pPr marL="342900" indent="-342900">
              <a:buFont typeface="+mj-lt"/>
              <a:buAutoNum type="arabicPeriod"/>
            </a:pPr>
            <a:r>
              <a:rPr lang="en-US"/>
              <a:t>Update existing record in public collection</a:t>
            </a:r>
          </a:p>
          <a:p>
            <a:pPr marL="342900" indent="-342900">
              <a:buFont typeface="+mj-lt"/>
              <a:buAutoNum type="arabicPeriod"/>
            </a:pPr>
            <a:r>
              <a:rPr lang="en-US"/>
              <a:t>Delete record from private collection</a:t>
            </a:r>
          </a:p>
        </p:txBody>
      </p:sp>
      <p:sp>
        <p:nvSpPr>
          <p:cNvPr id="6" name="TextBox 5">
            <a:extLst>
              <a:ext uri="{FF2B5EF4-FFF2-40B4-BE49-F238E27FC236}">
                <a16:creationId xmlns:a16="http://schemas.microsoft.com/office/drawing/2014/main" id="{FE635E7F-1508-4634-3AD0-BDFCC917725E}"/>
              </a:ext>
            </a:extLst>
          </p:cNvPr>
          <p:cNvSpPr txBox="1"/>
          <p:nvPr/>
        </p:nvSpPr>
        <p:spPr>
          <a:xfrm>
            <a:off x="3476625" y="4736499"/>
            <a:ext cx="2924175" cy="1754326"/>
          </a:xfrm>
          <a:prstGeom prst="rect">
            <a:avLst/>
          </a:prstGeom>
          <a:noFill/>
        </p:spPr>
        <p:txBody>
          <a:bodyPr wrap="square" rtlCol="0">
            <a:spAutoFit/>
          </a:bodyPr>
          <a:lstStyle/>
          <a:p>
            <a:pPr marL="342900" indent="-342900">
              <a:buFont typeface="+mj-lt"/>
              <a:buAutoNum type="arabicPeriod"/>
            </a:pPr>
            <a:r>
              <a:rPr lang="en-US"/>
              <a:t>Get record from private collection</a:t>
            </a:r>
          </a:p>
          <a:p>
            <a:pPr marL="342900" indent="-342900">
              <a:buFont typeface="+mj-lt"/>
              <a:buAutoNum type="arabicPeriod"/>
            </a:pPr>
            <a:r>
              <a:rPr lang="en-US"/>
              <a:t>Add new record to public collection</a:t>
            </a:r>
          </a:p>
          <a:p>
            <a:pPr marL="342900" indent="-342900">
              <a:buFont typeface="+mj-lt"/>
              <a:buAutoNum type="arabicPeriod"/>
            </a:pPr>
            <a:r>
              <a:rPr lang="en-US"/>
              <a:t>Delete record from private collection</a:t>
            </a:r>
          </a:p>
        </p:txBody>
      </p:sp>
      <p:sp>
        <p:nvSpPr>
          <p:cNvPr id="7" name="TextBox 6">
            <a:extLst>
              <a:ext uri="{FF2B5EF4-FFF2-40B4-BE49-F238E27FC236}">
                <a16:creationId xmlns:a16="http://schemas.microsoft.com/office/drawing/2014/main" id="{913E0DBB-8CAD-B46F-6098-6269FE050EDC}"/>
              </a:ext>
            </a:extLst>
          </p:cNvPr>
          <p:cNvSpPr txBox="1"/>
          <p:nvPr/>
        </p:nvSpPr>
        <p:spPr>
          <a:xfrm>
            <a:off x="7761490" y="3636983"/>
            <a:ext cx="2879319" cy="646331"/>
          </a:xfrm>
          <a:prstGeom prst="rect">
            <a:avLst/>
          </a:prstGeom>
          <a:noFill/>
        </p:spPr>
        <p:txBody>
          <a:bodyPr wrap="square" rtlCol="0">
            <a:spAutoFit/>
          </a:bodyPr>
          <a:lstStyle/>
          <a:p>
            <a:pPr marL="285750" indent="-285750">
              <a:buFont typeface="Arial" panose="020B0604020202020204" pitchFamily="34" charset="0"/>
              <a:buChar char="•"/>
            </a:pPr>
            <a:r>
              <a:rPr lang="en-US"/>
              <a:t>Delete record in private table</a:t>
            </a:r>
          </a:p>
        </p:txBody>
      </p:sp>
      <p:sp>
        <p:nvSpPr>
          <p:cNvPr id="9" name="TextBox 8">
            <a:extLst>
              <a:ext uri="{FF2B5EF4-FFF2-40B4-BE49-F238E27FC236}">
                <a16:creationId xmlns:a16="http://schemas.microsoft.com/office/drawing/2014/main" id="{F5B09F3E-CCBD-1104-89E8-47F2A40DDA06}"/>
              </a:ext>
            </a:extLst>
          </p:cNvPr>
          <p:cNvSpPr txBox="1"/>
          <p:nvPr/>
        </p:nvSpPr>
        <p:spPr>
          <a:xfrm>
            <a:off x="809624" y="1438275"/>
            <a:ext cx="7934325" cy="369332"/>
          </a:xfrm>
          <a:prstGeom prst="rect">
            <a:avLst/>
          </a:prstGeom>
          <a:noFill/>
        </p:spPr>
        <p:txBody>
          <a:bodyPr wrap="square" rtlCol="0">
            <a:spAutoFit/>
          </a:bodyPr>
          <a:lstStyle/>
          <a:p>
            <a:r>
              <a:rPr lang="en-US" b="1"/>
              <a:t>Input: </a:t>
            </a:r>
            <a:r>
              <a:rPr lang="en-US"/>
              <a:t>Json Web token, Record type, ID, Approve or Deny Status</a:t>
            </a:r>
          </a:p>
        </p:txBody>
      </p:sp>
      <p:sp>
        <p:nvSpPr>
          <p:cNvPr id="11" name="Rectangle 10">
            <a:extLst>
              <a:ext uri="{FF2B5EF4-FFF2-40B4-BE49-F238E27FC236}">
                <a16:creationId xmlns:a16="http://schemas.microsoft.com/office/drawing/2014/main" id="{A9FC3D7D-5949-F337-560C-E5E9B5B478FC}"/>
              </a:ext>
            </a:extLst>
          </p:cNvPr>
          <p:cNvSpPr/>
          <p:nvPr/>
        </p:nvSpPr>
        <p:spPr>
          <a:xfrm>
            <a:off x="11990832" y="6609905"/>
            <a:ext cx="118872" cy="128016"/>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559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0B3D270-B19D-4DB8-BD3C-3E707485B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53500-F91B-5F53-A3CF-80F09858DC0C}"/>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Deployment Notes</a:t>
            </a:r>
          </a:p>
        </p:txBody>
      </p:sp>
      <p:sp>
        <p:nvSpPr>
          <p:cNvPr id="11" name="Rectangle 10">
            <a:extLst>
              <a:ext uri="{FF2B5EF4-FFF2-40B4-BE49-F238E27FC236}">
                <a16:creationId xmlns:a16="http://schemas.microsoft.com/office/drawing/2014/main" id="{49BDAF94-B52E-4307-B54C-EF413086F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40340FD7-D28C-43E6-1CDC-B19C92725A4E}"/>
              </a:ext>
            </a:extLst>
          </p:cNvPr>
          <p:cNvGraphicFramePr>
            <a:graphicFrameLocks noGrp="1"/>
          </p:cNvGraphicFramePr>
          <p:nvPr>
            <p:ph idx="1"/>
            <p:extLst>
              <p:ext uri="{D42A27DB-BD31-4B8C-83A1-F6EECF244321}">
                <p14:modId xmlns:p14="http://schemas.microsoft.com/office/powerpoint/2010/main" val="3543067296"/>
              </p:ext>
            </p:extLst>
          </p:nvPr>
        </p:nvGraphicFramePr>
        <p:xfrm>
          <a:off x="4658815" y="804672"/>
          <a:ext cx="5990136" cy="52620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Oval 3">
            <a:extLst>
              <a:ext uri="{FF2B5EF4-FFF2-40B4-BE49-F238E27FC236}">
                <a16:creationId xmlns:a16="http://schemas.microsoft.com/office/drawing/2014/main" id="{CE23BCCE-E5A6-A9D5-3C5F-955981DF8896}"/>
              </a:ext>
            </a:extLst>
          </p:cNvPr>
          <p:cNvSpPr/>
          <p:nvPr/>
        </p:nvSpPr>
        <p:spPr>
          <a:xfrm>
            <a:off x="11903750" y="6558933"/>
            <a:ext cx="262164" cy="262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5754937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9DC935E-9CF8-FC5B-D8A3-1A49B65FC76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471D34AA-DDD0-3506-0D66-A38C32B374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055416"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D50B49-1B30-E280-CB4B-F89C1866F347}"/>
              </a:ext>
            </a:extLst>
          </p:cNvPr>
          <p:cNvSpPr>
            <a:spLocks noGrp="1"/>
          </p:cNvSpPr>
          <p:nvPr>
            <p:ph type="title"/>
          </p:nvPr>
        </p:nvSpPr>
        <p:spPr>
          <a:xfrm>
            <a:off x="566058" y="836023"/>
            <a:ext cx="2718788" cy="5183777"/>
          </a:xfrm>
        </p:spPr>
        <p:txBody>
          <a:bodyPr anchor="ctr">
            <a:normAutofit/>
          </a:bodyPr>
          <a:lstStyle/>
          <a:p>
            <a:r>
              <a:rPr lang="en-US" sz="3600">
                <a:solidFill>
                  <a:srgbClr val="FFFFFF"/>
                </a:solidFill>
              </a:rPr>
              <a:t>Workflow</a:t>
            </a:r>
            <a:endParaRPr lang="en-US"/>
          </a:p>
        </p:txBody>
      </p:sp>
      <p:sp>
        <p:nvSpPr>
          <p:cNvPr id="11" name="Rectangle 10">
            <a:extLst>
              <a:ext uri="{FF2B5EF4-FFF2-40B4-BE49-F238E27FC236}">
                <a16:creationId xmlns:a16="http://schemas.microsoft.com/office/drawing/2014/main" id="{FFE7DEB5-8584-52A1-0A54-35BB28FBE8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 name="Oval 3">
            <a:extLst>
              <a:ext uri="{FF2B5EF4-FFF2-40B4-BE49-F238E27FC236}">
                <a16:creationId xmlns:a16="http://schemas.microsoft.com/office/drawing/2014/main" id="{55E78172-3796-F018-656C-E407560D7DCD}"/>
              </a:ext>
            </a:extLst>
          </p:cNvPr>
          <p:cNvSpPr/>
          <p:nvPr/>
        </p:nvSpPr>
        <p:spPr>
          <a:xfrm>
            <a:off x="11903750" y="6558933"/>
            <a:ext cx="262164" cy="262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6" name="Picture 5" descr="A diagram of a diagram&#10;&#10;AI-generated content may be incorrect.">
            <a:extLst>
              <a:ext uri="{FF2B5EF4-FFF2-40B4-BE49-F238E27FC236}">
                <a16:creationId xmlns:a16="http://schemas.microsoft.com/office/drawing/2014/main" id="{F73EC460-5DB6-56CA-7431-6325CFCA3EBB}"/>
              </a:ext>
            </a:extLst>
          </p:cNvPr>
          <p:cNvPicPr>
            <a:picLocks noChangeAspect="1"/>
          </p:cNvPicPr>
          <p:nvPr/>
        </p:nvPicPr>
        <p:blipFill>
          <a:blip r:embed="rId2"/>
          <a:stretch>
            <a:fillRect/>
          </a:stretch>
        </p:blipFill>
        <p:spPr>
          <a:xfrm>
            <a:off x="4180588" y="1181100"/>
            <a:ext cx="6924675" cy="4514850"/>
          </a:xfrm>
          <a:prstGeom prst="rect">
            <a:avLst/>
          </a:prstGeom>
        </p:spPr>
      </p:pic>
    </p:spTree>
    <p:extLst>
      <p:ext uri="{BB962C8B-B14F-4D97-AF65-F5344CB8AC3E}">
        <p14:creationId xmlns:p14="http://schemas.microsoft.com/office/powerpoint/2010/main" val="3367695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AC08-DB58-95AB-C357-793DED82315E}"/>
              </a:ext>
            </a:extLst>
          </p:cNvPr>
          <p:cNvSpPr>
            <a:spLocks noGrp="1"/>
          </p:cNvSpPr>
          <p:nvPr>
            <p:ph type="title"/>
          </p:nvPr>
        </p:nvSpPr>
        <p:spPr/>
        <p:txBody>
          <a:bodyPr/>
          <a:lstStyle/>
          <a:p>
            <a:r>
              <a:rPr lang="en-US"/>
              <a:t>Questions?</a:t>
            </a:r>
          </a:p>
        </p:txBody>
      </p:sp>
      <p:sp>
        <p:nvSpPr>
          <p:cNvPr id="3" name="Text Placeholder 2">
            <a:extLst>
              <a:ext uri="{FF2B5EF4-FFF2-40B4-BE49-F238E27FC236}">
                <a16:creationId xmlns:a16="http://schemas.microsoft.com/office/drawing/2014/main" id="{999FDC7A-02AB-0383-B50E-DFFDCE2CACB1}"/>
              </a:ext>
            </a:extLst>
          </p:cNvPr>
          <p:cNvSpPr>
            <a:spLocks noGrp="1"/>
          </p:cNvSpPr>
          <p:nvPr>
            <p:ph type="body" idx="1"/>
          </p:nvPr>
        </p:nvSpPr>
        <p:spPr/>
        <p:txBody>
          <a:bodyPr/>
          <a:lstStyle/>
          <a:p>
            <a:r>
              <a:rPr lang="en-US"/>
              <a:t>Thank You!</a:t>
            </a:r>
          </a:p>
        </p:txBody>
      </p:sp>
      <p:sp>
        <p:nvSpPr>
          <p:cNvPr id="7" name="Oval 6">
            <a:extLst>
              <a:ext uri="{FF2B5EF4-FFF2-40B4-BE49-F238E27FC236}">
                <a16:creationId xmlns:a16="http://schemas.microsoft.com/office/drawing/2014/main" id="{8624A94E-DB12-6346-30CE-01B217CF2303}"/>
              </a:ext>
            </a:extLst>
          </p:cNvPr>
          <p:cNvSpPr/>
          <p:nvPr/>
        </p:nvSpPr>
        <p:spPr>
          <a:xfrm>
            <a:off x="11903750" y="6558933"/>
            <a:ext cx="262164" cy="262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pic>
        <p:nvPicPr>
          <p:cNvPr id="8" name="Graphic 7" descr="Badge Question Mark with solid fill">
            <a:extLst>
              <a:ext uri="{FF2B5EF4-FFF2-40B4-BE49-F238E27FC236}">
                <a16:creationId xmlns:a16="http://schemas.microsoft.com/office/drawing/2014/main" id="{FEA4D951-67EC-D20C-7355-A22F7C837A1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60029" y="1730828"/>
            <a:ext cx="3396343" cy="3396343"/>
          </a:xfrm>
          <a:prstGeom prst="rect">
            <a:avLst/>
          </a:prstGeom>
        </p:spPr>
      </p:pic>
      <p:pic>
        <p:nvPicPr>
          <p:cNvPr id="11" name="Graphic 10" descr="Bee with solid fill">
            <a:extLst>
              <a:ext uri="{FF2B5EF4-FFF2-40B4-BE49-F238E27FC236}">
                <a16:creationId xmlns:a16="http://schemas.microsoft.com/office/drawing/2014/main" id="{01A73C47-411A-51EE-55CE-1F643DBC8D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6164307">
            <a:off x="2622576" y="1772067"/>
            <a:ext cx="594207" cy="594207"/>
          </a:xfrm>
          <a:prstGeom prst="rect">
            <a:avLst/>
          </a:prstGeom>
        </p:spPr>
      </p:pic>
    </p:spTree>
    <p:extLst>
      <p:ext uri="{BB962C8B-B14F-4D97-AF65-F5344CB8AC3E}">
        <p14:creationId xmlns:p14="http://schemas.microsoft.com/office/powerpoint/2010/main" val="308458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withEffect">
                                  <p:stCondLst>
                                    <p:cond delay="0"/>
                                  </p:stCondLst>
                                  <p:childTnLst>
                                    <p:animMotion origin="layout" path="M 0.01172 0.00903 L 0.14753 0.11296 L 0.32591 0.30093 L 0.52774 0.31296 L 0.6267 0.12361 L 0.73998 0.01157 L 0.75261 -0.075 L 0.62748 -0.13912 L 0.46472 -0.20162 L 0.34922 -0.08704 L 0.19844 0.08102 L 0.04701 0.16227 L -0.097 0.2037 L -0.15924 0.39167 L -0.23646 0.39421 L -0.27539 0.43171 " pathEditMode="relative" ptsTypes="AAAAAAAAAAAAAAAA">
                                      <p:cBhvr>
                                        <p:cTn id="6" dur="20000" fill="hold"/>
                                        <p:tgtEl>
                                          <p:spTgt spid="11"/>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6" presetClass="emph" presetSubtype="0" fill="hold" nodeType="clickEffect">
                                  <p:stCondLst>
                                    <p:cond delay="0"/>
                                  </p:stCondLst>
                                  <p:childTnLst>
                                    <p:animScale>
                                      <p:cBhvr>
                                        <p:cTn id="10" dur="20000" fill="hold"/>
                                        <p:tgtEl>
                                          <p:spTgt spid="1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Folded Corner 1">
            <a:extLst>
              <a:ext uri="{FF2B5EF4-FFF2-40B4-BE49-F238E27FC236}">
                <a16:creationId xmlns:a16="http://schemas.microsoft.com/office/drawing/2014/main" id="{5C3D4D51-B4A1-9174-0DE9-3DDAADE938A1}"/>
              </a:ext>
            </a:extLst>
          </p:cNvPr>
          <p:cNvSpPr/>
          <p:nvPr/>
        </p:nvSpPr>
        <p:spPr>
          <a:xfrm>
            <a:off x="123154" y="1032330"/>
            <a:ext cx="1180353" cy="1483360"/>
          </a:xfrm>
          <a:prstGeom prst="foldedCorner">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raphic 2" descr="Folder with solid fill">
            <a:extLst>
              <a:ext uri="{FF2B5EF4-FFF2-40B4-BE49-F238E27FC236}">
                <a16:creationId xmlns:a16="http://schemas.microsoft.com/office/drawing/2014/main" id="{807C18E1-0F5D-E7DD-BE98-4963C783E9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52818" y="2125020"/>
            <a:ext cx="5374640" cy="4636532"/>
          </a:xfrm>
          <a:prstGeom prst="rect">
            <a:avLst/>
          </a:prstGeom>
        </p:spPr>
      </p:pic>
      <p:sp>
        <p:nvSpPr>
          <p:cNvPr id="4" name="TextBox 3">
            <a:extLst>
              <a:ext uri="{FF2B5EF4-FFF2-40B4-BE49-F238E27FC236}">
                <a16:creationId xmlns:a16="http://schemas.microsoft.com/office/drawing/2014/main" id="{54AA5329-20EC-CC71-E52A-412A3A236DD6}"/>
              </a:ext>
            </a:extLst>
          </p:cNvPr>
          <p:cNvSpPr txBox="1"/>
          <p:nvPr/>
        </p:nvSpPr>
        <p:spPr>
          <a:xfrm>
            <a:off x="194871" y="1413642"/>
            <a:ext cx="1117600" cy="338554"/>
          </a:xfrm>
          <a:prstGeom prst="rect">
            <a:avLst/>
          </a:prstGeom>
          <a:noFill/>
        </p:spPr>
        <p:txBody>
          <a:bodyPr wrap="square" rtlCol="0">
            <a:spAutoFit/>
          </a:bodyPr>
          <a:lstStyle/>
          <a:p>
            <a:r>
              <a:rPr lang="en-US" sz="1600"/>
              <a:t>routes.py</a:t>
            </a:r>
          </a:p>
        </p:txBody>
      </p:sp>
      <p:sp>
        <p:nvSpPr>
          <p:cNvPr id="5" name="Rectangle: Folded Corner 4">
            <a:extLst>
              <a:ext uri="{FF2B5EF4-FFF2-40B4-BE49-F238E27FC236}">
                <a16:creationId xmlns:a16="http://schemas.microsoft.com/office/drawing/2014/main" id="{179BDBEA-7204-4FA5-EC73-19D3924E434F}"/>
              </a:ext>
            </a:extLst>
          </p:cNvPr>
          <p:cNvSpPr/>
          <p:nvPr/>
        </p:nvSpPr>
        <p:spPr>
          <a:xfrm>
            <a:off x="470142" y="3430658"/>
            <a:ext cx="1117600" cy="1483360"/>
          </a:xfrm>
          <a:prstGeom prst="foldedCorner">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886EC08-31F1-68ED-89A0-D521954BC45D}"/>
              </a:ext>
            </a:extLst>
          </p:cNvPr>
          <p:cNvSpPr txBox="1"/>
          <p:nvPr/>
        </p:nvSpPr>
        <p:spPr>
          <a:xfrm rot="16200000">
            <a:off x="-127651" y="3987672"/>
            <a:ext cx="1483360" cy="369332"/>
          </a:xfrm>
          <a:prstGeom prst="rect">
            <a:avLst/>
          </a:prstGeom>
          <a:noFill/>
        </p:spPr>
        <p:txBody>
          <a:bodyPr wrap="square" rtlCol="0">
            <a:spAutoFit/>
          </a:bodyPr>
          <a:lstStyle/>
          <a:p>
            <a:pPr algn="ctr"/>
            <a:r>
              <a:rPr lang="en-US"/>
              <a:t>bios.py</a:t>
            </a:r>
          </a:p>
        </p:txBody>
      </p:sp>
      <p:sp>
        <p:nvSpPr>
          <p:cNvPr id="7" name="Rectangle: Folded Corner 6">
            <a:extLst>
              <a:ext uri="{FF2B5EF4-FFF2-40B4-BE49-F238E27FC236}">
                <a16:creationId xmlns:a16="http://schemas.microsoft.com/office/drawing/2014/main" id="{A49865DE-51C7-9B79-45CC-CCFE71B3BF29}"/>
              </a:ext>
            </a:extLst>
          </p:cNvPr>
          <p:cNvSpPr/>
          <p:nvPr/>
        </p:nvSpPr>
        <p:spPr>
          <a:xfrm>
            <a:off x="907022" y="3654178"/>
            <a:ext cx="1117600" cy="1483360"/>
          </a:xfrm>
          <a:prstGeom prst="foldedCorner">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519E3CA-D230-86E2-8270-46B5B1EAD51E}"/>
              </a:ext>
            </a:extLst>
          </p:cNvPr>
          <p:cNvSpPr txBox="1"/>
          <p:nvPr/>
        </p:nvSpPr>
        <p:spPr>
          <a:xfrm rot="16200000">
            <a:off x="410968" y="4207620"/>
            <a:ext cx="1341120" cy="369332"/>
          </a:xfrm>
          <a:prstGeom prst="rect">
            <a:avLst/>
          </a:prstGeom>
          <a:noFill/>
        </p:spPr>
        <p:txBody>
          <a:bodyPr wrap="square" rtlCol="0">
            <a:spAutoFit/>
          </a:bodyPr>
          <a:lstStyle/>
          <a:p>
            <a:pPr algn="ctr"/>
            <a:r>
              <a:rPr lang="en-US"/>
              <a:t>trivia.py</a:t>
            </a:r>
          </a:p>
        </p:txBody>
      </p:sp>
      <p:sp>
        <p:nvSpPr>
          <p:cNvPr id="9" name="Rectangle: Folded Corner 8">
            <a:extLst>
              <a:ext uri="{FF2B5EF4-FFF2-40B4-BE49-F238E27FC236}">
                <a16:creationId xmlns:a16="http://schemas.microsoft.com/office/drawing/2014/main" id="{E1CD1DCE-FD31-C83C-9D0E-1F83BEAFD683}"/>
              </a:ext>
            </a:extLst>
          </p:cNvPr>
          <p:cNvSpPr/>
          <p:nvPr/>
        </p:nvSpPr>
        <p:spPr>
          <a:xfrm>
            <a:off x="1313422" y="3911472"/>
            <a:ext cx="1117600" cy="1483360"/>
          </a:xfrm>
          <a:prstGeom prst="foldedCorner">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Folded Corner 9">
            <a:extLst>
              <a:ext uri="{FF2B5EF4-FFF2-40B4-BE49-F238E27FC236}">
                <a16:creationId xmlns:a16="http://schemas.microsoft.com/office/drawing/2014/main" id="{034D632F-27AD-E0B4-8A33-8396799B9D6A}"/>
              </a:ext>
            </a:extLst>
          </p:cNvPr>
          <p:cNvSpPr/>
          <p:nvPr/>
        </p:nvSpPr>
        <p:spPr>
          <a:xfrm>
            <a:off x="1655290" y="4168766"/>
            <a:ext cx="1117600" cy="1483360"/>
          </a:xfrm>
          <a:prstGeom prst="foldedCorner">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E42920E-DA7F-3108-B924-603DE3F1B084}"/>
              </a:ext>
            </a:extLst>
          </p:cNvPr>
          <p:cNvSpPr txBox="1"/>
          <p:nvPr/>
        </p:nvSpPr>
        <p:spPr>
          <a:xfrm rot="16200000">
            <a:off x="1179556" y="4778366"/>
            <a:ext cx="1341120" cy="369332"/>
          </a:xfrm>
          <a:prstGeom prst="rect">
            <a:avLst/>
          </a:prstGeom>
          <a:noFill/>
        </p:spPr>
        <p:txBody>
          <a:bodyPr wrap="square" rtlCol="0">
            <a:spAutoFit/>
          </a:bodyPr>
          <a:lstStyle/>
          <a:p>
            <a:pPr algn="ctr"/>
            <a:r>
              <a:rPr lang="en-US"/>
              <a:t>jokes.py</a:t>
            </a:r>
          </a:p>
        </p:txBody>
      </p:sp>
      <p:sp>
        <p:nvSpPr>
          <p:cNvPr id="12" name="Rectangle: Folded Corner 11">
            <a:extLst>
              <a:ext uri="{FF2B5EF4-FFF2-40B4-BE49-F238E27FC236}">
                <a16:creationId xmlns:a16="http://schemas.microsoft.com/office/drawing/2014/main" id="{47BBB4FB-9700-4E53-E38A-D13DC8C59ED7}"/>
              </a:ext>
            </a:extLst>
          </p:cNvPr>
          <p:cNvSpPr/>
          <p:nvPr/>
        </p:nvSpPr>
        <p:spPr>
          <a:xfrm>
            <a:off x="2996688" y="3982591"/>
            <a:ext cx="1117600" cy="1483360"/>
          </a:xfrm>
          <a:prstGeom prst="foldedCorner">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D7503A3-8602-982F-3D05-B682E85AC761}"/>
              </a:ext>
            </a:extLst>
          </p:cNvPr>
          <p:cNvSpPr txBox="1"/>
          <p:nvPr/>
        </p:nvSpPr>
        <p:spPr>
          <a:xfrm>
            <a:off x="2932434" y="4443286"/>
            <a:ext cx="1341120" cy="369332"/>
          </a:xfrm>
          <a:prstGeom prst="rect">
            <a:avLst/>
          </a:prstGeom>
          <a:noFill/>
        </p:spPr>
        <p:txBody>
          <a:bodyPr wrap="square" rtlCol="0">
            <a:spAutoFit/>
          </a:bodyPr>
          <a:lstStyle/>
          <a:p>
            <a:r>
              <a:rPr lang="en-US"/>
              <a:t>record.py</a:t>
            </a:r>
          </a:p>
        </p:txBody>
      </p:sp>
      <p:sp>
        <p:nvSpPr>
          <p:cNvPr id="14" name="TextBox 13">
            <a:extLst>
              <a:ext uri="{FF2B5EF4-FFF2-40B4-BE49-F238E27FC236}">
                <a16:creationId xmlns:a16="http://schemas.microsoft.com/office/drawing/2014/main" id="{8B23EFBC-0684-EB16-51DF-8820A0985661}"/>
              </a:ext>
            </a:extLst>
          </p:cNvPr>
          <p:cNvSpPr txBox="1"/>
          <p:nvPr/>
        </p:nvSpPr>
        <p:spPr>
          <a:xfrm rot="16200000">
            <a:off x="805144" y="4541670"/>
            <a:ext cx="1341120" cy="369332"/>
          </a:xfrm>
          <a:prstGeom prst="rect">
            <a:avLst/>
          </a:prstGeom>
          <a:noFill/>
        </p:spPr>
        <p:txBody>
          <a:bodyPr wrap="square" rtlCol="0">
            <a:spAutoFit/>
          </a:bodyPr>
          <a:lstStyle/>
          <a:p>
            <a:pPr algn="ctr"/>
            <a:r>
              <a:rPr lang="en-US"/>
              <a:t>quotes.py</a:t>
            </a:r>
          </a:p>
        </p:txBody>
      </p:sp>
      <p:sp>
        <p:nvSpPr>
          <p:cNvPr id="15" name="TextBox 14">
            <a:extLst>
              <a:ext uri="{FF2B5EF4-FFF2-40B4-BE49-F238E27FC236}">
                <a16:creationId xmlns:a16="http://schemas.microsoft.com/office/drawing/2014/main" id="{868BE9CA-4524-A388-09B8-6F25594FDE7C}"/>
              </a:ext>
            </a:extLst>
          </p:cNvPr>
          <p:cNvSpPr txBox="1"/>
          <p:nvPr/>
        </p:nvSpPr>
        <p:spPr>
          <a:xfrm>
            <a:off x="2322556" y="3124272"/>
            <a:ext cx="2045732" cy="369332"/>
          </a:xfrm>
          <a:prstGeom prst="rect">
            <a:avLst/>
          </a:prstGeom>
          <a:noFill/>
        </p:spPr>
        <p:txBody>
          <a:bodyPr wrap="square" rtlCol="0">
            <a:spAutoFit/>
          </a:bodyPr>
          <a:lstStyle/>
          <a:p>
            <a:r>
              <a:rPr lang="en-US" err="1"/>
              <a:t>Content_Package</a:t>
            </a:r>
            <a:endParaRPr lang="en-US"/>
          </a:p>
        </p:txBody>
      </p:sp>
      <p:sp>
        <p:nvSpPr>
          <p:cNvPr id="16" name="Rectangle: Folded Corner 15">
            <a:extLst>
              <a:ext uri="{FF2B5EF4-FFF2-40B4-BE49-F238E27FC236}">
                <a16:creationId xmlns:a16="http://schemas.microsoft.com/office/drawing/2014/main" id="{B77C734D-101F-8C39-3DC6-0570A629BA87}"/>
              </a:ext>
            </a:extLst>
          </p:cNvPr>
          <p:cNvSpPr/>
          <p:nvPr/>
        </p:nvSpPr>
        <p:spPr>
          <a:xfrm>
            <a:off x="1444411" y="1031112"/>
            <a:ext cx="1162092" cy="1483360"/>
          </a:xfrm>
          <a:prstGeom prst="foldedCorner">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6694FC70-2EAA-7DC5-B001-205240AD222C}"/>
              </a:ext>
            </a:extLst>
          </p:cNvPr>
          <p:cNvSpPr txBox="1"/>
          <p:nvPr/>
        </p:nvSpPr>
        <p:spPr>
          <a:xfrm>
            <a:off x="1444411" y="1403460"/>
            <a:ext cx="1321080" cy="338554"/>
          </a:xfrm>
          <a:prstGeom prst="rect">
            <a:avLst/>
          </a:prstGeom>
          <a:noFill/>
        </p:spPr>
        <p:txBody>
          <a:bodyPr wrap="square" rtlCol="0">
            <a:spAutoFit/>
          </a:bodyPr>
          <a:lstStyle/>
          <a:p>
            <a:r>
              <a:rPr lang="en-US" sz="1600"/>
              <a:t>utilities.py</a:t>
            </a:r>
          </a:p>
        </p:txBody>
      </p:sp>
      <p:sp>
        <p:nvSpPr>
          <p:cNvPr id="18" name="Rectangle: Folded Corner 17">
            <a:extLst>
              <a:ext uri="{FF2B5EF4-FFF2-40B4-BE49-F238E27FC236}">
                <a16:creationId xmlns:a16="http://schemas.microsoft.com/office/drawing/2014/main" id="{EBDE40F3-8531-12DD-2EAE-BA5F142B5DC5}"/>
              </a:ext>
            </a:extLst>
          </p:cNvPr>
          <p:cNvSpPr/>
          <p:nvPr/>
        </p:nvSpPr>
        <p:spPr>
          <a:xfrm>
            <a:off x="2734871" y="1031112"/>
            <a:ext cx="1412380" cy="1483360"/>
          </a:xfrm>
          <a:prstGeom prst="foldedCorner">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32C343C-A877-9D3D-90FE-1F93DA387756}"/>
              </a:ext>
            </a:extLst>
          </p:cNvPr>
          <p:cNvSpPr txBox="1"/>
          <p:nvPr/>
        </p:nvSpPr>
        <p:spPr>
          <a:xfrm>
            <a:off x="2734871" y="1403460"/>
            <a:ext cx="1412380" cy="338554"/>
          </a:xfrm>
          <a:prstGeom prst="rect">
            <a:avLst/>
          </a:prstGeom>
          <a:noFill/>
        </p:spPr>
        <p:txBody>
          <a:bodyPr wrap="square" rtlCol="0">
            <a:spAutoFit/>
          </a:bodyPr>
          <a:lstStyle/>
          <a:p>
            <a:r>
              <a:rPr lang="en-US" sz="1600"/>
              <a:t>database.py</a:t>
            </a:r>
          </a:p>
        </p:txBody>
      </p:sp>
      <p:sp>
        <p:nvSpPr>
          <p:cNvPr id="20" name="TextBox 19">
            <a:extLst>
              <a:ext uri="{FF2B5EF4-FFF2-40B4-BE49-F238E27FC236}">
                <a16:creationId xmlns:a16="http://schemas.microsoft.com/office/drawing/2014/main" id="{82064231-6BF9-152E-EA64-7D23916467FE}"/>
              </a:ext>
            </a:extLst>
          </p:cNvPr>
          <p:cNvSpPr txBox="1"/>
          <p:nvPr/>
        </p:nvSpPr>
        <p:spPr>
          <a:xfrm>
            <a:off x="4616224" y="3159631"/>
            <a:ext cx="3342640" cy="3108543"/>
          </a:xfrm>
          <a:prstGeom prst="rect">
            <a:avLst/>
          </a:prstGeom>
          <a:noFill/>
        </p:spPr>
        <p:txBody>
          <a:bodyPr wrap="square" rtlCol="0">
            <a:spAutoFit/>
          </a:bodyPr>
          <a:lstStyle/>
          <a:p>
            <a:r>
              <a:rPr lang="en-US" sz="1400" b="1"/>
              <a:t>Routes.py</a:t>
            </a:r>
          </a:p>
          <a:p>
            <a:r>
              <a:rPr lang="en-US" sz="1400"/>
              <a:t>Flask</a:t>
            </a:r>
          </a:p>
          <a:p>
            <a:endParaRPr lang="en-US" sz="1400"/>
          </a:p>
          <a:p>
            <a:r>
              <a:rPr lang="en-US" sz="1400"/>
              <a:t>POST/ Add Joke</a:t>
            </a:r>
          </a:p>
          <a:p>
            <a:r>
              <a:rPr lang="en-US" sz="1400"/>
              <a:t>POST/ Add Record</a:t>
            </a:r>
          </a:p>
          <a:p>
            <a:r>
              <a:rPr lang="en-US" sz="1400"/>
              <a:t>POST/ Add Trivia</a:t>
            </a:r>
          </a:p>
          <a:p>
            <a:r>
              <a:rPr lang="en-US" sz="1400"/>
              <a:t>POST/ Add Bios</a:t>
            </a:r>
          </a:p>
          <a:p>
            <a:endParaRPr lang="en-US" sz="1400"/>
          </a:p>
          <a:p>
            <a:r>
              <a:rPr lang="en-US" sz="1400"/>
              <a:t>POST/PUT /Update Record</a:t>
            </a:r>
          </a:p>
          <a:p>
            <a:r>
              <a:rPr lang="en-US" sz="1400"/>
              <a:t>GET/ Retrieve Set Record </a:t>
            </a:r>
          </a:p>
          <a:p>
            <a:endParaRPr lang="en-US" sz="1400"/>
          </a:p>
          <a:p>
            <a:r>
              <a:rPr lang="en-US" sz="1400"/>
              <a:t>GET/ Random Joke</a:t>
            </a:r>
          </a:p>
          <a:p>
            <a:r>
              <a:rPr lang="en-US" sz="1400"/>
              <a:t>GET/ Daily Quote</a:t>
            </a:r>
          </a:p>
          <a:p>
            <a:r>
              <a:rPr lang="en-US" sz="1400"/>
              <a:t>GET/ Short Quote</a:t>
            </a:r>
          </a:p>
        </p:txBody>
      </p:sp>
      <p:sp>
        <p:nvSpPr>
          <p:cNvPr id="21" name="Rectangle: Folded Corner 20">
            <a:extLst>
              <a:ext uri="{FF2B5EF4-FFF2-40B4-BE49-F238E27FC236}">
                <a16:creationId xmlns:a16="http://schemas.microsoft.com/office/drawing/2014/main" id="{3255A4A0-2F96-FF8E-6708-EDB9603C4792}"/>
              </a:ext>
            </a:extLst>
          </p:cNvPr>
          <p:cNvSpPr/>
          <p:nvPr/>
        </p:nvSpPr>
        <p:spPr>
          <a:xfrm>
            <a:off x="4273554" y="1031112"/>
            <a:ext cx="1117600" cy="1483360"/>
          </a:xfrm>
          <a:prstGeom prst="foldedCorner">
            <a:avLst/>
          </a:prstGeom>
          <a:solidFill>
            <a:schemeClr val="bg1">
              <a:lumMod val="8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ED5158E-8285-FF9D-09F2-5841F005A8AF}"/>
              </a:ext>
            </a:extLst>
          </p:cNvPr>
          <p:cNvSpPr txBox="1"/>
          <p:nvPr/>
        </p:nvSpPr>
        <p:spPr>
          <a:xfrm>
            <a:off x="4273554" y="1403460"/>
            <a:ext cx="1117600" cy="338554"/>
          </a:xfrm>
          <a:prstGeom prst="rect">
            <a:avLst/>
          </a:prstGeom>
          <a:noFill/>
        </p:spPr>
        <p:txBody>
          <a:bodyPr wrap="square" rtlCol="0">
            <a:spAutoFit/>
          </a:bodyPr>
          <a:lstStyle/>
          <a:p>
            <a:r>
              <a:rPr lang="en-US" sz="1600"/>
              <a:t>logger.py</a:t>
            </a:r>
          </a:p>
        </p:txBody>
      </p:sp>
      <p:sp>
        <p:nvSpPr>
          <p:cNvPr id="23" name="TextBox 22">
            <a:extLst>
              <a:ext uri="{FF2B5EF4-FFF2-40B4-BE49-F238E27FC236}">
                <a16:creationId xmlns:a16="http://schemas.microsoft.com/office/drawing/2014/main" id="{185ABFDF-191A-99E5-4FEB-7799DED1E5A0}"/>
              </a:ext>
            </a:extLst>
          </p:cNvPr>
          <p:cNvSpPr txBox="1"/>
          <p:nvPr/>
        </p:nvSpPr>
        <p:spPr>
          <a:xfrm>
            <a:off x="7020421" y="1065780"/>
            <a:ext cx="5022752" cy="5478423"/>
          </a:xfrm>
          <a:prstGeom prst="rect">
            <a:avLst/>
          </a:prstGeom>
          <a:noFill/>
        </p:spPr>
        <p:txBody>
          <a:bodyPr wrap="square" rtlCol="0">
            <a:spAutoFit/>
          </a:bodyPr>
          <a:lstStyle/>
          <a:p>
            <a:r>
              <a:rPr lang="en-US" sz="1400" b="1"/>
              <a:t>Utilties.py</a:t>
            </a:r>
          </a:p>
          <a:p>
            <a:r>
              <a:rPr lang="en-US" sz="1400" err="1"/>
              <a:t>CheckAuthorization</a:t>
            </a:r>
            <a:r>
              <a:rPr lang="en-US" sz="1400"/>
              <a:t> Function</a:t>
            </a:r>
          </a:p>
          <a:p>
            <a:r>
              <a:rPr lang="en-US" sz="1400"/>
              <a:t>Person Class</a:t>
            </a:r>
          </a:p>
          <a:p>
            <a:endParaRPr lang="en-US" sz="1400"/>
          </a:p>
          <a:p>
            <a:r>
              <a:rPr lang="en-US" sz="1400" b="1"/>
              <a:t>Database.py</a:t>
            </a:r>
          </a:p>
          <a:p>
            <a:r>
              <a:rPr lang="en-US" sz="1400"/>
              <a:t>Interacting with </a:t>
            </a:r>
            <a:r>
              <a:rPr lang="en-US" sz="1400" err="1"/>
              <a:t>db</a:t>
            </a:r>
            <a:r>
              <a:rPr lang="en-US" sz="1400"/>
              <a:t> functions</a:t>
            </a:r>
          </a:p>
          <a:p>
            <a:endParaRPr lang="en-US" sz="1400"/>
          </a:p>
          <a:p>
            <a:r>
              <a:rPr lang="en-US" sz="1400" b="1"/>
              <a:t>Content Package</a:t>
            </a:r>
          </a:p>
          <a:p>
            <a:r>
              <a:rPr lang="en-US" sz="1400" b="1"/>
              <a:t>Record.py</a:t>
            </a:r>
          </a:p>
          <a:p>
            <a:r>
              <a:rPr lang="en-US" sz="1400"/>
              <a:t>	(Abstract) _Record()</a:t>
            </a:r>
          </a:p>
          <a:p>
            <a:r>
              <a:rPr lang="en-US" sz="1400"/>
              <a:t>	(Abstract) _</a:t>
            </a:r>
            <a:r>
              <a:rPr lang="en-US" sz="1400" err="1"/>
              <a:t>BaseOperations</a:t>
            </a:r>
            <a:r>
              <a:rPr lang="en-US" sz="1400"/>
              <a:t>()</a:t>
            </a:r>
          </a:p>
          <a:p>
            <a:r>
              <a:rPr lang="en-US" sz="1400"/>
              <a:t>	Record(_Record)</a:t>
            </a:r>
          </a:p>
          <a:p>
            <a:r>
              <a:rPr lang="en-US" sz="1400"/>
              <a:t>	</a:t>
            </a:r>
            <a:r>
              <a:rPr lang="en-US" sz="1400" err="1"/>
              <a:t>BaseOperations</a:t>
            </a:r>
            <a:r>
              <a:rPr lang="en-US" sz="1400"/>
              <a:t>(_</a:t>
            </a:r>
            <a:r>
              <a:rPr lang="en-US" sz="1400" err="1"/>
              <a:t>BaseOperations</a:t>
            </a:r>
            <a:endParaRPr lang="en-US" sz="1400"/>
          </a:p>
          <a:p>
            <a:r>
              <a:rPr lang="en-US" sz="1400" b="1"/>
              <a:t>Bios.py</a:t>
            </a:r>
          </a:p>
          <a:p>
            <a:r>
              <a:rPr lang="en-US" sz="1400"/>
              <a:t>	</a:t>
            </a:r>
            <a:r>
              <a:rPr lang="en-US" sz="1400" err="1"/>
              <a:t>Bios_Object</a:t>
            </a:r>
            <a:r>
              <a:rPr lang="en-US" sz="1400"/>
              <a:t>(Record)</a:t>
            </a:r>
          </a:p>
          <a:p>
            <a:r>
              <a:rPr lang="en-US" sz="1400"/>
              <a:t>	</a:t>
            </a:r>
            <a:r>
              <a:rPr lang="en-US" sz="1400" err="1"/>
              <a:t>Bios_Operations</a:t>
            </a:r>
            <a:r>
              <a:rPr lang="en-US" sz="1400"/>
              <a:t>(</a:t>
            </a:r>
            <a:r>
              <a:rPr lang="en-US" sz="1400" err="1"/>
              <a:t>BaseOperations</a:t>
            </a:r>
            <a:r>
              <a:rPr lang="en-US" sz="1400"/>
              <a:t>)</a:t>
            </a:r>
          </a:p>
          <a:p>
            <a:r>
              <a:rPr lang="en-US" sz="1400" b="1"/>
              <a:t>Trivia.py</a:t>
            </a:r>
          </a:p>
          <a:p>
            <a:r>
              <a:rPr lang="en-US" sz="1400"/>
              <a:t>	</a:t>
            </a:r>
            <a:r>
              <a:rPr lang="en-US" sz="1400" err="1"/>
              <a:t>Trivia_Object</a:t>
            </a:r>
            <a:r>
              <a:rPr lang="en-US" sz="1400"/>
              <a:t>(Record)</a:t>
            </a:r>
          </a:p>
          <a:p>
            <a:r>
              <a:rPr lang="en-US" sz="1400"/>
              <a:t>	</a:t>
            </a:r>
            <a:r>
              <a:rPr lang="en-US" sz="1400" err="1"/>
              <a:t>Trivia_Operations</a:t>
            </a:r>
            <a:r>
              <a:rPr lang="en-US" sz="1400"/>
              <a:t>(</a:t>
            </a:r>
            <a:r>
              <a:rPr lang="en-US" sz="1400" err="1"/>
              <a:t>BaseOperations</a:t>
            </a:r>
            <a:r>
              <a:rPr lang="en-US" sz="1400"/>
              <a:t>)</a:t>
            </a:r>
          </a:p>
          <a:p>
            <a:r>
              <a:rPr lang="en-US" sz="1400" b="1"/>
              <a:t>Quotes.py</a:t>
            </a:r>
          </a:p>
          <a:p>
            <a:r>
              <a:rPr lang="en-US" sz="1400"/>
              <a:t>	</a:t>
            </a:r>
            <a:r>
              <a:rPr lang="en-US" sz="1400" err="1"/>
              <a:t>Quotes_Object</a:t>
            </a:r>
            <a:r>
              <a:rPr lang="en-US" sz="1400"/>
              <a:t>(Record)</a:t>
            </a:r>
          </a:p>
          <a:p>
            <a:r>
              <a:rPr lang="en-US" sz="1400"/>
              <a:t>	</a:t>
            </a:r>
            <a:r>
              <a:rPr lang="en-US" sz="1400" err="1"/>
              <a:t>Quotes_Operations</a:t>
            </a:r>
            <a:r>
              <a:rPr lang="en-US" sz="1400"/>
              <a:t>(</a:t>
            </a:r>
            <a:r>
              <a:rPr lang="en-US" sz="1400" err="1"/>
              <a:t>BaseOperations</a:t>
            </a:r>
            <a:r>
              <a:rPr lang="en-US" sz="1400"/>
              <a:t>)</a:t>
            </a:r>
          </a:p>
          <a:p>
            <a:r>
              <a:rPr lang="en-US" sz="1400" b="1"/>
              <a:t>Jokes.py</a:t>
            </a:r>
          </a:p>
          <a:p>
            <a:r>
              <a:rPr lang="en-US" sz="1400"/>
              <a:t>	</a:t>
            </a:r>
            <a:r>
              <a:rPr lang="en-US" sz="1400" err="1"/>
              <a:t>Jokes_Object</a:t>
            </a:r>
            <a:r>
              <a:rPr lang="en-US" sz="1400"/>
              <a:t>(Record)</a:t>
            </a:r>
          </a:p>
          <a:p>
            <a:r>
              <a:rPr lang="en-US" sz="1400"/>
              <a:t>	</a:t>
            </a:r>
            <a:r>
              <a:rPr lang="en-US" sz="1400" err="1"/>
              <a:t>Jokes_Operations</a:t>
            </a:r>
            <a:r>
              <a:rPr lang="en-US" sz="1400"/>
              <a:t>(</a:t>
            </a:r>
            <a:r>
              <a:rPr lang="en-US" sz="1400" err="1"/>
              <a:t>BaseOperations</a:t>
            </a:r>
            <a:r>
              <a:rPr lang="en-US" sz="1400"/>
              <a:t>)</a:t>
            </a:r>
          </a:p>
        </p:txBody>
      </p:sp>
    </p:spTree>
    <p:extLst>
      <p:ext uri="{BB962C8B-B14F-4D97-AF65-F5344CB8AC3E}">
        <p14:creationId xmlns:p14="http://schemas.microsoft.com/office/powerpoint/2010/main" val="810825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F4A21-DDA6-31CD-92C1-B789DBC368D1}"/>
              </a:ext>
            </a:extLst>
          </p:cNvPr>
          <p:cNvSpPr>
            <a:spLocks noGrp="1"/>
          </p:cNvSpPr>
          <p:nvPr>
            <p:ph type="ctrTitle"/>
          </p:nvPr>
        </p:nvSpPr>
        <p:spPr/>
        <p:txBody>
          <a:bodyPr/>
          <a:lstStyle/>
          <a:p>
            <a:r>
              <a:rPr lang="en-US"/>
              <a:t>Knock </a:t>
            </a:r>
            <a:r>
              <a:rPr lang="en-US" err="1"/>
              <a:t>knock</a:t>
            </a:r>
            <a:endParaRPr lang="en-US"/>
          </a:p>
        </p:txBody>
      </p:sp>
      <p:sp>
        <p:nvSpPr>
          <p:cNvPr id="3" name="Subtitle 2">
            <a:extLst>
              <a:ext uri="{FF2B5EF4-FFF2-40B4-BE49-F238E27FC236}">
                <a16:creationId xmlns:a16="http://schemas.microsoft.com/office/drawing/2014/main" id="{284879D2-1D9E-5DCA-7CF0-6AE125150D3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43497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AFD8CBC-5008-76CE-AA32-19CD50711DA2}"/>
              </a:ext>
            </a:extLst>
          </p:cNvPr>
          <p:cNvPicPr>
            <a:picLocks noChangeAspect="1"/>
          </p:cNvPicPr>
          <p:nvPr/>
        </p:nvPicPr>
        <p:blipFill>
          <a:blip r:embed="rId2"/>
          <a:stretch>
            <a:fillRect/>
          </a:stretch>
        </p:blipFill>
        <p:spPr>
          <a:xfrm>
            <a:off x="1624012" y="1381125"/>
            <a:ext cx="7305675" cy="4095750"/>
          </a:xfrm>
          <a:prstGeom prst="rect">
            <a:avLst/>
          </a:prstGeom>
        </p:spPr>
      </p:pic>
    </p:spTree>
    <p:extLst>
      <p:ext uri="{BB962C8B-B14F-4D97-AF65-F5344CB8AC3E}">
        <p14:creationId xmlns:p14="http://schemas.microsoft.com/office/powerpoint/2010/main" val="1854879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ftware architecture in software engineering | Future Processing">
            <a:extLst>
              <a:ext uri="{FF2B5EF4-FFF2-40B4-BE49-F238E27FC236}">
                <a16:creationId xmlns:a16="http://schemas.microsoft.com/office/drawing/2014/main" id="{29BDA695-09A2-693F-CB2B-08982C726F2E}"/>
              </a:ext>
            </a:extLst>
          </p:cNvPr>
          <p:cNvPicPr>
            <a:picLocks noChangeAspect="1"/>
          </p:cNvPicPr>
          <p:nvPr/>
        </p:nvPicPr>
        <p:blipFill>
          <a:blip r:embed="rId2">
            <a:alphaModFix amt="14000"/>
          </a:blip>
          <a:srcRect l="18861" r="356" b="-1150"/>
          <a:stretch>
            <a:fillRect/>
          </a:stretch>
        </p:blipFill>
        <p:spPr>
          <a:xfrm>
            <a:off x="469927" y="1517"/>
            <a:ext cx="17796569" cy="6974469"/>
          </a:xfrm>
          <a:prstGeom prst="rect">
            <a:avLst/>
          </a:prstGeom>
        </p:spPr>
      </p:pic>
      <p:sp>
        <p:nvSpPr>
          <p:cNvPr id="2" name="Title 1">
            <a:extLst>
              <a:ext uri="{FF2B5EF4-FFF2-40B4-BE49-F238E27FC236}">
                <a16:creationId xmlns:a16="http://schemas.microsoft.com/office/drawing/2014/main" id="{B9C93203-64D9-B0D6-857C-F2A7BA9AED9B}"/>
              </a:ext>
            </a:extLst>
          </p:cNvPr>
          <p:cNvSpPr>
            <a:spLocks noGrp="1"/>
          </p:cNvSpPr>
          <p:nvPr>
            <p:ph type="ctrTitle"/>
          </p:nvPr>
        </p:nvSpPr>
        <p:spPr/>
        <p:txBody>
          <a:bodyPr/>
          <a:lstStyle/>
          <a:p>
            <a:r>
              <a:rPr lang="en-US"/>
              <a:t>Architecture</a:t>
            </a:r>
          </a:p>
        </p:txBody>
      </p:sp>
      <p:sp>
        <p:nvSpPr>
          <p:cNvPr id="7" name="Oval 6">
            <a:extLst>
              <a:ext uri="{FF2B5EF4-FFF2-40B4-BE49-F238E27FC236}">
                <a16:creationId xmlns:a16="http://schemas.microsoft.com/office/drawing/2014/main" id="{30199221-859E-FBBD-F7F2-A6DFEDC5BCBA}"/>
              </a:ext>
            </a:extLst>
          </p:cNvPr>
          <p:cNvSpPr/>
          <p:nvPr/>
        </p:nvSpPr>
        <p:spPr>
          <a:xfrm>
            <a:off x="11903750" y="6558933"/>
            <a:ext cx="262164" cy="262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8" name="Oval 7">
            <a:extLst>
              <a:ext uri="{FF2B5EF4-FFF2-40B4-BE49-F238E27FC236}">
                <a16:creationId xmlns:a16="http://schemas.microsoft.com/office/drawing/2014/main" id="{F2BB8A28-235C-BEB0-77CC-92A6C6093F8F}"/>
              </a:ext>
            </a:extLst>
          </p:cNvPr>
          <p:cNvSpPr/>
          <p:nvPr/>
        </p:nvSpPr>
        <p:spPr>
          <a:xfrm>
            <a:off x="11903750" y="6558933"/>
            <a:ext cx="262164" cy="262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Oval 8">
            <a:extLst>
              <a:ext uri="{FF2B5EF4-FFF2-40B4-BE49-F238E27FC236}">
                <a16:creationId xmlns:a16="http://schemas.microsoft.com/office/drawing/2014/main" id="{750408D4-EE7D-0E34-D943-FA1000E08B91}"/>
              </a:ext>
            </a:extLst>
          </p:cNvPr>
          <p:cNvSpPr/>
          <p:nvPr/>
        </p:nvSpPr>
        <p:spPr>
          <a:xfrm>
            <a:off x="11903750" y="6558933"/>
            <a:ext cx="262164" cy="262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2268052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57FD3-8B0D-7BC8-E3DF-9BE93ABE4D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FC9CE0-92D2-34EB-9AB8-E1CC5903BBF2}"/>
              </a:ext>
            </a:extLst>
          </p:cNvPr>
          <p:cNvSpPr>
            <a:spLocks noGrp="1"/>
          </p:cNvSpPr>
          <p:nvPr>
            <p:ph type="ctrTitle"/>
          </p:nvPr>
        </p:nvSpPr>
        <p:spPr/>
        <p:txBody>
          <a:bodyPr/>
          <a:lstStyle/>
          <a:p>
            <a:r>
              <a:rPr lang="en-US"/>
              <a:t>Knock </a:t>
            </a:r>
            <a:r>
              <a:rPr lang="en-US" err="1"/>
              <a:t>knock</a:t>
            </a:r>
            <a:endParaRPr lang="en-US"/>
          </a:p>
        </p:txBody>
      </p:sp>
      <p:sp>
        <p:nvSpPr>
          <p:cNvPr id="3" name="Subtitle 2">
            <a:extLst>
              <a:ext uri="{FF2B5EF4-FFF2-40B4-BE49-F238E27FC236}">
                <a16:creationId xmlns:a16="http://schemas.microsoft.com/office/drawing/2014/main" id="{3D26717D-2125-F623-E43D-B39B94D95EA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41201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2B3DA-7D9E-FAE0-2213-4F026C0E461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8FBDCF2-3FE2-558C-01DC-BF871C7CD924}"/>
              </a:ext>
            </a:extLst>
          </p:cNvPr>
          <p:cNvPicPr>
            <a:picLocks noChangeAspect="1"/>
          </p:cNvPicPr>
          <p:nvPr/>
        </p:nvPicPr>
        <p:blipFill>
          <a:blip r:embed="rId2"/>
          <a:stretch>
            <a:fillRect/>
          </a:stretch>
        </p:blipFill>
        <p:spPr>
          <a:xfrm>
            <a:off x="1624012" y="1381125"/>
            <a:ext cx="7305675" cy="4095750"/>
          </a:xfrm>
          <a:prstGeom prst="rect">
            <a:avLst/>
          </a:prstGeom>
        </p:spPr>
      </p:pic>
    </p:spTree>
    <p:extLst>
      <p:ext uri="{BB962C8B-B14F-4D97-AF65-F5344CB8AC3E}">
        <p14:creationId xmlns:p14="http://schemas.microsoft.com/office/powerpoint/2010/main" val="17051727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871B7-326E-5D24-99D4-9EA303168E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988F93-D152-96AC-E122-962A922A0A2C}"/>
              </a:ext>
            </a:extLst>
          </p:cNvPr>
          <p:cNvSpPr>
            <a:spLocks noGrp="1"/>
          </p:cNvSpPr>
          <p:nvPr>
            <p:ph type="ctrTitle"/>
          </p:nvPr>
        </p:nvSpPr>
        <p:spPr/>
        <p:txBody>
          <a:bodyPr/>
          <a:lstStyle/>
          <a:p>
            <a:r>
              <a:rPr lang="en-US"/>
              <a:t>Knock </a:t>
            </a:r>
            <a:r>
              <a:rPr lang="en-US" err="1"/>
              <a:t>knock</a:t>
            </a:r>
            <a:endParaRPr lang="en-US"/>
          </a:p>
        </p:txBody>
      </p:sp>
      <p:sp>
        <p:nvSpPr>
          <p:cNvPr id="3" name="Subtitle 2">
            <a:extLst>
              <a:ext uri="{FF2B5EF4-FFF2-40B4-BE49-F238E27FC236}">
                <a16:creationId xmlns:a16="http://schemas.microsoft.com/office/drawing/2014/main" id="{4771B879-4CC5-1D08-B0F1-A778A786875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43079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96556-3E96-CD6D-2498-50EFA273A270}"/>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A2825F5-A3EE-F210-1B0F-79BC84ECD110}"/>
              </a:ext>
            </a:extLst>
          </p:cNvPr>
          <p:cNvPicPr>
            <a:picLocks noChangeAspect="1"/>
          </p:cNvPicPr>
          <p:nvPr/>
        </p:nvPicPr>
        <p:blipFill>
          <a:blip r:embed="rId2"/>
          <a:stretch>
            <a:fillRect/>
          </a:stretch>
        </p:blipFill>
        <p:spPr>
          <a:xfrm>
            <a:off x="1624012" y="1381125"/>
            <a:ext cx="7305675" cy="4095750"/>
          </a:xfrm>
          <a:prstGeom prst="rect">
            <a:avLst/>
          </a:prstGeom>
        </p:spPr>
      </p:pic>
    </p:spTree>
    <p:extLst>
      <p:ext uri="{BB962C8B-B14F-4D97-AF65-F5344CB8AC3E}">
        <p14:creationId xmlns:p14="http://schemas.microsoft.com/office/powerpoint/2010/main" val="3781950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D50C3-C006-9A29-411F-7A4FC20E52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759A39-79D8-EC69-2103-BC2C36F6FEDD}"/>
              </a:ext>
            </a:extLst>
          </p:cNvPr>
          <p:cNvSpPr>
            <a:spLocks noGrp="1"/>
          </p:cNvSpPr>
          <p:nvPr>
            <p:ph type="ctrTitle"/>
          </p:nvPr>
        </p:nvSpPr>
        <p:spPr/>
        <p:txBody>
          <a:bodyPr/>
          <a:lstStyle/>
          <a:p>
            <a:r>
              <a:rPr lang="en-US"/>
              <a:t>Knock </a:t>
            </a:r>
            <a:r>
              <a:rPr lang="en-US" err="1"/>
              <a:t>knock</a:t>
            </a:r>
            <a:endParaRPr lang="en-US"/>
          </a:p>
        </p:txBody>
      </p:sp>
      <p:sp>
        <p:nvSpPr>
          <p:cNvPr id="3" name="Subtitle 2">
            <a:extLst>
              <a:ext uri="{FF2B5EF4-FFF2-40B4-BE49-F238E27FC236}">
                <a16:creationId xmlns:a16="http://schemas.microsoft.com/office/drawing/2014/main" id="{52033367-E651-C85F-E6E8-C4564E0C076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78155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05ECD-D50C-9B82-113E-F4A8A425E95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EA8AB37-498C-2363-09BF-EA383CB91539}"/>
              </a:ext>
            </a:extLst>
          </p:cNvPr>
          <p:cNvPicPr>
            <a:picLocks noChangeAspect="1"/>
          </p:cNvPicPr>
          <p:nvPr/>
        </p:nvPicPr>
        <p:blipFill>
          <a:blip r:embed="rId2"/>
          <a:stretch>
            <a:fillRect/>
          </a:stretch>
        </p:blipFill>
        <p:spPr>
          <a:xfrm>
            <a:off x="1624012" y="1381125"/>
            <a:ext cx="7305675" cy="4095750"/>
          </a:xfrm>
          <a:prstGeom prst="rect">
            <a:avLst/>
          </a:prstGeom>
        </p:spPr>
      </p:pic>
    </p:spTree>
    <p:extLst>
      <p:ext uri="{BB962C8B-B14F-4D97-AF65-F5344CB8AC3E}">
        <p14:creationId xmlns:p14="http://schemas.microsoft.com/office/powerpoint/2010/main" val="3881126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E852F9-4A6C-F9CB-5E4D-09621223FA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9AE748-EC38-582D-9631-2DC978777839}"/>
              </a:ext>
            </a:extLst>
          </p:cNvPr>
          <p:cNvSpPr>
            <a:spLocks noGrp="1"/>
          </p:cNvSpPr>
          <p:nvPr>
            <p:ph type="ctrTitle"/>
          </p:nvPr>
        </p:nvSpPr>
        <p:spPr/>
        <p:txBody>
          <a:bodyPr/>
          <a:lstStyle/>
          <a:p>
            <a:r>
              <a:rPr lang="en-US"/>
              <a:t>Knock </a:t>
            </a:r>
            <a:r>
              <a:rPr lang="en-US" err="1"/>
              <a:t>knock</a:t>
            </a:r>
            <a:endParaRPr lang="en-US"/>
          </a:p>
        </p:txBody>
      </p:sp>
      <p:sp>
        <p:nvSpPr>
          <p:cNvPr id="3" name="Subtitle 2">
            <a:extLst>
              <a:ext uri="{FF2B5EF4-FFF2-40B4-BE49-F238E27FC236}">
                <a16:creationId xmlns:a16="http://schemas.microsoft.com/office/drawing/2014/main" id="{792A1140-A5F3-BEA8-1A0C-FF6D0CF0EF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0777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1B2F4-2731-DA1E-6D36-EBA4C37F050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B8889EE-A820-8513-EB1E-FDB3A1D7F08A}"/>
              </a:ext>
            </a:extLst>
          </p:cNvPr>
          <p:cNvPicPr>
            <a:picLocks noChangeAspect="1"/>
          </p:cNvPicPr>
          <p:nvPr/>
        </p:nvPicPr>
        <p:blipFill>
          <a:blip r:embed="rId2"/>
          <a:stretch>
            <a:fillRect/>
          </a:stretch>
        </p:blipFill>
        <p:spPr>
          <a:xfrm>
            <a:off x="1624012" y="1381125"/>
            <a:ext cx="7305675" cy="4095750"/>
          </a:xfrm>
          <a:prstGeom prst="rect">
            <a:avLst/>
          </a:prstGeom>
        </p:spPr>
      </p:pic>
    </p:spTree>
    <p:extLst>
      <p:ext uri="{BB962C8B-B14F-4D97-AF65-F5344CB8AC3E}">
        <p14:creationId xmlns:p14="http://schemas.microsoft.com/office/powerpoint/2010/main" val="1821921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E882B-9732-6608-CFA3-C9D06A51F2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FFA62-CFC5-467A-17FD-F4F755C67CCF}"/>
              </a:ext>
            </a:extLst>
          </p:cNvPr>
          <p:cNvSpPr>
            <a:spLocks noGrp="1"/>
          </p:cNvSpPr>
          <p:nvPr>
            <p:ph type="ctrTitle"/>
          </p:nvPr>
        </p:nvSpPr>
        <p:spPr/>
        <p:txBody>
          <a:bodyPr/>
          <a:lstStyle/>
          <a:p>
            <a:r>
              <a:rPr lang="en-US"/>
              <a:t>Knock </a:t>
            </a:r>
            <a:r>
              <a:rPr lang="en-US" err="1"/>
              <a:t>knock</a:t>
            </a:r>
            <a:endParaRPr lang="en-US"/>
          </a:p>
        </p:txBody>
      </p:sp>
      <p:sp>
        <p:nvSpPr>
          <p:cNvPr id="3" name="Subtitle 2">
            <a:extLst>
              <a:ext uri="{FF2B5EF4-FFF2-40B4-BE49-F238E27FC236}">
                <a16:creationId xmlns:a16="http://schemas.microsoft.com/office/drawing/2014/main" id="{893C4891-279C-F831-BCC3-5459793D56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234730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0C122-51D7-F8ED-6273-F8584EB631E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42F4A80-7628-1D7E-ACE6-89B1FC4B10F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37" b="91163" l="8120" r="90171">
                        <a14:foregroundMark x1="8974" y1="37674" x2="8974" y2="37674"/>
                        <a14:foregroundMark x1="79060" y1="24186" x2="79060" y2="24186"/>
                        <a14:foregroundMark x1="90171" y1="49767" x2="90171" y2="49767"/>
                        <a14:foregroundMark x1="57692" y1="91163" x2="57692" y2="91163"/>
                        <a14:foregroundMark x1="75641" y1="21860" x2="75641" y2="21860"/>
                      </a14:backgroundRemoval>
                    </a14:imgEffect>
                  </a14:imgLayer>
                </a14:imgProps>
              </a:ext>
            </a:extLst>
          </a:blip>
          <a:stretch>
            <a:fillRect/>
          </a:stretch>
        </p:blipFill>
        <p:spPr>
          <a:xfrm>
            <a:off x="2343150" y="876300"/>
            <a:ext cx="5772150" cy="5303471"/>
          </a:xfrm>
          <a:prstGeom prst="rect">
            <a:avLst/>
          </a:prstGeom>
        </p:spPr>
      </p:pic>
    </p:spTree>
    <p:extLst>
      <p:ext uri="{BB962C8B-B14F-4D97-AF65-F5344CB8AC3E}">
        <p14:creationId xmlns:p14="http://schemas.microsoft.com/office/powerpoint/2010/main" val="415629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BD7B1B-19ED-9CE7-AD8A-DB2AC691CEB1}"/>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799B1C7-49F7-3FDA-B9BB-DF4908060EC5}"/>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400">
                <a:solidFill>
                  <a:srgbClr val="FFFFFF"/>
                </a:solidFill>
              </a:rPr>
              <a:t>Architecture</a:t>
            </a:r>
          </a:p>
        </p:txBody>
      </p:sp>
      <p:sp useBgFill="1">
        <p:nvSpPr>
          <p:cNvPr id="14" name="Rectangle 13">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3A191D91-F669-9F40-1A80-725BA086EB32}"/>
              </a:ext>
            </a:extLst>
          </p:cNvPr>
          <p:cNvPicPr>
            <a:picLocks noChangeAspect="1"/>
          </p:cNvPicPr>
          <p:nvPr/>
        </p:nvPicPr>
        <p:blipFill>
          <a:blip r:embed="rId2"/>
          <a:stretch>
            <a:fillRect/>
          </a:stretch>
        </p:blipFill>
        <p:spPr>
          <a:xfrm>
            <a:off x="1475483" y="484632"/>
            <a:ext cx="5514607" cy="5882248"/>
          </a:xfrm>
          <a:prstGeom prst="rect">
            <a:avLst/>
          </a:prstGeom>
        </p:spPr>
      </p:pic>
      <p:sp>
        <p:nvSpPr>
          <p:cNvPr id="16" name="Rectangle 15">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6ED4890-828B-12C9-424C-ED5817183E81}"/>
              </a:ext>
            </a:extLst>
          </p:cNvPr>
          <p:cNvSpPr/>
          <p:nvPr/>
        </p:nvSpPr>
        <p:spPr>
          <a:xfrm>
            <a:off x="11903750" y="6558933"/>
            <a:ext cx="262164" cy="262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67811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A4BA7-1967-FDF4-417A-D31D9325BBC1}"/>
              </a:ext>
            </a:extLst>
          </p:cNvPr>
          <p:cNvSpPr>
            <a:spLocks noGrp="1"/>
          </p:cNvSpPr>
          <p:nvPr>
            <p:ph type="ctrTitle"/>
          </p:nvPr>
        </p:nvSpPr>
        <p:spPr/>
        <p:txBody>
          <a:bodyPr/>
          <a:lstStyle/>
          <a:p>
            <a:r>
              <a:rPr lang="en-US"/>
              <a:t>Orange you glad this is the end of our presentation?</a:t>
            </a:r>
          </a:p>
        </p:txBody>
      </p:sp>
      <p:sp>
        <p:nvSpPr>
          <p:cNvPr id="3" name="Subtitle 2">
            <a:extLst>
              <a:ext uri="{FF2B5EF4-FFF2-40B4-BE49-F238E27FC236}">
                <a16:creationId xmlns:a16="http://schemas.microsoft.com/office/drawing/2014/main" id="{A4CF6437-60FC-A516-6046-B09B3E75E22A}"/>
              </a:ext>
            </a:extLst>
          </p:cNvPr>
          <p:cNvSpPr>
            <a:spLocks noGrp="1"/>
          </p:cNvSpPr>
          <p:nvPr>
            <p:ph type="subTitle" idx="1"/>
          </p:nvPr>
        </p:nvSpPr>
        <p:spPr/>
        <p:txBody>
          <a:bodyPr/>
          <a:lstStyle/>
          <a:p>
            <a:r>
              <a:rPr lang="en-US"/>
              <a:t>(inspired by Bryce)</a:t>
            </a:r>
          </a:p>
        </p:txBody>
      </p:sp>
    </p:spTree>
    <p:extLst>
      <p:ext uri="{BB962C8B-B14F-4D97-AF65-F5344CB8AC3E}">
        <p14:creationId xmlns:p14="http://schemas.microsoft.com/office/powerpoint/2010/main" val="3803469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D5E0904-721C-4D68-9EB8-1C9752E329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B298ECBA-3258-45DF-8FD4-7581736BCC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244"/>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62BF453-BD82-4B90-9FE7-5170313380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0"/>
            <a:ext cx="1083564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2BADDC9-ED04-D597-A7DC-64F96AF00C5B}"/>
              </a:ext>
            </a:extLst>
          </p:cNvPr>
          <p:cNvSpPr>
            <a:spLocks noGrp="1"/>
          </p:cNvSpPr>
          <p:nvPr>
            <p:ph type="title"/>
          </p:nvPr>
        </p:nvSpPr>
        <p:spPr>
          <a:xfrm>
            <a:off x="8318090" y="758952"/>
            <a:ext cx="2802194" cy="4041648"/>
          </a:xfrm>
        </p:spPr>
        <p:txBody>
          <a:bodyPr vert="horz" lIns="91440" tIns="45720" rIns="91440" bIns="45720" rtlCol="0" anchor="b">
            <a:normAutofit/>
          </a:bodyPr>
          <a:lstStyle/>
          <a:p>
            <a:pPr>
              <a:lnSpc>
                <a:spcPct val="85000"/>
              </a:lnSpc>
            </a:pPr>
            <a:r>
              <a:rPr lang="en-US" sz="3700">
                <a:solidFill>
                  <a:srgbClr val="FFFFFF"/>
                </a:solidFill>
              </a:rPr>
              <a:t>Trust Boundaries</a:t>
            </a:r>
          </a:p>
        </p:txBody>
      </p:sp>
      <p:sp useBgFill="1">
        <p:nvSpPr>
          <p:cNvPr id="22" name="Rectangle 21">
            <a:extLst>
              <a:ext uri="{FF2B5EF4-FFF2-40B4-BE49-F238E27FC236}">
                <a16:creationId xmlns:a16="http://schemas.microsoft.com/office/drawing/2014/main" id="{072366D3-9B5C-42E1-9906-77FF6BB55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2283" y="0"/>
            <a:ext cx="756100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21F5E60-4E89-4B16-A245-12BD993599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92840" y="0"/>
            <a:ext cx="899160" cy="6858000"/>
          </a:xfrm>
          <a:prstGeom prst="rect">
            <a:avLst/>
          </a:prstGeom>
          <a:solidFill>
            <a:srgbClr val="3535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9251644D-C72B-0D61-F9B7-F18A6B53C50D}"/>
              </a:ext>
            </a:extLst>
          </p:cNvPr>
          <p:cNvGrpSpPr/>
          <p:nvPr/>
        </p:nvGrpSpPr>
        <p:grpSpPr>
          <a:xfrm>
            <a:off x="1475483" y="484632"/>
            <a:ext cx="5514607" cy="5882248"/>
            <a:chOff x="1475483" y="484632"/>
            <a:chExt cx="5514607" cy="5882248"/>
          </a:xfrm>
        </p:grpSpPr>
        <p:pic>
          <p:nvPicPr>
            <p:cNvPr id="6" name="Picture 5" descr="A computer screen shot of a computer&#10;&#10;AI-generated content may be incorrect.">
              <a:extLst>
                <a:ext uri="{FF2B5EF4-FFF2-40B4-BE49-F238E27FC236}">
                  <a16:creationId xmlns:a16="http://schemas.microsoft.com/office/drawing/2014/main" id="{0086E3AB-6C3A-3D06-A2BA-62019912C260}"/>
                </a:ext>
              </a:extLst>
            </p:cNvPr>
            <p:cNvPicPr>
              <a:picLocks noChangeAspect="1"/>
            </p:cNvPicPr>
            <p:nvPr/>
          </p:nvPicPr>
          <p:blipFill>
            <a:blip r:embed="rId2"/>
            <a:stretch>
              <a:fillRect/>
            </a:stretch>
          </p:blipFill>
          <p:spPr>
            <a:xfrm>
              <a:off x="1475483" y="484632"/>
              <a:ext cx="5514607" cy="5882248"/>
            </a:xfrm>
            <a:prstGeom prst="rect">
              <a:avLst/>
            </a:prstGeom>
          </p:spPr>
        </p:pic>
        <p:grpSp>
          <p:nvGrpSpPr>
            <p:cNvPr id="7" name="Group 6">
              <a:extLst>
                <a:ext uri="{FF2B5EF4-FFF2-40B4-BE49-F238E27FC236}">
                  <a16:creationId xmlns:a16="http://schemas.microsoft.com/office/drawing/2014/main" id="{E9B36755-D3B1-EA88-D53B-A84D08DE7C25}"/>
                </a:ext>
              </a:extLst>
            </p:cNvPr>
            <p:cNvGrpSpPr/>
            <p:nvPr/>
          </p:nvGrpSpPr>
          <p:grpSpPr>
            <a:xfrm>
              <a:off x="2937655" y="1687970"/>
              <a:ext cx="3488969" cy="3112630"/>
              <a:chOff x="6566702" y="1997515"/>
              <a:chExt cx="3346327" cy="2913069"/>
            </a:xfrm>
          </p:grpSpPr>
          <p:cxnSp>
            <p:nvCxnSpPr>
              <p:cNvPr id="10" name="Straight Arrow Connector 9">
                <a:extLst>
                  <a:ext uri="{FF2B5EF4-FFF2-40B4-BE49-F238E27FC236}">
                    <a16:creationId xmlns:a16="http://schemas.microsoft.com/office/drawing/2014/main" id="{BF7A3566-5069-1CD6-D367-DDC3BEDA0353}"/>
                  </a:ext>
                </a:extLst>
              </p:cNvPr>
              <p:cNvCxnSpPr/>
              <p:nvPr/>
            </p:nvCxnSpPr>
            <p:spPr>
              <a:xfrm>
                <a:off x="6591492" y="2026825"/>
                <a:ext cx="14287" cy="2883759"/>
              </a:xfrm>
              <a:prstGeom prst="straightConnector1">
                <a:avLst/>
              </a:prstGeom>
              <a:ln w="57150"/>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5DC739F1-2A73-91BA-9820-44E571B75BCE}"/>
                  </a:ext>
                </a:extLst>
              </p:cNvPr>
              <p:cNvCxnSpPr>
                <a:cxnSpLocks/>
              </p:cNvCxnSpPr>
              <p:nvPr/>
            </p:nvCxnSpPr>
            <p:spPr>
              <a:xfrm flipH="1">
                <a:off x="6605779" y="4879439"/>
                <a:ext cx="2164250" cy="11608"/>
              </a:xfrm>
              <a:prstGeom prst="straightConnector1">
                <a:avLst/>
              </a:prstGeom>
              <a:ln w="57150"/>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C7124B8B-035F-EBBE-8242-FAAC1321610D}"/>
                  </a:ext>
                </a:extLst>
              </p:cNvPr>
              <p:cNvCxnSpPr>
                <a:cxnSpLocks/>
              </p:cNvCxnSpPr>
              <p:nvPr/>
            </p:nvCxnSpPr>
            <p:spPr>
              <a:xfrm>
                <a:off x="8730952" y="3091669"/>
                <a:ext cx="4519" cy="1809144"/>
              </a:xfrm>
              <a:prstGeom prst="straightConnector1">
                <a:avLst/>
              </a:prstGeom>
              <a:ln w="57150"/>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0A57305F-7CE0-BC4F-FC56-1ACFD06A66BF}"/>
                  </a:ext>
                </a:extLst>
              </p:cNvPr>
              <p:cNvCxnSpPr>
                <a:cxnSpLocks/>
              </p:cNvCxnSpPr>
              <p:nvPr/>
            </p:nvCxnSpPr>
            <p:spPr>
              <a:xfrm flipH="1" flipV="1">
                <a:off x="8715932" y="3093510"/>
                <a:ext cx="1197097" cy="17699"/>
              </a:xfrm>
              <a:prstGeom prst="straightConnector1">
                <a:avLst/>
              </a:prstGeom>
              <a:ln w="57150"/>
            </p:spPr>
            <p:style>
              <a:lnRef idx="3">
                <a:schemeClr val="accent6"/>
              </a:lnRef>
              <a:fillRef idx="0">
                <a:schemeClr val="accent6"/>
              </a:fillRef>
              <a:effectRef idx="2">
                <a:schemeClr val="accent6"/>
              </a:effectRef>
              <a:fontRef idx="minor">
                <a:schemeClr val="tx1"/>
              </a:fontRef>
            </p:style>
          </p:cxnSp>
          <p:cxnSp>
            <p:nvCxnSpPr>
              <p:cNvPr id="25" name="Straight Arrow Connector 24">
                <a:extLst>
                  <a:ext uri="{FF2B5EF4-FFF2-40B4-BE49-F238E27FC236}">
                    <a16:creationId xmlns:a16="http://schemas.microsoft.com/office/drawing/2014/main" id="{57DD8255-CD84-9987-381D-1AC266642895}"/>
                  </a:ext>
                </a:extLst>
              </p:cNvPr>
              <p:cNvCxnSpPr>
                <a:cxnSpLocks/>
              </p:cNvCxnSpPr>
              <p:nvPr/>
            </p:nvCxnSpPr>
            <p:spPr>
              <a:xfrm>
                <a:off x="9873952" y="1997515"/>
                <a:ext cx="4520" cy="1125299"/>
              </a:xfrm>
              <a:prstGeom prst="straightConnector1">
                <a:avLst/>
              </a:prstGeom>
              <a:ln w="57150"/>
            </p:spPr>
            <p:style>
              <a:lnRef idx="3">
                <a:schemeClr val="accent6"/>
              </a:lnRef>
              <a:fillRef idx="0">
                <a:schemeClr val="accent6"/>
              </a:fillRef>
              <a:effectRef idx="2">
                <a:schemeClr val="accent6"/>
              </a:effectRef>
              <a:fontRef idx="minor">
                <a:schemeClr val="tx1"/>
              </a:fontRef>
            </p:style>
          </p:cxnSp>
          <p:cxnSp>
            <p:nvCxnSpPr>
              <p:cNvPr id="26" name="Straight Arrow Connector 25">
                <a:extLst>
                  <a:ext uri="{FF2B5EF4-FFF2-40B4-BE49-F238E27FC236}">
                    <a16:creationId xmlns:a16="http://schemas.microsoft.com/office/drawing/2014/main" id="{87E768C2-B84D-C200-D51C-FD34D611D819}"/>
                  </a:ext>
                </a:extLst>
              </p:cNvPr>
              <p:cNvCxnSpPr>
                <a:cxnSpLocks/>
              </p:cNvCxnSpPr>
              <p:nvPr/>
            </p:nvCxnSpPr>
            <p:spPr>
              <a:xfrm flipH="1" flipV="1">
                <a:off x="6566702" y="2018893"/>
                <a:ext cx="3346326" cy="7930"/>
              </a:xfrm>
              <a:prstGeom prst="straightConnector1">
                <a:avLst/>
              </a:prstGeom>
              <a:ln w="57150"/>
            </p:spPr>
            <p:style>
              <a:lnRef idx="3">
                <a:schemeClr val="accent6"/>
              </a:lnRef>
              <a:fillRef idx="0">
                <a:schemeClr val="accent6"/>
              </a:fillRef>
              <a:effectRef idx="2">
                <a:schemeClr val="accent6"/>
              </a:effectRef>
              <a:fontRef idx="minor">
                <a:schemeClr val="tx1"/>
              </a:fontRef>
            </p:style>
          </p:cxnSp>
        </p:grpSp>
      </p:grpSp>
      <p:sp>
        <p:nvSpPr>
          <p:cNvPr id="8" name="Oval 7">
            <a:extLst>
              <a:ext uri="{FF2B5EF4-FFF2-40B4-BE49-F238E27FC236}">
                <a16:creationId xmlns:a16="http://schemas.microsoft.com/office/drawing/2014/main" id="{134CAA7A-4AF8-53F3-0C3C-58599C31864B}"/>
              </a:ext>
            </a:extLst>
          </p:cNvPr>
          <p:cNvSpPr/>
          <p:nvPr/>
        </p:nvSpPr>
        <p:spPr>
          <a:xfrm>
            <a:off x="11903750" y="6558933"/>
            <a:ext cx="262164" cy="262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81079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012CD-1447-158B-BE9E-999B93DC8EE1}"/>
              </a:ext>
            </a:extLst>
          </p:cNvPr>
          <p:cNvSpPr>
            <a:spLocks noGrp="1"/>
          </p:cNvSpPr>
          <p:nvPr>
            <p:ph type="title"/>
          </p:nvPr>
        </p:nvSpPr>
        <p:spPr>
          <a:xfrm>
            <a:off x="6420464" y="677863"/>
            <a:ext cx="4534047" cy="1325562"/>
          </a:xfrm>
        </p:spPr>
        <p:txBody>
          <a:bodyPr>
            <a:normAutofit/>
          </a:bodyPr>
          <a:lstStyle/>
          <a:p>
            <a:r>
              <a:rPr lang="en-US"/>
              <a:t>Python</a:t>
            </a:r>
          </a:p>
        </p:txBody>
      </p:sp>
      <p:pic>
        <p:nvPicPr>
          <p:cNvPr id="1026" name="Picture 2" descr="Python language logo | Free SVG">
            <a:extLst>
              <a:ext uri="{FF2B5EF4-FFF2-40B4-BE49-F238E27FC236}">
                <a16:creationId xmlns:a16="http://schemas.microsoft.com/office/drawing/2014/main" id="{9EC4CA6E-F5AD-2D2C-CA73-4212E789093D}"/>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106000"/>
                    </a14:imgEffect>
                  </a14:imgLayer>
                </a14:imgProps>
              </a:ext>
              <a:ext uri="{28A0092B-C50C-407E-A947-70E740481C1C}">
                <a14:useLocalDpi xmlns:a14="http://schemas.microsoft.com/office/drawing/2010/main" val="0"/>
              </a:ext>
            </a:extLst>
          </a:blip>
          <a:srcRect l="31143" t="34571" r="31143" b="28476"/>
          <a:stretch>
            <a:fillRect/>
          </a:stretch>
        </p:blipFill>
        <p:spPr bwMode="auto">
          <a:xfrm>
            <a:off x="643192" y="741810"/>
            <a:ext cx="5451627" cy="534162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7AA9076-3CC8-4B8C-9419-4F085EB4766B}"/>
              </a:ext>
            </a:extLst>
          </p:cNvPr>
          <p:cNvSpPr>
            <a:spLocks noGrp="1"/>
          </p:cNvSpPr>
          <p:nvPr>
            <p:ph idx="1"/>
          </p:nvPr>
        </p:nvSpPr>
        <p:spPr>
          <a:xfrm>
            <a:off x="6420463" y="2325158"/>
            <a:ext cx="4572002" cy="3854979"/>
          </a:xfrm>
        </p:spPr>
        <p:txBody>
          <a:bodyPr>
            <a:normAutofit/>
          </a:bodyPr>
          <a:lstStyle/>
          <a:p>
            <a:r>
              <a:rPr lang="en-US"/>
              <a:t>High Industry Longevity</a:t>
            </a:r>
          </a:p>
          <a:p>
            <a:r>
              <a:rPr lang="en-US"/>
              <a:t>Team Comfortability</a:t>
            </a:r>
          </a:p>
          <a:p>
            <a:r>
              <a:rPr lang="en-US"/>
              <a:t>Pairs with Flask</a:t>
            </a:r>
          </a:p>
          <a:p>
            <a:r>
              <a:rPr lang="en-US"/>
              <a:t>Readable + Maintainable</a:t>
            </a:r>
          </a:p>
          <a:p>
            <a:r>
              <a:rPr lang="en-US"/>
              <a:t>Allows for Testing</a:t>
            </a:r>
          </a:p>
          <a:p>
            <a:r>
              <a:rPr lang="en-US"/>
              <a:t>Version 3.12.10</a:t>
            </a:r>
          </a:p>
          <a:p>
            <a:endParaRPr lang="en-US"/>
          </a:p>
        </p:txBody>
      </p:sp>
      <p:sp>
        <p:nvSpPr>
          <p:cNvPr id="4" name="Rectangle 3">
            <a:extLst>
              <a:ext uri="{FF2B5EF4-FFF2-40B4-BE49-F238E27FC236}">
                <a16:creationId xmlns:a16="http://schemas.microsoft.com/office/drawing/2014/main" id="{DD7E93F9-A62C-44EC-53EF-62F33B2C1A02}"/>
              </a:ext>
            </a:extLst>
          </p:cNvPr>
          <p:cNvSpPr/>
          <p:nvPr/>
        </p:nvSpPr>
        <p:spPr>
          <a:xfrm>
            <a:off x="11990832" y="6609905"/>
            <a:ext cx="118872" cy="128016"/>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399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DF04A5-CD45-9C78-4588-914F0E636988}"/>
            </a:ext>
          </a:extLst>
        </p:cNvPr>
        <p:cNvGrpSpPr/>
        <p:nvPr/>
      </p:nvGrpSpPr>
      <p:grpSpPr>
        <a:xfrm>
          <a:off x="0" y="0"/>
          <a:ext cx="0" cy="0"/>
          <a:chOff x="0" y="0"/>
          <a:chExt cx="0" cy="0"/>
        </a:xfrm>
      </p:grpSpPr>
      <p:sp>
        <p:nvSpPr>
          <p:cNvPr id="2057" name="Rectangle 2056">
            <a:extLst>
              <a:ext uri="{FF2B5EF4-FFF2-40B4-BE49-F238E27FC236}">
                <a16:creationId xmlns:a16="http://schemas.microsoft.com/office/drawing/2014/main" id="{E68EA504-F6E5-457A-ACFA-2F5FEB89FC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292840" cy="685800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MongoDB logo and symbol, meaning, history, PNG">
            <a:extLst>
              <a:ext uri="{FF2B5EF4-FFF2-40B4-BE49-F238E27FC236}">
                <a16:creationId xmlns:a16="http://schemas.microsoft.com/office/drawing/2014/main" id="{20822EF0-93FC-C007-82F1-11A549F8616B}"/>
              </a:ext>
            </a:extLst>
          </p:cNvPr>
          <p:cNvPicPr>
            <a:picLocks noChangeAspect="1" noChangeArrowheads="1"/>
          </p:cNvPicPr>
          <p:nvPr/>
        </p:nvPicPr>
        <p:blipFill rotWithShape="1">
          <a:blip r:embed="rId2">
            <a:alphaModFix amt="20000"/>
            <a:extLst>
              <a:ext uri="{28A0092B-C50C-407E-A947-70E740481C1C}">
                <a14:useLocalDpi xmlns:a14="http://schemas.microsoft.com/office/drawing/2010/main" val="0"/>
              </a:ext>
            </a:extLst>
          </a:blip>
          <a:srcRect t="2834" r="5" b="5"/>
          <a:stretch>
            <a:fillRect/>
          </a:stretch>
        </p:blipFill>
        <p:spPr bwMode="auto">
          <a:xfrm>
            <a:off x="355043" y="365762"/>
            <a:ext cx="1129282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170FD74-78C7-0D8E-646C-3CBABD09EEE5}"/>
              </a:ext>
            </a:extLst>
          </p:cNvPr>
          <p:cNvSpPr>
            <a:spLocks noGrp="1"/>
          </p:cNvSpPr>
          <p:nvPr>
            <p:ph type="title"/>
          </p:nvPr>
        </p:nvSpPr>
        <p:spPr>
          <a:xfrm>
            <a:off x="1261872" y="365760"/>
            <a:ext cx="9692640" cy="1325562"/>
          </a:xfrm>
        </p:spPr>
        <p:txBody>
          <a:bodyPr>
            <a:normAutofit/>
          </a:bodyPr>
          <a:lstStyle/>
          <a:p>
            <a:r>
              <a:rPr lang="en-US">
                <a:solidFill>
                  <a:schemeClr val="bg1"/>
                </a:solidFill>
              </a:rPr>
              <a:t>MongoDB (NoSQL)</a:t>
            </a:r>
          </a:p>
        </p:txBody>
      </p:sp>
      <p:graphicFrame>
        <p:nvGraphicFramePr>
          <p:cNvPr id="2059" name="Content Placeholder 2">
            <a:extLst>
              <a:ext uri="{FF2B5EF4-FFF2-40B4-BE49-F238E27FC236}">
                <a16:creationId xmlns:a16="http://schemas.microsoft.com/office/drawing/2014/main" id="{954CBAC7-0500-7FF5-D64C-76D30DC8E75F}"/>
              </a:ext>
            </a:extLst>
          </p:cNvPr>
          <p:cNvGraphicFramePr>
            <a:graphicFrameLocks noGrp="1"/>
          </p:cNvGraphicFramePr>
          <p:nvPr>
            <p:ph idx="1"/>
          </p:nvPr>
        </p:nvGraphicFramePr>
        <p:xfrm>
          <a:off x="1261872" y="2005739"/>
          <a:ext cx="8595360" cy="41743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3F39F137-6596-47B2-88E2-17F5F4E9207F}"/>
              </a:ext>
            </a:extLst>
          </p:cNvPr>
          <p:cNvSpPr/>
          <p:nvPr/>
        </p:nvSpPr>
        <p:spPr>
          <a:xfrm>
            <a:off x="11990832" y="6609905"/>
            <a:ext cx="118872" cy="128016"/>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449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081BA-14C3-C8F9-6663-67B4446AA41F}"/>
              </a:ext>
            </a:extLst>
          </p:cNvPr>
          <p:cNvSpPr>
            <a:spLocks noGrp="1"/>
          </p:cNvSpPr>
          <p:nvPr>
            <p:ph type="ctrTitle"/>
          </p:nvPr>
        </p:nvSpPr>
        <p:spPr>
          <a:xfrm>
            <a:off x="1261872" y="1225296"/>
            <a:ext cx="9418320" cy="3310128"/>
          </a:xfrm>
        </p:spPr>
        <p:txBody>
          <a:bodyPr/>
          <a:lstStyle/>
          <a:p>
            <a:r>
              <a:rPr lang="en-US"/>
              <a:t>Tools and Programs</a:t>
            </a:r>
          </a:p>
        </p:txBody>
      </p:sp>
      <p:pic>
        <p:nvPicPr>
          <p:cNvPr id="5" name="Graphic 4" descr="Tools with solid fill">
            <a:extLst>
              <a:ext uri="{FF2B5EF4-FFF2-40B4-BE49-F238E27FC236}">
                <a16:creationId xmlns:a16="http://schemas.microsoft.com/office/drawing/2014/main" id="{9F3A0AEA-2CA1-6F53-699F-B7758FD9BA8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03664" y="1069848"/>
            <a:ext cx="1426464" cy="1426464"/>
          </a:xfrm>
          <a:prstGeom prst="rect">
            <a:avLst/>
          </a:prstGeom>
        </p:spPr>
      </p:pic>
      <p:sp>
        <p:nvSpPr>
          <p:cNvPr id="6" name="Oval 5">
            <a:extLst>
              <a:ext uri="{FF2B5EF4-FFF2-40B4-BE49-F238E27FC236}">
                <a16:creationId xmlns:a16="http://schemas.microsoft.com/office/drawing/2014/main" id="{DCF7F09E-038B-DD8C-2990-FDB62637BD18}"/>
              </a:ext>
            </a:extLst>
          </p:cNvPr>
          <p:cNvSpPr/>
          <p:nvPr/>
        </p:nvSpPr>
        <p:spPr>
          <a:xfrm>
            <a:off x="11903750" y="6558933"/>
            <a:ext cx="262164" cy="262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742367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6923-0090-95A0-291A-3F5E4E80098E}"/>
              </a:ext>
            </a:extLst>
          </p:cNvPr>
          <p:cNvSpPr>
            <a:spLocks noGrp="1"/>
          </p:cNvSpPr>
          <p:nvPr>
            <p:ph type="title"/>
          </p:nvPr>
        </p:nvSpPr>
        <p:spPr>
          <a:xfrm>
            <a:off x="1261872" y="365760"/>
            <a:ext cx="9692640" cy="1325562"/>
          </a:xfrm>
        </p:spPr>
        <p:txBody>
          <a:bodyPr>
            <a:normAutofit/>
          </a:bodyPr>
          <a:lstStyle/>
          <a:p>
            <a:r>
              <a:rPr lang="en-US"/>
              <a:t>Libraries</a:t>
            </a:r>
          </a:p>
        </p:txBody>
      </p:sp>
      <p:graphicFrame>
        <p:nvGraphicFramePr>
          <p:cNvPr id="8" name="Content Placeholder 2">
            <a:extLst>
              <a:ext uri="{FF2B5EF4-FFF2-40B4-BE49-F238E27FC236}">
                <a16:creationId xmlns:a16="http://schemas.microsoft.com/office/drawing/2014/main" id="{765E547B-E31E-6C01-B606-7E9CA54E1F31}"/>
              </a:ext>
            </a:extLst>
          </p:cNvPr>
          <p:cNvGraphicFramePr>
            <a:graphicFrameLocks noGrp="1"/>
          </p:cNvGraphicFramePr>
          <p:nvPr>
            <p:ph idx="1"/>
          </p:nvPr>
        </p:nvGraphicFramePr>
        <p:xfrm>
          <a:off x="1261872" y="1933575"/>
          <a:ext cx="5852160" cy="4246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Books outline">
            <a:extLst>
              <a:ext uri="{FF2B5EF4-FFF2-40B4-BE49-F238E27FC236}">
                <a16:creationId xmlns:a16="http://schemas.microsoft.com/office/drawing/2014/main" id="{4CB6AAD8-C0DE-B85A-12B6-A0C0B288E3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15824" y="2276856"/>
            <a:ext cx="3094132" cy="3094132"/>
          </a:xfrm>
          <a:prstGeom prst="rect">
            <a:avLst/>
          </a:prstGeom>
        </p:spPr>
      </p:pic>
      <p:sp>
        <p:nvSpPr>
          <p:cNvPr id="54" name="Oval 53">
            <a:extLst>
              <a:ext uri="{FF2B5EF4-FFF2-40B4-BE49-F238E27FC236}">
                <a16:creationId xmlns:a16="http://schemas.microsoft.com/office/drawing/2014/main" id="{BABF3F36-2830-EEA4-580C-CA4A61DACB6D}"/>
              </a:ext>
            </a:extLst>
          </p:cNvPr>
          <p:cNvSpPr/>
          <p:nvPr/>
        </p:nvSpPr>
        <p:spPr>
          <a:xfrm>
            <a:off x="11903750" y="6558933"/>
            <a:ext cx="262164" cy="2621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4203922915"/>
      </p:ext>
    </p:extLst>
  </p:cSld>
  <p:clrMapOvr>
    <a:masterClrMapping/>
  </p:clrMapOvr>
</p:sld>
</file>

<file path=ppt/theme/theme1.xml><?xml version="1.0" encoding="utf-8"?>
<a:theme xmlns:a="http://schemas.openxmlformats.org/drawingml/2006/main" name="View">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TM03457515[[fn=View]]</Template>
  <TotalTime>0</TotalTime>
  <Words>955</Words>
  <Application>Microsoft Office PowerPoint</Application>
  <PresentationFormat>Widescreen</PresentationFormat>
  <Paragraphs>273</Paragraphs>
  <Slides>40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Aptos</vt:lpstr>
      <vt:lpstr>Arial</vt:lpstr>
      <vt:lpstr>Calibri</vt:lpstr>
      <vt:lpstr>Century Schoolbook</vt:lpstr>
      <vt:lpstr>Wingdings 2</vt:lpstr>
      <vt:lpstr>View</vt:lpstr>
      <vt:lpstr>Team White Week 2</vt:lpstr>
      <vt:lpstr>Brief Project Overview: All the Buzz</vt:lpstr>
      <vt:lpstr>Architecture</vt:lpstr>
      <vt:lpstr>Architecture</vt:lpstr>
      <vt:lpstr>Trust Boundaries</vt:lpstr>
      <vt:lpstr>Python</vt:lpstr>
      <vt:lpstr>MongoDB (NoSQL)</vt:lpstr>
      <vt:lpstr>Tools and Programs</vt:lpstr>
      <vt:lpstr>Libraries</vt:lpstr>
      <vt:lpstr>Flask</vt:lpstr>
      <vt:lpstr>Database Specifics</vt:lpstr>
      <vt:lpstr>Data Dictionary</vt:lpstr>
      <vt:lpstr>Data Dictionary</vt:lpstr>
      <vt:lpstr>Licensing</vt:lpstr>
      <vt:lpstr>Organization</vt:lpstr>
      <vt:lpstr>Pylogger</vt:lpstr>
      <vt:lpstr>PowerPoint Presentation</vt:lpstr>
      <vt:lpstr>Full Use Cases</vt:lpstr>
      <vt:lpstr>Add Record as Manager</vt:lpstr>
      <vt:lpstr>Add Record as Employee</vt:lpstr>
      <vt:lpstr>Retrieve Set of Approved Records</vt:lpstr>
      <vt:lpstr>Retrieved Pending Records as Manager</vt:lpstr>
      <vt:lpstr>PowerPoint Presentation</vt:lpstr>
      <vt:lpstr>Deployment Notes</vt:lpstr>
      <vt:lpstr>Workflow</vt:lpstr>
      <vt:lpstr>Questions?</vt:lpstr>
      <vt:lpstr>PowerPoint Presentation</vt:lpstr>
      <vt:lpstr>Knock knock</vt:lpstr>
      <vt:lpstr>PowerPoint Presentation</vt:lpstr>
      <vt:lpstr>Knock knock</vt:lpstr>
      <vt:lpstr>PowerPoint Presentation</vt:lpstr>
      <vt:lpstr>Knock knock</vt:lpstr>
      <vt:lpstr>PowerPoint Presentation</vt:lpstr>
      <vt:lpstr>Knock knock</vt:lpstr>
      <vt:lpstr>PowerPoint Presentation</vt:lpstr>
      <vt:lpstr>Knock knock</vt:lpstr>
      <vt:lpstr>PowerPoint Presentation</vt:lpstr>
      <vt:lpstr>Knock knock</vt:lpstr>
      <vt:lpstr>PowerPoint Presentation</vt:lpstr>
      <vt:lpstr>Orange you glad this is the end of our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Christy Dunlap</cp:lastModifiedBy>
  <cp:revision>1</cp:revision>
  <dcterms:created xsi:type="dcterms:W3CDTF">2025-10-20T20:55:38Z</dcterms:created>
  <dcterms:modified xsi:type="dcterms:W3CDTF">2025-10-24T17:57:12Z</dcterms:modified>
</cp:coreProperties>
</file>