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69" r:id="rId3"/>
    <p:sldId id="280" r:id="rId4"/>
    <p:sldId id="281" r:id="rId5"/>
    <p:sldId id="282" r:id="rId6"/>
    <p:sldId id="283" r:id="rId7"/>
    <p:sldId id="288" r:id="rId8"/>
    <p:sldId id="284" r:id="rId9"/>
    <p:sldId id="285" r:id="rId10"/>
    <p:sldId id="286" r:id="rId11"/>
    <p:sldId id="287" r:id="rId12"/>
    <p:sldId id="279" r:id="rId13"/>
    <p:sldId id="271" r:id="rId14"/>
    <p:sldId id="259" r:id="rId15"/>
    <p:sldId id="261" r:id="rId16"/>
    <p:sldId id="262" r:id="rId17"/>
    <p:sldId id="272" r:id="rId18"/>
    <p:sldId id="289" r:id="rId19"/>
    <p:sldId id="273" r:id="rId20"/>
    <p:sldId id="274" r:id="rId21"/>
    <p:sldId id="278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399"/>
    <a:srgbClr val="CD4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BEC72-9AC3-4CA0-A19F-C1D876B7DE7C}" v="227" dt="2025-10-28T16:01:17.094"/>
    <p1510:client id="{9C933FBC-BB7D-4CD7-BDF7-680C129B8041}" v="354" dt="2025-10-28T13:33:52.630"/>
    <p1510:client id="{D691DB51-08E6-46A5-8142-AF3AA1A3DC21}" v="94" dt="2025-10-27T21:55:06.491"/>
    <p1510:client id="{D8058CAE-F563-C0C7-3AA6-1B9EF2FDBAC2}" v="4" dt="2025-10-27T18:11:40.086"/>
    <p1510:client id="{E06C0DC7-391C-430C-934B-7AA8F36742B8}" v="1006" dt="2025-10-28T16:07:50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sidy Wall" userId="S::kwall@rocketsoftware.com::c2e704e3-d7ba-4b4a-afe3-afb6152afae3" providerId="AD" clId="Web-{888BD3C3-7CEB-92CA-00A1-D7BE48D88D7C}"/>
    <pc:docChg chg="modSld">
      <pc:chgData name="Kassidy Wall" userId="S::kwall@rocketsoftware.com::c2e704e3-d7ba-4b4a-afe3-afb6152afae3" providerId="AD" clId="Web-{888BD3C3-7CEB-92CA-00A1-D7BE48D88D7C}" dt="2025-10-27T00:16:07.782" v="11"/>
      <pc:docMkLst>
        <pc:docMk/>
      </pc:docMkLst>
      <pc:sldChg chg="addSp delSp modSp mod setBg">
        <pc:chgData name="Kassidy Wall" userId="S::kwall@rocketsoftware.com::c2e704e3-d7ba-4b4a-afe3-afb6152afae3" providerId="AD" clId="Web-{888BD3C3-7CEB-92CA-00A1-D7BE48D88D7C}" dt="2025-10-27T00:16:07.782" v="11"/>
        <pc:sldMkLst>
          <pc:docMk/>
          <pc:sldMk cId="3767519351" sldId="257"/>
        </pc:sldMkLst>
        <pc:spChg chg="mod">
          <ac:chgData name="Kassidy Wall" userId="S::kwall@rocketsoftware.com::c2e704e3-d7ba-4b4a-afe3-afb6152afae3" providerId="AD" clId="Web-{888BD3C3-7CEB-92CA-00A1-D7BE48D88D7C}" dt="2025-10-27T00:13:00.718" v="5"/>
          <ac:spMkLst>
            <pc:docMk/>
            <pc:sldMk cId="3767519351" sldId="257"/>
            <ac:spMk id="2" creationId="{8C6D826F-9CF5-E372-80EB-96A8E9E74EDB}"/>
          </ac:spMkLst>
        </pc:spChg>
        <pc:spChg chg="add del mod">
          <ac:chgData name="Kassidy Wall" userId="S::kwall@rocketsoftware.com::c2e704e3-d7ba-4b4a-afe3-afb6152afae3" providerId="AD" clId="Web-{888BD3C3-7CEB-92CA-00A1-D7BE48D88D7C}" dt="2025-10-27T00:16:07.782" v="11"/>
          <ac:spMkLst>
            <pc:docMk/>
            <pc:sldMk cId="3767519351" sldId="257"/>
            <ac:spMk id="3" creationId="{70AF6F31-B6DA-32CB-B3CA-8B36EE036ABA}"/>
          </ac:spMkLst>
        </pc:spChg>
        <pc:spChg chg="add del">
          <ac:chgData name="Kassidy Wall" userId="S::kwall@rocketsoftware.com::c2e704e3-d7ba-4b4a-afe3-afb6152afae3" providerId="AD" clId="Web-{888BD3C3-7CEB-92CA-00A1-D7BE48D88D7C}" dt="2025-10-27T00:13:00.718" v="5"/>
          <ac:spMkLst>
            <pc:docMk/>
            <pc:sldMk cId="3767519351" sldId="257"/>
            <ac:spMk id="8" creationId="{C2554CA6-288E-4202-BC52-2E5A8F0C0AED}"/>
          </ac:spMkLst>
        </pc:spChg>
        <pc:spChg chg="add del">
          <ac:chgData name="Kassidy Wall" userId="S::kwall@rocketsoftware.com::c2e704e3-d7ba-4b4a-afe3-afb6152afae3" providerId="AD" clId="Web-{888BD3C3-7CEB-92CA-00A1-D7BE48D88D7C}" dt="2025-10-27T00:13:00.718" v="5"/>
          <ac:spMkLst>
            <pc:docMk/>
            <pc:sldMk cId="3767519351" sldId="257"/>
            <ac:spMk id="10" creationId="{B10BB131-AC8E-4A8E-A5D1-36260F720C3B}"/>
          </ac:spMkLst>
        </pc:spChg>
        <pc:spChg chg="add del">
          <ac:chgData name="Kassidy Wall" userId="S::kwall@rocketsoftware.com::c2e704e3-d7ba-4b4a-afe3-afb6152afae3" providerId="AD" clId="Web-{888BD3C3-7CEB-92CA-00A1-D7BE48D88D7C}" dt="2025-10-27T00:13:00.718" v="5"/>
          <ac:spMkLst>
            <pc:docMk/>
            <pc:sldMk cId="3767519351" sldId="257"/>
            <ac:spMk id="12" creationId="{5B7778FC-632E-4DCA-A7CB-0D7731CCF970}"/>
          </ac:spMkLst>
        </pc:spChg>
        <pc:spChg chg="add del">
          <ac:chgData name="Kassidy Wall" userId="S::kwall@rocketsoftware.com::c2e704e3-d7ba-4b4a-afe3-afb6152afae3" providerId="AD" clId="Web-{888BD3C3-7CEB-92CA-00A1-D7BE48D88D7C}" dt="2025-10-27T00:13:00.718" v="5"/>
          <ac:spMkLst>
            <pc:docMk/>
            <pc:sldMk cId="3767519351" sldId="257"/>
            <ac:spMk id="14" creationId="{FA23A907-97FB-4A8F-880A-DD77401C4296}"/>
          </ac:spMkLst>
        </pc:spChg>
        <pc:spChg chg="add del">
          <ac:chgData name="Kassidy Wall" userId="S::kwall@rocketsoftware.com::c2e704e3-d7ba-4b4a-afe3-afb6152afae3" providerId="AD" clId="Web-{888BD3C3-7CEB-92CA-00A1-D7BE48D88D7C}" dt="2025-10-27T00:12:58.172" v="4"/>
          <ac:spMkLst>
            <pc:docMk/>
            <pc:sldMk cId="3767519351" sldId="257"/>
            <ac:spMk id="19" creationId="{C2554CA6-288E-4202-BC52-2E5A8F0C0AED}"/>
          </ac:spMkLst>
        </pc:spChg>
        <pc:spChg chg="add del">
          <ac:chgData name="Kassidy Wall" userId="S::kwall@rocketsoftware.com::c2e704e3-d7ba-4b4a-afe3-afb6152afae3" providerId="AD" clId="Web-{888BD3C3-7CEB-92CA-00A1-D7BE48D88D7C}" dt="2025-10-27T00:12:58.172" v="4"/>
          <ac:spMkLst>
            <pc:docMk/>
            <pc:sldMk cId="3767519351" sldId="257"/>
            <ac:spMk id="21" creationId="{B10BB131-AC8E-4A8E-A5D1-36260F720C3B}"/>
          </ac:spMkLst>
        </pc:spChg>
        <pc:spChg chg="add del">
          <ac:chgData name="Kassidy Wall" userId="S::kwall@rocketsoftware.com::c2e704e3-d7ba-4b4a-afe3-afb6152afae3" providerId="AD" clId="Web-{888BD3C3-7CEB-92CA-00A1-D7BE48D88D7C}" dt="2025-10-27T00:12:58.172" v="4"/>
          <ac:spMkLst>
            <pc:docMk/>
            <pc:sldMk cId="3767519351" sldId="257"/>
            <ac:spMk id="23" creationId="{5B7778FC-632E-4DCA-A7CB-0D7731CCF970}"/>
          </ac:spMkLst>
        </pc:spChg>
        <pc:spChg chg="add del">
          <ac:chgData name="Kassidy Wall" userId="S::kwall@rocketsoftware.com::c2e704e3-d7ba-4b4a-afe3-afb6152afae3" providerId="AD" clId="Web-{888BD3C3-7CEB-92CA-00A1-D7BE48D88D7C}" dt="2025-10-27T00:12:58.172" v="4"/>
          <ac:spMkLst>
            <pc:docMk/>
            <pc:sldMk cId="3767519351" sldId="257"/>
            <ac:spMk id="25" creationId="{FA23A907-97FB-4A8F-880A-DD77401C4296}"/>
          </ac:spMkLst>
        </pc:spChg>
        <pc:picChg chg="add del mod ord">
          <ac:chgData name="Kassidy Wall" userId="S::kwall@rocketsoftware.com::c2e704e3-d7ba-4b4a-afe3-afb6152afae3" providerId="AD" clId="Web-{888BD3C3-7CEB-92CA-00A1-D7BE48D88D7C}" dt="2025-10-27T00:11:57.109" v="1"/>
          <ac:picMkLst>
            <pc:docMk/>
            <pc:sldMk cId="3767519351" sldId="257"/>
            <ac:picMk id="4" creationId="{9B039425-BB8C-383D-A35C-717D652F710D}"/>
          </ac:picMkLst>
        </pc:picChg>
        <pc:picChg chg="add del mod ord">
          <ac:chgData name="Kassidy Wall" userId="S::kwall@rocketsoftware.com::c2e704e3-d7ba-4b4a-afe3-afb6152afae3" providerId="AD" clId="Web-{888BD3C3-7CEB-92CA-00A1-D7BE48D88D7C}" dt="2025-10-27T00:16:07.782" v="11"/>
          <ac:picMkLst>
            <pc:docMk/>
            <pc:sldMk cId="3767519351" sldId="257"/>
            <ac:picMk id="5" creationId="{A9BCE308-727B-F5FD-9EC8-D9E336634C21}"/>
          </ac:picMkLst>
        </pc:picChg>
      </pc:sldChg>
    </pc:docChg>
  </pc:docChgLst>
  <pc:docChgLst>
    <pc:chgData name="Julius Hearns" userId="S::jhearns@rocketsoftware.com::345dd50c-068a-47d5-ad28-05eb8da20d68" providerId="AD" clId="Web-{D8058CAE-F563-C0C7-3AA6-1B9EF2FDBAC2}"/>
    <pc:docChg chg="addSld delSld">
      <pc:chgData name="Julius Hearns" userId="S::jhearns@rocketsoftware.com::345dd50c-068a-47d5-ad28-05eb8da20d68" providerId="AD" clId="Web-{D8058CAE-F563-C0C7-3AA6-1B9EF2FDBAC2}" dt="2025-10-27T18:11:40.086" v="3"/>
      <pc:docMkLst>
        <pc:docMk/>
      </pc:docMkLst>
      <pc:sldChg chg="del">
        <pc:chgData name="Julius Hearns" userId="S::jhearns@rocketsoftware.com::345dd50c-068a-47d5-ad28-05eb8da20d68" providerId="AD" clId="Web-{D8058CAE-F563-C0C7-3AA6-1B9EF2FDBAC2}" dt="2025-10-27T18:11:26.664" v="1"/>
        <pc:sldMkLst>
          <pc:docMk/>
          <pc:sldMk cId="790419316" sldId="258"/>
        </pc:sldMkLst>
      </pc:sldChg>
      <pc:sldChg chg="del">
        <pc:chgData name="Julius Hearns" userId="S::jhearns@rocketsoftware.com::345dd50c-068a-47d5-ad28-05eb8da20d68" providerId="AD" clId="Web-{D8058CAE-F563-C0C7-3AA6-1B9EF2FDBAC2}" dt="2025-10-27T18:11:40.086" v="3"/>
        <pc:sldMkLst>
          <pc:docMk/>
          <pc:sldMk cId="1858539913" sldId="260"/>
        </pc:sldMkLst>
      </pc:sldChg>
      <pc:sldChg chg="add">
        <pc:chgData name="Julius Hearns" userId="S::jhearns@rocketsoftware.com::345dd50c-068a-47d5-ad28-05eb8da20d68" providerId="AD" clId="Web-{D8058CAE-F563-C0C7-3AA6-1B9EF2FDBAC2}" dt="2025-10-27T18:11:25.289" v="0"/>
        <pc:sldMkLst>
          <pc:docMk/>
          <pc:sldMk cId="3588739930" sldId="270"/>
        </pc:sldMkLst>
      </pc:sldChg>
      <pc:sldChg chg="add">
        <pc:chgData name="Julius Hearns" userId="S::jhearns@rocketsoftware.com::345dd50c-068a-47d5-ad28-05eb8da20d68" providerId="AD" clId="Web-{D8058CAE-F563-C0C7-3AA6-1B9EF2FDBAC2}" dt="2025-10-27T18:11:36.305" v="2"/>
        <pc:sldMkLst>
          <pc:docMk/>
          <pc:sldMk cId="3255440954" sldId="271"/>
        </pc:sldMkLst>
      </pc:sldChg>
    </pc:docChg>
  </pc:docChgLst>
  <pc:docChgLst>
    <pc:chgData name="Spencer Anderson" userId="10a27397-ba59-47e9-b221-fb353af0a664" providerId="ADAL" clId="{9C933FBC-BB7D-4CD7-BDF7-680C129B8041}"/>
    <pc:docChg chg="undo custSel modSld sldOrd">
      <pc:chgData name="Spencer Anderson" userId="10a27397-ba59-47e9-b221-fb353af0a664" providerId="ADAL" clId="{9C933FBC-BB7D-4CD7-BDF7-680C129B8041}" dt="2025-10-28T13:33:52.630" v="357" actId="732"/>
      <pc:docMkLst>
        <pc:docMk/>
      </pc:docMkLst>
      <pc:sldChg chg="addSp modSp mod setBg">
        <pc:chgData name="Spencer Anderson" userId="10a27397-ba59-47e9-b221-fb353af0a664" providerId="ADAL" clId="{9C933FBC-BB7D-4CD7-BDF7-680C129B8041}" dt="2025-10-27T19:55:12.612" v="355" actId="14100"/>
        <pc:sldMkLst>
          <pc:docMk/>
          <pc:sldMk cId="109857222" sldId="256"/>
        </pc:sldMkLst>
        <pc:spChg chg="mod">
          <ac:chgData name="Spencer Anderson" userId="10a27397-ba59-47e9-b221-fb353af0a664" providerId="ADAL" clId="{9C933FBC-BB7D-4CD7-BDF7-680C129B8041}" dt="2025-10-27T19:32:17.318" v="4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pencer Anderson" userId="10a27397-ba59-47e9-b221-fb353af0a664" providerId="ADAL" clId="{9C933FBC-BB7D-4CD7-BDF7-680C129B8041}" dt="2025-10-27T19:55:12.612" v="355" actId="1410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pencer Anderson" userId="10a27397-ba59-47e9-b221-fb353af0a664" providerId="ADAL" clId="{9C933FBC-BB7D-4CD7-BDF7-680C129B8041}" dt="2025-10-27T19:31:48.646" v="23" actId="26606"/>
          <ac:spMkLst>
            <pc:docMk/>
            <pc:sldMk cId="109857222" sldId="256"/>
            <ac:spMk id="10" creationId="{B5D795CF-5F70-4821-BB11-0B2B8FCCD45A}"/>
          </ac:spMkLst>
        </pc:spChg>
        <pc:spChg chg="add">
          <ac:chgData name="Spencer Anderson" userId="10a27397-ba59-47e9-b221-fb353af0a664" providerId="ADAL" clId="{9C933FBC-BB7D-4CD7-BDF7-680C129B8041}" dt="2025-10-27T19:31:48.646" v="23" actId="26606"/>
          <ac:spMkLst>
            <pc:docMk/>
            <pc:sldMk cId="109857222" sldId="256"/>
            <ac:spMk id="12" creationId="{73B1AC31-0B6C-4781-BA06-16BE17F8AFBE}"/>
          </ac:spMkLst>
        </pc:spChg>
        <pc:picChg chg="add mod modCrop">
          <ac:chgData name="Spencer Anderson" userId="10a27397-ba59-47e9-b221-fb353af0a664" providerId="ADAL" clId="{9C933FBC-BB7D-4CD7-BDF7-680C129B8041}" dt="2025-10-27T19:31:48.646" v="23" actId="26606"/>
          <ac:picMkLst>
            <pc:docMk/>
            <pc:sldMk cId="109857222" sldId="256"/>
            <ac:picMk id="5" creationId="{0A6CD880-4187-D196-2C4A-9111A89C7396}"/>
          </ac:picMkLst>
        </pc:picChg>
      </pc:sldChg>
      <pc:sldChg chg="addSp delSp modSp mod ord setBg">
        <pc:chgData name="Spencer Anderson" userId="10a27397-ba59-47e9-b221-fb353af0a664" providerId="ADAL" clId="{9C933FBC-BB7D-4CD7-BDF7-680C129B8041}" dt="2025-10-27T19:54:37.134" v="353" actId="207"/>
        <pc:sldMkLst>
          <pc:docMk/>
          <pc:sldMk cId="1484505104" sldId="259"/>
        </pc:sldMkLst>
        <pc:spChg chg="mod">
          <ac:chgData name="Spencer Anderson" userId="10a27397-ba59-47e9-b221-fb353af0a664" providerId="ADAL" clId="{9C933FBC-BB7D-4CD7-BDF7-680C129B8041}" dt="2025-10-27T19:52:27.035" v="342" actId="26606"/>
          <ac:spMkLst>
            <pc:docMk/>
            <pc:sldMk cId="1484505104" sldId="259"/>
            <ac:spMk id="2" creationId="{C57ED17C-6D0C-0BFC-9F5D-F8921C53CB23}"/>
          </ac:spMkLst>
        </pc:spChg>
        <pc:spChg chg="del mod">
          <ac:chgData name="Spencer Anderson" userId="10a27397-ba59-47e9-b221-fb353af0a664" providerId="ADAL" clId="{9C933FBC-BB7D-4CD7-BDF7-680C129B8041}" dt="2025-10-27T19:52:02.754" v="341" actId="26606"/>
          <ac:spMkLst>
            <pc:docMk/>
            <pc:sldMk cId="1484505104" sldId="259"/>
            <ac:spMk id="3" creationId="{C2C25D84-7E32-9D59-AE97-7D6CE3111B76}"/>
          </ac:spMkLst>
        </pc:spChg>
        <pc:spChg chg="add mod">
          <ac:chgData name="Spencer Anderson" userId="10a27397-ba59-47e9-b221-fb353af0a664" providerId="ADAL" clId="{9C933FBC-BB7D-4CD7-BDF7-680C129B8041}" dt="2025-10-27T19:51:00.312" v="193" actId="1076"/>
          <ac:spMkLst>
            <pc:docMk/>
            <pc:sldMk cId="1484505104" sldId="259"/>
            <ac:spMk id="4" creationId="{761621FC-045E-4543-5F88-AFC133591AE9}"/>
          </ac:spMkLst>
        </pc:spChg>
        <pc:spChg chg="add mod">
          <ac:chgData name="Spencer Anderson" userId="10a27397-ba59-47e9-b221-fb353af0a664" providerId="ADAL" clId="{9C933FBC-BB7D-4CD7-BDF7-680C129B8041}" dt="2025-10-27T19:51:00.312" v="193" actId="1076"/>
          <ac:spMkLst>
            <pc:docMk/>
            <pc:sldMk cId="1484505104" sldId="259"/>
            <ac:spMk id="5" creationId="{E4D2FBE4-294B-7012-D805-02B56F14E13B}"/>
          </ac:spMkLst>
        </pc:spChg>
        <pc:spChg chg="add mod">
          <ac:chgData name="Spencer Anderson" userId="10a27397-ba59-47e9-b221-fb353af0a664" providerId="ADAL" clId="{9C933FBC-BB7D-4CD7-BDF7-680C129B8041}" dt="2025-10-27T19:51:00.312" v="193" actId="1076"/>
          <ac:spMkLst>
            <pc:docMk/>
            <pc:sldMk cId="1484505104" sldId="259"/>
            <ac:spMk id="6" creationId="{9D1FDDA8-D16A-B965-A623-4607DEFD504C}"/>
          </ac:spMkLst>
        </pc:spChg>
        <pc:spChg chg="add mod">
          <ac:chgData name="Spencer Anderson" userId="10a27397-ba59-47e9-b221-fb353af0a664" providerId="ADAL" clId="{9C933FBC-BB7D-4CD7-BDF7-680C129B8041}" dt="2025-10-27T19:51:00.312" v="193" actId="1076"/>
          <ac:spMkLst>
            <pc:docMk/>
            <pc:sldMk cId="1484505104" sldId="259"/>
            <ac:spMk id="7" creationId="{E476E1AF-3447-8DF5-A34F-3D10E8F7D0C3}"/>
          </ac:spMkLst>
        </pc:spChg>
        <pc:spChg chg="add">
          <ac:chgData name="Spencer Anderson" userId="10a27397-ba59-47e9-b221-fb353af0a664" providerId="ADAL" clId="{9C933FBC-BB7D-4CD7-BDF7-680C129B8041}" dt="2025-10-27T19:52:27.035" v="342" actId="26606"/>
          <ac:spMkLst>
            <pc:docMk/>
            <pc:sldMk cId="1484505104" sldId="259"/>
            <ac:spMk id="13" creationId="{A88E2400-FAC4-468B-846D-75E60D0A0D72}"/>
          </ac:spMkLst>
        </pc:spChg>
        <pc:spChg chg="add">
          <ac:chgData name="Spencer Anderson" userId="10a27397-ba59-47e9-b221-fb353af0a664" providerId="ADAL" clId="{9C933FBC-BB7D-4CD7-BDF7-680C129B8041}" dt="2025-10-27T19:52:27.035" v="342" actId="26606"/>
          <ac:spMkLst>
            <pc:docMk/>
            <pc:sldMk cId="1484505104" sldId="259"/>
            <ac:spMk id="15" creationId="{FAD2CA5C-E1A7-4B7C-8BD8-21068927153A}"/>
          </ac:spMkLst>
        </pc:spChg>
        <pc:graphicFrameChg chg="add mod modGraphic">
          <ac:chgData name="Spencer Anderson" userId="10a27397-ba59-47e9-b221-fb353af0a664" providerId="ADAL" clId="{9C933FBC-BB7D-4CD7-BDF7-680C129B8041}" dt="2025-10-27T19:54:37.134" v="353" actId="207"/>
          <ac:graphicFrameMkLst>
            <pc:docMk/>
            <pc:sldMk cId="1484505104" sldId="259"/>
            <ac:graphicFrameMk id="8" creationId="{E1C6EB96-D710-C991-B1E7-DF986299FC4D}"/>
          </ac:graphicFrameMkLst>
        </pc:graphicFrameChg>
      </pc:sldChg>
      <pc:sldChg chg="modSp mod ord">
        <pc:chgData name="Spencer Anderson" userId="10a27397-ba59-47e9-b221-fb353af0a664" providerId="ADAL" clId="{9C933FBC-BB7D-4CD7-BDF7-680C129B8041}" dt="2025-10-27T19:53:53.417" v="349" actId="207"/>
        <pc:sldMkLst>
          <pc:docMk/>
          <pc:sldMk cId="212536153" sldId="261"/>
        </pc:sldMkLst>
        <pc:spChg chg="mod">
          <ac:chgData name="Spencer Anderson" userId="10a27397-ba59-47e9-b221-fb353af0a664" providerId="ADAL" clId="{9C933FBC-BB7D-4CD7-BDF7-680C129B8041}" dt="2025-10-27T19:26:38.144" v="0"/>
          <ac:spMkLst>
            <pc:docMk/>
            <pc:sldMk cId="212536153" sldId="261"/>
            <ac:spMk id="2" creationId="{D966F1A7-B0EC-AD6E-F21E-6C4FE30C79F8}"/>
          </ac:spMkLst>
        </pc:spChg>
        <pc:spChg chg="mod">
          <ac:chgData name="Spencer Anderson" userId="10a27397-ba59-47e9-b221-fb353af0a664" providerId="ADAL" clId="{9C933FBC-BB7D-4CD7-BDF7-680C129B8041}" dt="2025-10-27T19:26:38.144" v="0"/>
          <ac:spMkLst>
            <pc:docMk/>
            <pc:sldMk cId="212536153" sldId="261"/>
            <ac:spMk id="3" creationId="{44062239-4512-908E-50AD-C7E35DE333AA}"/>
          </ac:spMkLst>
        </pc:spChg>
        <pc:spChg chg="mod">
          <ac:chgData name="Spencer Anderson" userId="10a27397-ba59-47e9-b221-fb353af0a664" providerId="ADAL" clId="{9C933FBC-BB7D-4CD7-BDF7-680C129B8041}" dt="2025-10-27T19:35:20.061" v="76" actId="207"/>
          <ac:spMkLst>
            <pc:docMk/>
            <pc:sldMk cId="212536153" sldId="261"/>
            <ac:spMk id="13" creationId="{D1BA755A-0A89-15E3-C30D-BE610EF7969E}"/>
          </ac:spMkLst>
        </pc:spChg>
        <pc:spChg chg="mod">
          <ac:chgData name="Spencer Anderson" userId="10a27397-ba59-47e9-b221-fb353af0a664" providerId="ADAL" clId="{9C933FBC-BB7D-4CD7-BDF7-680C129B8041}" dt="2025-10-27T19:53:53.417" v="349" actId="207"/>
          <ac:spMkLst>
            <pc:docMk/>
            <pc:sldMk cId="212536153" sldId="261"/>
            <ac:spMk id="14" creationId="{3126EB46-F5A5-E7F0-800A-A5C5411D0532}"/>
          </ac:spMkLst>
        </pc:spChg>
        <pc:spChg chg="mod">
          <ac:chgData name="Spencer Anderson" userId="10a27397-ba59-47e9-b221-fb353af0a664" providerId="ADAL" clId="{9C933FBC-BB7D-4CD7-BDF7-680C129B8041}" dt="2025-10-27T19:35:55.235" v="79" actId="1076"/>
          <ac:spMkLst>
            <pc:docMk/>
            <pc:sldMk cId="212536153" sldId="261"/>
            <ac:spMk id="15" creationId="{B7423DA8-DEA5-36D0-B9EE-E8BC8604AB34}"/>
          </ac:spMkLst>
        </pc:spChg>
        <pc:spChg chg="mod">
          <ac:chgData name="Spencer Anderson" userId="10a27397-ba59-47e9-b221-fb353af0a664" providerId="ADAL" clId="{9C933FBC-BB7D-4CD7-BDF7-680C129B8041}" dt="2025-10-27T19:53:19.802" v="346" actId="113"/>
          <ac:spMkLst>
            <pc:docMk/>
            <pc:sldMk cId="212536153" sldId="261"/>
            <ac:spMk id="16" creationId="{DDF96527-3F5F-9673-80B5-BD3389B6039A}"/>
          </ac:spMkLst>
        </pc:spChg>
        <pc:spChg chg="mod">
          <ac:chgData name="Spencer Anderson" userId="10a27397-ba59-47e9-b221-fb353af0a664" providerId="ADAL" clId="{9C933FBC-BB7D-4CD7-BDF7-680C129B8041}" dt="2025-10-27T19:53:29.648" v="348" actId="113"/>
          <ac:spMkLst>
            <pc:docMk/>
            <pc:sldMk cId="212536153" sldId="261"/>
            <ac:spMk id="17" creationId="{2A7D3780-AFE3-BCB3-880A-EF85F3DDA759}"/>
          </ac:spMkLst>
        </pc:spChg>
      </pc:sldChg>
      <pc:sldChg chg="addSp delSp modSp mod ord setBg addAnim delAnim modAnim setClrOvrMap">
        <pc:chgData name="Spencer Anderson" userId="10a27397-ba59-47e9-b221-fb353af0a664" providerId="ADAL" clId="{9C933FBC-BB7D-4CD7-BDF7-680C129B8041}" dt="2025-10-27T19:48:51.177" v="188"/>
        <pc:sldMkLst>
          <pc:docMk/>
          <pc:sldMk cId="1415402813" sldId="262"/>
        </pc:sldMkLst>
        <pc:spChg chg="mod">
          <ac:chgData name="Spencer Anderson" userId="10a27397-ba59-47e9-b221-fb353af0a664" providerId="ADAL" clId="{9C933FBC-BB7D-4CD7-BDF7-680C129B8041}" dt="2025-10-27T19:41:08.847" v="148" actId="26606"/>
          <ac:spMkLst>
            <pc:docMk/>
            <pc:sldMk cId="1415402813" sldId="262"/>
            <ac:spMk id="2" creationId="{4297E268-FDF1-24E5-0485-5E6DB6697C4E}"/>
          </ac:spMkLst>
        </pc:spChg>
        <pc:spChg chg="del mod">
          <ac:chgData name="Spencer Anderson" userId="10a27397-ba59-47e9-b221-fb353af0a664" providerId="ADAL" clId="{9C933FBC-BB7D-4CD7-BDF7-680C129B8041}" dt="2025-10-27T19:39:00.644" v="105"/>
          <ac:spMkLst>
            <pc:docMk/>
            <pc:sldMk cId="1415402813" sldId="262"/>
            <ac:spMk id="3" creationId="{54B2378C-AC68-2048-9A4C-2D270037A5F4}"/>
          </ac:spMkLst>
        </pc:spChg>
        <pc:spChg chg="add mod">
          <ac:chgData name="Spencer Anderson" userId="10a27397-ba59-47e9-b221-fb353af0a664" providerId="ADAL" clId="{9C933FBC-BB7D-4CD7-BDF7-680C129B8041}" dt="2025-10-27T19:42:21.741" v="155" actId="1076"/>
          <ac:spMkLst>
            <pc:docMk/>
            <pc:sldMk cId="1415402813" sldId="262"/>
            <ac:spMk id="13" creationId="{7DA6E0AA-5579-228F-1C17-C612427D3A89}"/>
          </ac:spMkLst>
        </pc:spChg>
        <pc:spChg chg="add">
          <ac:chgData name="Spencer Anderson" userId="10a27397-ba59-47e9-b221-fb353af0a664" providerId="ADAL" clId="{9C933FBC-BB7D-4CD7-BDF7-680C129B8041}" dt="2025-10-27T19:41:08.847" v="148" actId="26606"/>
          <ac:spMkLst>
            <pc:docMk/>
            <pc:sldMk cId="1415402813" sldId="262"/>
            <ac:spMk id="27" creationId="{636F6DB7-CF8D-494A-82F6-13B58DCA9896}"/>
          </ac:spMkLst>
        </pc:spChg>
        <pc:spChg chg="add">
          <ac:chgData name="Spencer Anderson" userId="10a27397-ba59-47e9-b221-fb353af0a664" providerId="ADAL" clId="{9C933FBC-BB7D-4CD7-BDF7-680C129B8041}" dt="2025-10-27T19:41:08.847" v="148" actId="26606"/>
          <ac:spMkLst>
            <pc:docMk/>
            <pc:sldMk cId="1415402813" sldId="262"/>
            <ac:spMk id="29" creationId="{0B7E5194-6E82-4A44-99C3-FE7D87F34134}"/>
          </ac:spMkLst>
        </pc:spChg>
        <pc:grpChg chg="add mod">
          <ac:chgData name="Spencer Anderson" userId="10a27397-ba59-47e9-b221-fb353af0a664" providerId="ADAL" clId="{9C933FBC-BB7D-4CD7-BDF7-680C129B8041}" dt="2025-10-27T19:39:24.326" v="108"/>
          <ac:grpSpMkLst>
            <pc:docMk/>
            <pc:sldMk cId="1415402813" sldId="262"/>
            <ac:grpSpMk id="4" creationId="{9251644D-C72B-0D61-F9B7-F18A6B53C50D}"/>
          </ac:grpSpMkLst>
        </pc:grpChg>
        <pc:grpChg chg="add mod">
          <ac:chgData name="Spencer Anderson" userId="10a27397-ba59-47e9-b221-fb353af0a664" providerId="ADAL" clId="{9C933FBC-BB7D-4CD7-BDF7-680C129B8041}" dt="2025-10-27T19:39:24.326" v="108"/>
          <ac:grpSpMkLst>
            <pc:docMk/>
            <pc:sldMk cId="1415402813" sldId="262"/>
            <ac:grpSpMk id="6" creationId="{E9B36755-D3B1-EA88-D53B-A84D08DE7C25}"/>
          </ac:grpSpMkLst>
        </pc:grpChg>
        <pc:grpChg chg="add del mod">
          <ac:chgData name="Spencer Anderson" userId="10a27397-ba59-47e9-b221-fb353af0a664" providerId="ADAL" clId="{9C933FBC-BB7D-4CD7-BDF7-680C129B8041}" dt="2025-10-27T19:47:24.288" v="173" actId="165"/>
          <ac:grpSpMkLst>
            <pc:docMk/>
            <pc:sldMk cId="1415402813" sldId="262"/>
            <ac:grpSpMk id="14" creationId="{9251644D-C72B-0D61-F9B7-F18A6B53C50D}"/>
          </ac:grpSpMkLst>
        </pc:grpChg>
        <pc:grpChg chg="add mod ord topLvl">
          <ac:chgData name="Spencer Anderson" userId="10a27397-ba59-47e9-b221-fb353af0a664" providerId="ADAL" clId="{9C933FBC-BB7D-4CD7-BDF7-680C129B8041}" dt="2025-10-27T19:48:46.093" v="187" actId="1076"/>
          <ac:grpSpMkLst>
            <pc:docMk/>
            <pc:sldMk cId="1415402813" sldId="262"/>
            <ac:grpSpMk id="16" creationId="{E9B36755-D3B1-EA88-D53B-A84D08DE7C25}"/>
          </ac:grpSpMkLst>
        </pc:grpChg>
        <pc:grpChg chg="add">
          <ac:chgData name="Spencer Anderson" userId="10a27397-ba59-47e9-b221-fb353af0a664" providerId="ADAL" clId="{9C933FBC-BB7D-4CD7-BDF7-680C129B8041}" dt="2025-10-27T19:41:08.847" v="148" actId="26606"/>
          <ac:grpSpMkLst>
            <pc:docMk/>
            <pc:sldMk cId="1415402813" sldId="262"/>
            <ac:grpSpMk id="31" creationId="{49FCC1E1-84D3-494D-A0A0-286AFA1C3018}"/>
          </ac:grpSpMkLst>
        </pc:grpChg>
        <pc:picChg chg="add mod">
          <ac:chgData name="Spencer Anderson" userId="10a27397-ba59-47e9-b221-fb353af0a664" providerId="ADAL" clId="{9C933FBC-BB7D-4CD7-BDF7-680C129B8041}" dt="2025-10-27T19:39:24.326" v="108"/>
          <ac:picMkLst>
            <pc:docMk/>
            <pc:sldMk cId="1415402813" sldId="262"/>
            <ac:picMk id="5" creationId="{0086E3AB-6C3A-3D06-A2BA-62019912C260}"/>
          </ac:picMkLst>
        </pc:picChg>
        <pc:picChg chg="add del mod topLvl">
          <ac:chgData name="Spencer Anderson" userId="10a27397-ba59-47e9-b221-fb353af0a664" providerId="ADAL" clId="{9C933FBC-BB7D-4CD7-BDF7-680C129B8041}" dt="2025-10-27T19:47:36.581" v="178" actId="21"/>
          <ac:picMkLst>
            <pc:docMk/>
            <pc:sldMk cId="1415402813" sldId="262"/>
            <ac:picMk id="15" creationId="{0086E3AB-6C3A-3D06-A2BA-62019912C260}"/>
          </ac:picMkLst>
        </pc:picChg>
        <pc:picChg chg="add del mod">
          <ac:chgData name="Spencer Anderson" userId="10a27397-ba59-47e9-b221-fb353af0a664" providerId="ADAL" clId="{9C933FBC-BB7D-4CD7-BDF7-680C129B8041}" dt="2025-10-27T19:40:52.697" v="146" actId="478"/>
          <ac:picMkLst>
            <pc:docMk/>
            <pc:sldMk cId="1415402813" sldId="262"/>
            <ac:picMk id="1026" creationId="{05126DA1-4BAC-5693-772C-DFEF75B2D0E7}"/>
          </ac:picMkLst>
        </pc:picChg>
        <pc:picChg chg="add del mod">
          <ac:chgData name="Spencer Anderson" userId="10a27397-ba59-47e9-b221-fb353af0a664" providerId="ADAL" clId="{9C933FBC-BB7D-4CD7-BDF7-680C129B8041}" dt="2025-10-27T19:39:25.626" v="109" actId="478"/>
          <ac:picMkLst>
            <pc:docMk/>
            <pc:sldMk cId="1415402813" sldId="262"/>
            <ac:picMk id="1028" creationId="{3C18C402-56CC-F6C0-63D0-2349C40269A7}"/>
          </ac:picMkLst>
        </pc:picChg>
        <pc:picChg chg="add mod">
          <ac:chgData name="Spencer Anderson" userId="10a27397-ba59-47e9-b221-fb353af0a664" providerId="ADAL" clId="{9C933FBC-BB7D-4CD7-BDF7-680C129B8041}" dt="2025-10-27T19:47:54.769" v="182" actId="1076"/>
          <ac:picMkLst>
            <pc:docMk/>
            <pc:sldMk cId="1415402813" sldId="262"/>
            <ac:picMk id="1030" creationId="{CAA1D2C2-9A0E-0E02-E280-B164373F9979}"/>
          </ac:picMkLst>
        </pc:picChg>
        <pc:cxnChg chg="add mod">
          <ac:chgData name="Spencer Anderson" userId="10a27397-ba59-47e9-b221-fb353af0a664" providerId="ADAL" clId="{9C933FBC-BB7D-4CD7-BDF7-680C129B8041}" dt="2025-10-27T19:39:24.326" v="108"/>
          <ac:cxnSpMkLst>
            <pc:docMk/>
            <pc:sldMk cId="1415402813" sldId="262"/>
            <ac:cxnSpMk id="7" creationId="{BF7A3566-5069-1CD6-D367-DDC3BEDA0353}"/>
          </ac:cxnSpMkLst>
        </pc:cxnChg>
        <pc:cxnChg chg="add mod">
          <ac:chgData name="Spencer Anderson" userId="10a27397-ba59-47e9-b221-fb353af0a664" providerId="ADAL" clId="{9C933FBC-BB7D-4CD7-BDF7-680C129B8041}" dt="2025-10-27T19:39:24.326" v="108"/>
          <ac:cxnSpMkLst>
            <pc:docMk/>
            <pc:sldMk cId="1415402813" sldId="262"/>
            <ac:cxnSpMk id="8" creationId="{5DC739F1-2A73-91BA-9820-44E571B75BCE}"/>
          </ac:cxnSpMkLst>
        </pc:cxnChg>
        <pc:cxnChg chg="add mod">
          <ac:chgData name="Spencer Anderson" userId="10a27397-ba59-47e9-b221-fb353af0a664" providerId="ADAL" clId="{9C933FBC-BB7D-4CD7-BDF7-680C129B8041}" dt="2025-10-27T19:39:24.326" v="108"/>
          <ac:cxnSpMkLst>
            <pc:docMk/>
            <pc:sldMk cId="1415402813" sldId="262"/>
            <ac:cxnSpMk id="9" creationId="{C7124B8B-035F-EBBE-8242-FAAC1321610D}"/>
          </ac:cxnSpMkLst>
        </pc:cxnChg>
        <pc:cxnChg chg="add mod">
          <ac:chgData name="Spencer Anderson" userId="10a27397-ba59-47e9-b221-fb353af0a664" providerId="ADAL" clId="{9C933FBC-BB7D-4CD7-BDF7-680C129B8041}" dt="2025-10-27T19:39:24.326" v="108"/>
          <ac:cxnSpMkLst>
            <pc:docMk/>
            <pc:sldMk cId="1415402813" sldId="262"/>
            <ac:cxnSpMk id="10" creationId="{0A57305F-7CE0-BC4F-FC56-1ACFD06A66BF}"/>
          </ac:cxnSpMkLst>
        </pc:cxnChg>
        <pc:cxnChg chg="add mod">
          <ac:chgData name="Spencer Anderson" userId="10a27397-ba59-47e9-b221-fb353af0a664" providerId="ADAL" clId="{9C933FBC-BB7D-4CD7-BDF7-680C129B8041}" dt="2025-10-27T19:39:24.326" v="108"/>
          <ac:cxnSpMkLst>
            <pc:docMk/>
            <pc:sldMk cId="1415402813" sldId="262"/>
            <ac:cxnSpMk id="11" creationId="{57DD8255-CD84-9987-381D-1AC266642895}"/>
          </ac:cxnSpMkLst>
        </pc:cxnChg>
        <pc:cxnChg chg="add mod">
          <ac:chgData name="Spencer Anderson" userId="10a27397-ba59-47e9-b221-fb353af0a664" providerId="ADAL" clId="{9C933FBC-BB7D-4CD7-BDF7-680C129B8041}" dt="2025-10-27T19:39:24.326" v="108"/>
          <ac:cxnSpMkLst>
            <pc:docMk/>
            <pc:sldMk cId="1415402813" sldId="262"/>
            <ac:cxnSpMk id="12" creationId="{87E768C2-B84D-C200-D51C-FD34D611D819}"/>
          </ac:cxnSpMkLst>
        </pc:cxnChg>
        <pc:cxnChg chg="add mod">
          <ac:chgData name="Spencer Anderson" userId="10a27397-ba59-47e9-b221-fb353af0a664" providerId="ADAL" clId="{9C933FBC-BB7D-4CD7-BDF7-680C129B8041}" dt="2025-10-27T19:47:24.288" v="173" actId="165"/>
          <ac:cxnSpMkLst>
            <pc:docMk/>
            <pc:sldMk cId="1415402813" sldId="262"/>
            <ac:cxnSpMk id="17" creationId="{BF7A3566-5069-1CD6-D367-DDC3BEDA0353}"/>
          </ac:cxnSpMkLst>
        </pc:cxnChg>
        <pc:cxnChg chg="add mod">
          <ac:chgData name="Spencer Anderson" userId="10a27397-ba59-47e9-b221-fb353af0a664" providerId="ADAL" clId="{9C933FBC-BB7D-4CD7-BDF7-680C129B8041}" dt="2025-10-27T19:47:24.288" v="173" actId="165"/>
          <ac:cxnSpMkLst>
            <pc:docMk/>
            <pc:sldMk cId="1415402813" sldId="262"/>
            <ac:cxnSpMk id="18" creationId="{5DC739F1-2A73-91BA-9820-44E571B75BCE}"/>
          </ac:cxnSpMkLst>
        </pc:cxnChg>
        <pc:cxnChg chg="add mod">
          <ac:chgData name="Spencer Anderson" userId="10a27397-ba59-47e9-b221-fb353af0a664" providerId="ADAL" clId="{9C933FBC-BB7D-4CD7-BDF7-680C129B8041}" dt="2025-10-27T19:47:24.288" v="173" actId="165"/>
          <ac:cxnSpMkLst>
            <pc:docMk/>
            <pc:sldMk cId="1415402813" sldId="262"/>
            <ac:cxnSpMk id="19" creationId="{C7124B8B-035F-EBBE-8242-FAAC1321610D}"/>
          </ac:cxnSpMkLst>
        </pc:cxnChg>
        <pc:cxnChg chg="add mod">
          <ac:chgData name="Spencer Anderson" userId="10a27397-ba59-47e9-b221-fb353af0a664" providerId="ADAL" clId="{9C933FBC-BB7D-4CD7-BDF7-680C129B8041}" dt="2025-10-27T19:47:24.288" v="173" actId="165"/>
          <ac:cxnSpMkLst>
            <pc:docMk/>
            <pc:sldMk cId="1415402813" sldId="262"/>
            <ac:cxnSpMk id="20" creationId="{0A57305F-7CE0-BC4F-FC56-1ACFD06A66BF}"/>
          </ac:cxnSpMkLst>
        </pc:cxnChg>
        <pc:cxnChg chg="add mod">
          <ac:chgData name="Spencer Anderson" userId="10a27397-ba59-47e9-b221-fb353af0a664" providerId="ADAL" clId="{9C933FBC-BB7D-4CD7-BDF7-680C129B8041}" dt="2025-10-27T19:47:24.288" v="173" actId="165"/>
          <ac:cxnSpMkLst>
            <pc:docMk/>
            <pc:sldMk cId="1415402813" sldId="262"/>
            <ac:cxnSpMk id="21" creationId="{57DD8255-CD84-9987-381D-1AC266642895}"/>
          </ac:cxnSpMkLst>
        </pc:cxnChg>
        <pc:cxnChg chg="add mod">
          <ac:chgData name="Spencer Anderson" userId="10a27397-ba59-47e9-b221-fb353af0a664" providerId="ADAL" clId="{9C933FBC-BB7D-4CD7-BDF7-680C129B8041}" dt="2025-10-27T19:47:24.288" v="173" actId="165"/>
          <ac:cxnSpMkLst>
            <pc:docMk/>
            <pc:sldMk cId="1415402813" sldId="262"/>
            <ac:cxnSpMk id="22" creationId="{87E768C2-B84D-C200-D51C-FD34D611D819}"/>
          </ac:cxnSpMkLst>
        </pc:cxnChg>
      </pc:sldChg>
      <pc:sldChg chg="modSp">
        <pc:chgData name="Spencer Anderson" userId="10a27397-ba59-47e9-b221-fb353af0a664" providerId="ADAL" clId="{9C933FBC-BB7D-4CD7-BDF7-680C129B8041}" dt="2025-10-27T19:26:38.144" v="0"/>
        <pc:sldMkLst>
          <pc:docMk/>
          <pc:sldMk cId="3043737369" sldId="267"/>
        </pc:sldMkLst>
        <pc:spChg chg="mod">
          <ac:chgData name="Spencer Anderson" userId="10a27397-ba59-47e9-b221-fb353af0a664" providerId="ADAL" clId="{9C933FBC-BB7D-4CD7-BDF7-680C129B8041}" dt="2025-10-27T19:26:38.144" v="0"/>
          <ac:spMkLst>
            <pc:docMk/>
            <pc:sldMk cId="3043737369" sldId="267"/>
            <ac:spMk id="2" creationId="{70CE82C4-F1D8-A0CF-9EE6-D8574698A3EF}"/>
          </ac:spMkLst>
        </pc:spChg>
        <pc:spChg chg="mod">
          <ac:chgData name="Spencer Anderson" userId="10a27397-ba59-47e9-b221-fb353af0a664" providerId="ADAL" clId="{9C933FBC-BB7D-4CD7-BDF7-680C129B8041}" dt="2025-10-27T19:26:38.144" v="0"/>
          <ac:spMkLst>
            <pc:docMk/>
            <pc:sldMk cId="3043737369" sldId="267"/>
            <ac:spMk id="3" creationId="{4D80D625-2A18-CD98-8AF4-C6798D11D953}"/>
          </ac:spMkLst>
        </pc:spChg>
      </pc:sldChg>
      <pc:sldChg chg="modSp">
        <pc:chgData name="Spencer Anderson" userId="10a27397-ba59-47e9-b221-fb353af0a664" providerId="ADAL" clId="{9C933FBC-BB7D-4CD7-BDF7-680C129B8041}" dt="2025-10-27T19:26:38.144" v="0"/>
        <pc:sldMkLst>
          <pc:docMk/>
          <pc:sldMk cId="2567678874" sldId="268"/>
        </pc:sldMkLst>
        <pc:spChg chg="mod">
          <ac:chgData name="Spencer Anderson" userId="10a27397-ba59-47e9-b221-fb353af0a664" providerId="ADAL" clId="{9C933FBC-BB7D-4CD7-BDF7-680C129B8041}" dt="2025-10-27T19:26:38.144" v="0"/>
          <ac:spMkLst>
            <pc:docMk/>
            <pc:sldMk cId="2567678874" sldId="268"/>
            <ac:spMk id="2" creationId="{7889C92E-DADF-5E90-0971-E415A22103E9}"/>
          </ac:spMkLst>
        </pc:spChg>
        <pc:spChg chg="mod">
          <ac:chgData name="Spencer Anderson" userId="10a27397-ba59-47e9-b221-fb353af0a664" providerId="ADAL" clId="{9C933FBC-BB7D-4CD7-BDF7-680C129B8041}" dt="2025-10-27T19:26:38.144" v="0"/>
          <ac:spMkLst>
            <pc:docMk/>
            <pc:sldMk cId="2567678874" sldId="268"/>
            <ac:spMk id="3" creationId="{4A480CFE-7CAA-0C20-DBC4-1A748F4E3C3E}"/>
          </ac:spMkLst>
        </pc:spChg>
      </pc:sldChg>
      <pc:sldChg chg="modSp mod">
        <pc:chgData name="Spencer Anderson" userId="10a27397-ba59-47e9-b221-fb353af0a664" providerId="ADAL" clId="{9C933FBC-BB7D-4CD7-BDF7-680C129B8041}" dt="2025-10-27T19:26:38.239" v="1" actId="27636"/>
        <pc:sldMkLst>
          <pc:docMk/>
          <pc:sldMk cId="4157121818" sldId="269"/>
        </pc:sldMkLst>
        <pc:spChg chg="mod">
          <ac:chgData name="Spencer Anderson" userId="10a27397-ba59-47e9-b221-fb353af0a664" providerId="ADAL" clId="{9C933FBC-BB7D-4CD7-BDF7-680C129B8041}" dt="2025-10-27T19:26:38.144" v="0"/>
          <ac:spMkLst>
            <pc:docMk/>
            <pc:sldMk cId="4157121818" sldId="269"/>
            <ac:spMk id="2" creationId="{8C6D826F-9CF5-E372-80EB-96A8E9E74EDB}"/>
          </ac:spMkLst>
        </pc:spChg>
        <pc:spChg chg="mod">
          <ac:chgData name="Spencer Anderson" userId="10a27397-ba59-47e9-b221-fb353af0a664" providerId="ADAL" clId="{9C933FBC-BB7D-4CD7-BDF7-680C129B8041}" dt="2025-10-27T19:26:38.239" v="1" actId="27636"/>
          <ac:spMkLst>
            <pc:docMk/>
            <pc:sldMk cId="4157121818" sldId="269"/>
            <ac:spMk id="3" creationId="{70AF6F31-B6DA-32CB-B3CA-8B36EE036ABA}"/>
          </ac:spMkLst>
        </pc:spChg>
      </pc:sldChg>
      <pc:sldChg chg="modSp mod ord">
        <pc:chgData name="Spencer Anderson" userId="10a27397-ba59-47e9-b221-fb353af0a664" providerId="ADAL" clId="{9C933FBC-BB7D-4CD7-BDF7-680C129B8041}" dt="2025-10-27T19:37:15.812" v="86"/>
        <pc:sldMkLst>
          <pc:docMk/>
          <pc:sldMk cId="3588739930" sldId="270"/>
        </pc:sldMkLst>
        <pc:spChg chg="mod">
          <ac:chgData name="Spencer Anderson" userId="10a27397-ba59-47e9-b221-fb353af0a664" providerId="ADAL" clId="{9C933FBC-BB7D-4CD7-BDF7-680C129B8041}" dt="2025-10-27T19:26:38.144" v="0"/>
          <ac:spMkLst>
            <pc:docMk/>
            <pc:sldMk cId="3588739930" sldId="270"/>
            <ac:spMk id="2" creationId="{329720D5-BB9A-664D-5B59-04FA12B214DA}"/>
          </ac:spMkLst>
        </pc:spChg>
        <pc:spChg chg="mod">
          <ac:chgData name="Spencer Anderson" userId="10a27397-ba59-47e9-b221-fb353af0a664" providerId="ADAL" clId="{9C933FBC-BB7D-4CD7-BDF7-680C129B8041}" dt="2025-10-27T19:30:11.756" v="16" actId="1076"/>
          <ac:spMkLst>
            <pc:docMk/>
            <pc:sldMk cId="3588739930" sldId="270"/>
            <ac:spMk id="19" creationId="{3244009D-0CF5-9447-74DA-710D1C3E46F9}"/>
          </ac:spMkLst>
        </pc:spChg>
        <pc:spChg chg="mod">
          <ac:chgData name="Spencer Anderson" userId="10a27397-ba59-47e9-b221-fb353af0a664" providerId="ADAL" clId="{9C933FBC-BB7D-4CD7-BDF7-680C129B8041}" dt="2025-10-27T19:30:11.756" v="16" actId="1076"/>
          <ac:spMkLst>
            <pc:docMk/>
            <pc:sldMk cId="3588739930" sldId="270"/>
            <ac:spMk id="22" creationId="{6345015D-6F2B-E121-FA88-B47B0F2348AB}"/>
          </ac:spMkLst>
        </pc:spChg>
        <pc:spChg chg="mod">
          <ac:chgData name="Spencer Anderson" userId="10a27397-ba59-47e9-b221-fb353af0a664" providerId="ADAL" clId="{9C933FBC-BB7D-4CD7-BDF7-680C129B8041}" dt="2025-10-27T19:30:11.756" v="16" actId="1076"/>
          <ac:spMkLst>
            <pc:docMk/>
            <pc:sldMk cId="3588739930" sldId="270"/>
            <ac:spMk id="23" creationId="{34E95738-51EC-838A-DFE3-639C6A48C32D}"/>
          </ac:spMkLst>
        </pc:spChg>
        <pc:spChg chg="mod">
          <ac:chgData name="Spencer Anderson" userId="10a27397-ba59-47e9-b221-fb353af0a664" providerId="ADAL" clId="{9C933FBC-BB7D-4CD7-BDF7-680C129B8041}" dt="2025-10-27T19:30:11.756" v="16" actId="1076"/>
          <ac:spMkLst>
            <pc:docMk/>
            <pc:sldMk cId="3588739930" sldId="270"/>
            <ac:spMk id="24" creationId="{FC79B7BB-492F-0E39-1340-2472787A1C79}"/>
          </ac:spMkLst>
        </pc:spChg>
        <pc:spChg chg="mod">
          <ac:chgData name="Spencer Anderson" userId="10a27397-ba59-47e9-b221-fb353af0a664" providerId="ADAL" clId="{9C933FBC-BB7D-4CD7-BDF7-680C129B8041}" dt="2025-10-27T19:30:11.756" v="16" actId="1076"/>
          <ac:spMkLst>
            <pc:docMk/>
            <pc:sldMk cId="3588739930" sldId="270"/>
            <ac:spMk id="26" creationId="{F5357B28-1E8D-3F33-07EE-127D1EC436A1}"/>
          </ac:spMkLst>
        </pc:spChg>
        <pc:spChg chg="mod">
          <ac:chgData name="Spencer Anderson" userId="10a27397-ba59-47e9-b221-fb353af0a664" providerId="ADAL" clId="{9C933FBC-BB7D-4CD7-BDF7-680C129B8041}" dt="2025-10-27T19:30:11.756" v="16" actId="1076"/>
          <ac:spMkLst>
            <pc:docMk/>
            <pc:sldMk cId="3588739930" sldId="270"/>
            <ac:spMk id="28" creationId="{B28439BF-CA0C-42B6-F79B-F8B99A15988F}"/>
          </ac:spMkLst>
        </pc:spChg>
        <pc:spChg chg="mod">
          <ac:chgData name="Spencer Anderson" userId="10a27397-ba59-47e9-b221-fb353af0a664" providerId="ADAL" clId="{9C933FBC-BB7D-4CD7-BDF7-680C129B8041}" dt="2025-10-27T19:30:11.756" v="16" actId="1076"/>
          <ac:spMkLst>
            <pc:docMk/>
            <pc:sldMk cId="3588739930" sldId="270"/>
            <ac:spMk id="29" creationId="{C2536750-B716-FD09-6061-786316A86387}"/>
          </ac:spMkLst>
        </pc:spChg>
        <pc:spChg chg="mod">
          <ac:chgData name="Spencer Anderson" userId="10a27397-ba59-47e9-b221-fb353af0a664" providerId="ADAL" clId="{9C933FBC-BB7D-4CD7-BDF7-680C129B8041}" dt="2025-10-27T19:30:11.756" v="16" actId="1076"/>
          <ac:spMkLst>
            <pc:docMk/>
            <pc:sldMk cId="3588739930" sldId="270"/>
            <ac:spMk id="31" creationId="{2B1B49F8-0C62-2F5D-2E87-3A62CBE71059}"/>
          </ac:spMkLst>
        </pc:spChg>
        <pc:spChg chg="mod">
          <ac:chgData name="Spencer Anderson" userId="10a27397-ba59-47e9-b221-fb353af0a664" providerId="ADAL" clId="{9C933FBC-BB7D-4CD7-BDF7-680C129B8041}" dt="2025-10-27T19:30:11.756" v="16" actId="1076"/>
          <ac:spMkLst>
            <pc:docMk/>
            <pc:sldMk cId="3588739930" sldId="270"/>
            <ac:spMk id="33" creationId="{CA1CFE06-24EE-F4BB-3D4E-515566FDB801}"/>
          </ac:spMkLst>
        </pc:spChg>
        <pc:picChg chg="mod">
          <ac:chgData name="Spencer Anderson" userId="10a27397-ba59-47e9-b221-fb353af0a664" providerId="ADAL" clId="{9C933FBC-BB7D-4CD7-BDF7-680C129B8041}" dt="2025-10-27T19:30:11.756" v="16" actId="1076"/>
          <ac:picMkLst>
            <pc:docMk/>
            <pc:sldMk cId="3588739930" sldId="270"/>
            <ac:picMk id="30" creationId="{ADF79239-A529-B03F-2D15-CD470E4D08A1}"/>
          </ac:picMkLst>
        </pc:picChg>
      </pc:sldChg>
      <pc:sldChg chg="modSp mod ord">
        <pc:chgData name="Spencer Anderson" userId="10a27397-ba59-47e9-b221-fb353af0a664" providerId="ADAL" clId="{9C933FBC-BB7D-4CD7-BDF7-680C129B8041}" dt="2025-10-27T19:52:49.735" v="344" actId="1076"/>
        <pc:sldMkLst>
          <pc:docMk/>
          <pc:sldMk cId="3255440954" sldId="271"/>
        </pc:sldMkLst>
        <pc:spChg chg="mod">
          <ac:chgData name="Spencer Anderson" userId="10a27397-ba59-47e9-b221-fb353af0a664" providerId="ADAL" clId="{9C933FBC-BB7D-4CD7-BDF7-680C129B8041}" dt="2025-10-27T19:26:38.144" v="0"/>
          <ac:spMkLst>
            <pc:docMk/>
            <pc:sldMk cId="3255440954" sldId="271"/>
            <ac:spMk id="2" creationId="{3017468B-C8F9-F7FD-38D9-D6F200C27904}"/>
          </ac:spMkLst>
        </pc:spChg>
        <pc:picChg chg="mod">
          <ac:chgData name="Spencer Anderson" userId="10a27397-ba59-47e9-b221-fb353af0a664" providerId="ADAL" clId="{9C933FBC-BB7D-4CD7-BDF7-680C129B8041}" dt="2025-10-27T19:52:49.735" v="344" actId="1076"/>
          <ac:picMkLst>
            <pc:docMk/>
            <pc:sldMk cId="3255440954" sldId="271"/>
            <ac:picMk id="11" creationId="{1206D39C-92C9-E14D-131A-929629E77885}"/>
          </ac:picMkLst>
        </pc:picChg>
      </pc:sldChg>
      <pc:sldChg chg="modSp mod">
        <pc:chgData name="Spencer Anderson" userId="10a27397-ba59-47e9-b221-fb353af0a664" providerId="ADAL" clId="{9C933FBC-BB7D-4CD7-BDF7-680C129B8041}" dt="2025-10-27T19:56:06.639" v="356"/>
        <pc:sldMkLst>
          <pc:docMk/>
          <pc:sldMk cId="327399423" sldId="272"/>
        </pc:sldMkLst>
        <pc:spChg chg="mod">
          <ac:chgData name="Spencer Anderson" userId="10a27397-ba59-47e9-b221-fb353af0a664" providerId="ADAL" clId="{9C933FBC-BB7D-4CD7-BDF7-680C129B8041}" dt="2025-10-27T19:28:12.969" v="3" actId="1076"/>
          <ac:spMkLst>
            <pc:docMk/>
            <pc:sldMk cId="327399423" sldId="272"/>
            <ac:spMk id="2" creationId="{F25012CD-1447-158B-BE9E-999B93DC8EE1}"/>
          </ac:spMkLst>
        </pc:spChg>
        <pc:picChg chg="mod">
          <ac:chgData name="Spencer Anderson" userId="10a27397-ba59-47e9-b221-fb353af0a664" providerId="ADAL" clId="{9C933FBC-BB7D-4CD7-BDF7-680C129B8041}" dt="2025-10-27T19:56:06.639" v="356"/>
          <ac:picMkLst>
            <pc:docMk/>
            <pc:sldMk cId="327399423" sldId="272"/>
            <ac:picMk id="1026" creationId="{9EC4CA6E-F5AD-2D2C-CA73-4212E789093D}"/>
          </ac:picMkLst>
        </pc:picChg>
      </pc:sldChg>
      <pc:sldChg chg="modSp mod">
        <pc:chgData name="Spencer Anderson" userId="10a27397-ba59-47e9-b221-fb353af0a664" providerId="ADAL" clId="{9C933FBC-BB7D-4CD7-BDF7-680C129B8041}" dt="2025-10-27T19:29:42.624" v="13" actId="1076"/>
        <pc:sldMkLst>
          <pc:docMk/>
          <pc:sldMk cId="3590449525" sldId="273"/>
        </pc:sldMkLst>
        <pc:graphicFrameChg chg="mod">
          <ac:chgData name="Spencer Anderson" userId="10a27397-ba59-47e9-b221-fb353af0a664" providerId="ADAL" clId="{9C933FBC-BB7D-4CD7-BDF7-680C129B8041}" dt="2025-10-27T19:29:42.624" v="13" actId="1076"/>
          <ac:graphicFrameMkLst>
            <pc:docMk/>
            <pc:sldMk cId="3590449525" sldId="273"/>
            <ac:graphicFrameMk id="2059" creationId="{954CBAC7-0500-7FF5-D64C-76D30DC8E75F}"/>
          </ac:graphicFrameMkLst>
        </pc:graphicFrameChg>
      </pc:sldChg>
      <pc:sldChg chg="modSp mod">
        <pc:chgData name="Spencer Anderson" userId="10a27397-ba59-47e9-b221-fb353af0a664" providerId="ADAL" clId="{9C933FBC-BB7D-4CD7-BDF7-680C129B8041}" dt="2025-10-27T19:29:56.572" v="15" actId="1076"/>
        <pc:sldMkLst>
          <pc:docMk/>
          <pc:sldMk cId="133647982" sldId="274"/>
        </pc:sldMkLst>
        <pc:spChg chg="mod">
          <ac:chgData name="Spencer Anderson" userId="10a27397-ba59-47e9-b221-fb353af0a664" providerId="ADAL" clId="{9C933FBC-BB7D-4CD7-BDF7-680C129B8041}" dt="2025-10-27T19:28:38.326" v="11" actId="1076"/>
          <ac:spMkLst>
            <pc:docMk/>
            <pc:sldMk cId="133647982" sldId="274"/>
            <ac:spMk id="2" creationId="{5881E459-D101-F899-F747-7F49F0BCF511}"/>
          </ac:spMkLst>
        </pc:spChg>
        <pc:spChg chg="mod">
          <ac:chgData name="Spencer Anderson" userId="10a27397-ba59-47e9-b221-fb353af0a664" providerId="ADAL" clId="{9C933FBC-BB7D-4CD7-BDF7-680C129B8041}" dt="2025-10-27T19:28:34.926" v="10" actId="1076"/>
          <ac:spMkLst>
            <pc:docMk/>
            <pc:sldMk cId="133647982" sldId="274"/>
            <ac:spMk id="3" creationId="{D46D4468-C17D-9090-1996-6930128D9A0E}"/>
          </ac:spMkLst>
        </pc:spChg>
        <pc:picChg chg="mod">
          <ac:chgData name="Spencer Anderson" userId="10a27397-ba59-47e9-b221-fb353af0a664" providerId="ADAL" clId="{9C933FBC-BB7D-4CD7-BDF7-680C129B8041}" dt="2025-10-27T19:29:56.572" v="15" actId="1076"/>
          <ac:picMkLst>
            <pc:docMk/>
            <pc:sldMk cId="133647982" sldId="274"/>
            <ac:picMk id="2050" creationId="{DE3ECA11-7F97-FD6B-AE6C-C2F6AFDFF550}"/>
          </ac:picMkLst>
        </pc:picChg>
      </pc:sldChg>
      <pc:sldChg chg="modSp mod">
        <pc:chgData name="Spencer Anderson" userId="10a27397-ba59-47e9-b221-fb353af0a664" providerId="ADAL" clId="{9C933FBC-BB7D-4CD7-BDF7-680C129B8041}" dt="2025-10-27T19:50:01.721" v="190" actId="1076"/>
        <pc:sldMkLst>
          <pc:docMk/>
          <pc:sldMk cId="4203922915" sldId="278"/>
        </pc:sldMkLst>
        <pc:graphicFrameChg chg="mod">
          <ac:chgData name="Spencer Anderson" userId="10a27397-ba59-47e9-b221-fb353af0a664" providerId="ADAL" clId="{9C933FBC-BB7D-4CD7-BDF7-680C129B8041}" dt="2025-10-27T19:50:01.721" v="190" actId="1076"/>
          <ac:graphicFrameMkLst>
            <pc:docMk/>
            <pc:sldMk cId="4203922915" sldId="278"/>
            <ac:graphicFrameMk id="8" creationId="{765E547B-E31E-6C01-B606-7E9CA54E1F31}"/>
          </ac:graphicFrameMkLst>
        </pc:graphicFrameChg>
        <pc:picChg chg="mod">
          <ac:chgData name="Spencer Anderson" userId="10a27397-ba59-47e9-b221-fb353af0a664" providerId="ADAL" clId="{9C933FBC-BB7D-4CD7-BDF7-680C129B8041}" dt="2025-10-27T19:36:34.712" v="82" actId="1076"/>
          <ac:picMkLst>
            <pc:docMk/>
            <pc:sldMk cId="4203922915" sldId="278"/>
            <ac:picMk id="6" creationId="{4CB6AAD8-C0DE-B85A-12B6-A0C0B288E3FD}"/>
          </ac:picMkLst>
        </pc:picChg>
      </pc:sldChg>
      <pc:sldChg chg="modSp">
        <pc:chgData name="Spencer Anderson" userId="10a27397-ba59-47e9-b221-fb353af0a664" providerId="ADAL" clId="{9C933FBC-BB7D-4CD7-BDF7-680C129B8041}" dt="2025-10-27T19:26:38.144" v="0"/>
        <pc:sldMkLst>
          <pc:docMk/>
          <pc:sldMk cId="3236321360" sldId="279"/>
        </pc:sldMkLst>
        <pc:spChg chg="mod">
          <ac:chgData name="Spencer Anderson" userId="10a27397-ba59-47e9-b221-fb353af0a664" providerId="ADAL" clId="{9C933FBC-BB7D-4CD7-BDF7-680C129B8041}" dt="2025-10-27T19:26:38.144" v="0"/>
          <ac:spMkLst>
            <pc:docMk/>
            <pc:sldMk cId="3236321360" sldId="279"/>
            <ac:spMk id="2" creationId="{442CAF4F-A71F-83B6-8ADC-07DB701D0859}"/>
          </ac:spMkLst>
        </pc:spChg>
        <pc:spChg chg="mod">
          <ac:chgData name="Spencer Anderson" userId="10a27397-ba59-47e9-b221-fb353af0a664" providerId="ADAL" clId="{9C933FBC-BB7D-4CD7-BDF7-680C129B8041}" dt="2025-10-27T19:26:38.144" v="0"/>
          <ac:spMkLst>
            <pc:docMk/>
            <pc:sldMk cId="3236321360" sldId="279"/>
            <ac:spMk id="3" creationId="{CA38AB14-DBDE-31E6-05C6-C971B5C57BB8}"/>
          </ac:spMkLst>
        </pc:spChg>
      </pc:sldChg>
      <pc:sldChg chg="modSp">
        <pc:chgData name="Spencer Anderson" userId="10a27397-ba59-47e9-b221-fb353af0a664" providerId="ADAL" clId="{9C933FBC-BB7D-4CD7-BDF7-680C129B8041}" dt="2025-10-28T13:33:52.630" v="357" actId="732"/>
        <pc:sldMkLst>
          <pc:docMk/>
          <pc:sldMk cId="3740064047" sldId="284"/>
        </pc:sldMkLst>
        <pc:picChg chg="mod">
          <ac:chgData name="Spencer Anderson" userId="10a27397-ba59-47e9-b221-fb353af0a664" providerId="ADAL" clId="{9C933FBC-BB7D-4CD7-BDF7-680C129B8041}" dt="2025-10-28T13:33:52.630" v="357" actId="732"/>
          <ac:picMkLst>
            <pc:docMk/>
            <pc:sldMk cId="3740064047" sldId="284"/>
            <ac:picMk id="2056" creationId="{9C5E92A2-9150-0EDC-F240-1E50C9FDBBAB}"/>
          </ac:picMkLst>
        </pc:picChg>
      </pc:sldChg>
    </pc:docChg>
  </pc:docChgLst>
  <pc:docChgLst>
    <pc:chgData name="Christy Dunlap" userId="a7baf124-0af4-4e08-882e-a229209b4396" providerId="ADAL" clId="{D691DB51-08E6-46A5-8142-AF3AA1A3DC21}"/>
    <pc:docChg chg="undo custSel delSld modSld">
      <pc:chgData name="Christy Dunlap" userId="a7baf124-0af4-4e08-882e-a229209b4396" providerId="ADAL" clId="{D691DB51-08E6-46A5-8142-AF3AA1A3DC21}" dt="2025-10-27T21:55:06.491" v="93" actId="47"/>
      <pc:docMkLst>
        <pc:docMk/>
      </pc:docMkLst>
      <pc:sldChg chg="addSp delSp modSp mod">
        <pc:chgData name="Christy Dunlap" userId="a7baf124-0af4-4e08-882e-a229209b4396" providerId="ADAL" clId="{D691DB51-08E6-46A5-8142-AF3AA1A3DC21}" dt="2025-10-27T19:33:17.453" v="56" actId="948"/>
        <pc:sldMkLst>
          <pc:docMk/>
          <pc:sldMk cId="212536153" sldId="261"/>
        </pc:sldMkLst>
        <pc:spChg chg="del">
          <ac:chgData name="Christy Dunlap" userId="a7baf124-0af4-4e08-882e-a229209b4396" providerId="ADAL" clId="{D691DB51-08E6-46A5-8142-AF3AA1A3DC21}" dt="2025-10-27T19:30:03.934" v="0" actId="478"/>
          <ac:spMkLst>
            <pc:docMk/>
            <pc:sldMk cId="212536153" sldId="261"/>
            <ac:spMk id="3" creationId="{44062239-4512-908E-50AD-C7E35DE333AA}"/>
          </ac:spMkLst>
        </pc:spChg>
        <pc:spChg chg="add mod">
          <ac:chgData name="Christy Dunlap" userId="a7baf124-0af4-4e08-882e-a229209b4396" providerId="ADAL" clId="{D691DB51-08E6-46A5-8142-AF3AA1A3DC21}" dt="2025-10-27T19:32:16.829" v="50" actId="1037"/>
          <ac:spMkLst>
            <pc:docMk/>
            <pc:sldMk cId="212536153" sldId="261"/>
            <ac:spMk id="4" creationId="{D6A2E5F8-B78A-02FE-9708-E3AC01F6E847}"/>
          </ac:spMkLst>
        </pc:spChg>
        <pc:spChg chg="mod">
          <ac:chgData name="Christy Dunlap" userId="a7baf124-0af4-4e08-882e-a229209b4396" providerId="ADAL" clId="{D691DB51-08E6-46A5-8142-AF3AA1A3DC21}" dt="2025-10-27T19:32:16.829" v="50" actId="1037"/>
          <ac:spMkLst>
            <pc:docMk/>
            <pc:sldMk cId="212536153" sldId="261"/>
            <ac:spMk id="5" creationId="{F8DCD9DB-4161-E8F6-C1A2-054348E49B65}"/>
          </ac:spMkLst>
        </pc:spChg>
        <pc:spChg chg="add mod">
          <ac:chgData name="Christy Dunlap" userId="a7baf124-0af4-4e08-882e-a229209b4396" providerId="ADAL" clId="{D691DB51-08E6-46A5-8142-AF3AA1A3DC21}" dt="2025-10-27T19:32:16.829" v="50" actId="1037"/>
          <ac:spMkLst>
            <pc:docMk/>
            <pc:sldMk cId="212536153" sldId="261"/>
            <ac:spMk id="7" creationId="{708E59F5-F292-9DBD-57E5-B04CA377E870}"/>
          </ac:spMkLst>
        </pc:spChg>
        <pc:spChg chg="add mod">
          <ac:chgData name="Christy Dunlap" userId="a7baf124-0af4-4e08-882e-a229209b4396" providerId="ADAL" clId="{D691DB51-08E6-46A5-8142-AF3AA1A3DC21}" dt="2025-10-27T19:32:16.829" v="50" actId="1037"/>
          <ac:spMkLst>
            <pc:docMk/>
            <pc:sldMk cId="212536153" sldId="261"/>
            <ac:spMk id="8" creationId="{7271D7B8-FCD8-9E03-9781-42C1F25D15E0}"/>
          </ac:spMkLst>
        </pc:spChg>
        <pc:spChg chg="add mod">
          <ac:chgData name="Christy Dunlap" userId="a7baf124-0af4-4e08-882e-a229209b4396" providerId="ADAL" clId="{D691DB51-08E6-46A5-8142-AF3AA1A3DC21}" dt="2025-10-27T19:32:16.829" v="50" actId="1037"/>
          <ac:spMkLst>
            <pc:docMk/>
            <pc:sldMk cId="212536153" sldId="261"/>
            <ac:spMk id="10" creationId="{9B561E42-14F6-3435-EB18-0EDA5AD9ABD2}"/>
          </ac:spMkLst>
        </pc:spChg>
        <pc:spChg chg="add mod">
          <ac:chgData name="Christy Dunlap" userId="a7baf124-0af4-4e08-882e-a229209b4396" providerId="ADAL" clId="{D691DB51-08E6-46A5-8142-AF3AA1A3DC21}" dt="2025-10-27T19:32:16.829" v="50" actId="1037"/>
          <ac:spMkLst>
            <pc:docMk/>
            <pc:sldMk cId="212536153" sldId="261"/>
            <ac:spMk id="11" creationId="{18B35AFE-50D4-C66C-ADB7-88BD23431FA5}"/>
          </ac:spMkLst>
        </pc:spChg>
        <pc:spChg chg="add del mod">
          <ac:chgData name="Christy Dunlap" userId="a7baf124-0af4-4e08-882e-a229209b4396" providerId="ADAL" clId="{D691DB51-08E6-46A5-8142-AF3AA1A3DC21}" dt="2025-10-27T19:31:02.991" v="14" actId="478"/>
          <ac:spMkLst>
            <pc:docMk/>
            <pc:sldMk cId="212536153" sldId="261"/>
            <ac:spMk id="12" creationId="{468DC3BB-D0D1-3333-D7BC-601C30F226FF}"/>
          </ac:spMkLst>
        </pc:spChg>
        <pc:spChg chg="add mod">
          <ac:chgData name="Christy Dunlap" userId="a7baf124-0af4-4e08-882e-a229209b4396" providerId="ADAL" clId="{D691DB51-08E6-46A5-8142-AF3AA1A3DC21}" dt="2025-10-27T19:32:16.829" v="50" actId="1037"/>
          <ac:spMkLst>
            <pc:docMk/>
            <pc:sldMk cId="212536153" sldId="261"/>
            <ac:spMk id="13" creationId="{D1BA755A-0A89-15E3-C30D-BE610EF7969E}"/>
          </ac:spMkLst>
        </pc:spChg>
        <pc:spChg chg="add mod">
          <ac:chgData name="Christy Dunlap" userId="a7baf124-0af4-4e08-882e-a229209b4396" providerId="ADAL" clId="{D691DB51-08E6-46A5-8142-AF3AA1A3DC21}" dt="2025-10-27T19:32:16.829" v="50" actId="1037"/>
          <ac:spMkLst>
            <pc:docMk/>
            <pc:sldMk cId="212536153" sldId="261"/>
            <ac:spMk id="14" creationId="{3126EB46-F5A5-E7F0-800A-A5C5411D0532}"/>
          </ac:spMkLst>
        </pc:spChg>
        <pc:spChg chg="add mod">
          <ac:chgData name="Christy Dunlap" userId="a7baf124-0af4-4e08-882e-a229209b4396" providerId="ADAL" clId="{D691DB51-08E6-46A5-8142-AF3AA1A3DC21}" dt="2025-10-27T19:32:22.713" v="51" actId="14100"/>
          <ac:spMkLst>
            <pc:docMk/>
            <pc:sldMk cId="212536153" sldId="261"/>
            <ac:spMk id="15" creationId="{B7423DA8-DEA5-36D0-B9EE-E8BC8604AB34}"/>
          </ac:spMkLst>
        </pc:spChg>
        <pc:spChg chg="mod">
          <ac:chgData name="Christy Dunlap" userId="a7baf124-0af4-4e08-882e-a229209b4396" providerId="ADAL" clId="{D691DB51-08E6-46A5-8142-AF3AA1A3DC21}" dt="2025-10-27T19:33:04.188" v="55" actId="948"/>
          <ac:spMkLst>
            <pc:docMk/>
            <pc:sldMk cId="212536153" sldId="261"/>
            <ac:spMk id="16" creationId="{DDF96527-3F5F-9673-80B5-BD3389B6039A}"/>
          </ac:spMkLst>
        </pc:spChg>
        <pc:spChg chg="add mod">
          <ac:chgData name="Christy Dunlap" userId="a7baf124-0af4-4e08-882e-a229209b4396" providerId="ADAL" clId="{D691DB51-08E6-46A5-8142-AF3AA1A3DC21}" dt="2025-10-27T19:33:17.453" v="56" actId="948"/>
          <ac:spMkLst>
            <pc:docMk/>
            <pc:sldMk cId="212536153" sldId="261"/>
            <ac:spMk id="17" creationId="{2A7D3780-AFE3-BCB3-880A-EF85F3DDA759}"/>
          </ac:spMkLst>
        </pc:spChg>
      </pc:sldChg>
      <pc:sldChg chg="del">
        <pc:chgData name="Christy Dunlap" userId="a7baf124-0af4-4e08-882e-a229209b4396" providerId="ADAL" clId="{D691DB51-08E6-46A5-8142-AF3AA1A3DC21}" dt="2025-10-27T21:55:06.491" v="93" actId="47"/>
        <pc:sldMkLst>
          <pc:docMk/>
          <pc:sldMk cId="3043737369" sldId="267"/>
        </pc:sldMkLst>
      </pc:sldChg>
      <pc:sldChg chg="addSp delSp modSp mod">
        <pc:chgData name="Christy Dunlap" userId="a7baf124-0af4-4e08-882e-a229209b4396" providerId="ADAL" clId="{D691DB51-08E6-46A5-8142-AF3AA1A3DC21}" dt="2025-10-27T21:53:52.118" v="92" actId="1582"/>
        <pc:sldMkLst>
          <pc:docMk/>
          <pc:sldMk cId="2567678874" sldId="268"/>
        </pc:sldMkLst>
        <pc:spChg chg="del">
          <ac:chgData name="Christy Dunlap" userId="a7baf124-0af4-4e08-882e-a229209b4396" providerId="ADAL" clId="{D691DB51-08E6-46A5-8142-AF3AA1A3DC21}" dt="2025-10-27T21:52:01.034" v="57" actId="478"/>
          <ac:spMkLst>
            <pc:docMk/>
            <pc:sldMk cId="2567678874" sldId="268"/>
            <ac:spMk id="3" creationId="{4A480CFE-7CAA-0C20-DBC4-1A748F4E3C3E}"/>
          </ac:spMkLst>
        </pc:spChg>
        <pc:spChg chg="add mod">
          <ac:chgData name="Christy Dunlap" userId="a7baf124-0af4-4e08-882e-a229209b4396" providerId="ADAL" clId="{D691DB51-08E6-46A5-8142-AF3AA1A3DC21}" dt="2025-10-27T21:53:43.112" v="90" actId="1076"/>
          <ac:spMkLst>
            <pc:docMk/>
            <pc:sldMk cId="2567678874" sldId="268"/>
            <ac:spMk id="6" creationId="{462CAC50-68F1-7514-CDFA-08377EDF08E4}"/>
          </ac:spMkLst>
        </pc:spChg>
        <pc:picChg chg="add mod">
          <ac:chgData name="Christy Dunlap" userId="a7baf124-0af4-4e08-882e-a229209b4396" providerId="ADAL" clId="{D691DB51-08E6-46A5-8142-AF3AA1A3DC21}" dt="2025-10-27T21:53:52.118" v="92" actId="1582"/>
          <ac:picMkLst>
            <pc:docMk/>
            <pc:sldMk cId="2567678874" sldId="268"/>
            <ac:picMk id="5" creationId="{1E110D23-EF14-8374-9007-58FAB72C4299}"/>
          </ac:picMkLst>
        </pc:picChg>
      </pc:sldChg>
    </pc:docChg>
  </pc:docChgLst>
  <pc:docChgLst>
    <pc:chgData name="Julius Hearns" userId="345dd50c-068a-47d5-ad28-05eb8da20d68" providerId="ADAL" clId="{1C6BEC72-9AC3-4CA0-A19F-C1D876B7DE7C}"/>
    <pc:docChg chg="undo custSel addSld delSld modSld">
      <pc:chgData name="Julius Hearns" userId="345dd50c-068a-47d5-ad28-05eb8da20d68" providerId="ADAL" clId="{1C6BEC72-9AC3-4CA0-A19F-C1D876B7DE7C}" dt="2025-10-28T16:01:17.094" v="225" actId="1076"/>
      <pc:docMkLst>
        <pc:docMk/>
      </pc:docMkLst>
      <pc:sldChg chg="modSp mod">
        <pc:chgData name="Julius Hearns" userId="345dd50c-068a-47d5-ad28-05eb8da20d68" providerId="ADAL" clId="{1C6BEC72-9AC3-4CA0-A19F-C1D876B7DE7C}" dt="2025-10-28T15:41:50.562" v="223" actId="20577"/>
        <pc:sldMkLst>
          <pc:docMk/>
          <pc:sldMk cId="109857222" sldId="256"/>
        </pc:sldMkLst>
        <pc:spChg chg="mod">
          <ac:chgData name="Julius Hearns" userId="345dd50c-068a-47d5-ad28-05eb8da20d68" providerId="ADAL" clId="{1C6BEC72-9AC3-4CA0-A19F-C1D876B7DE7C}" dt="2025-10-28T15:41:50.562" v="22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ulius Hearns" userId="345dd50c-068a-47d5-ad28-05eb8da20d68" providerId="ADAL" clId="{1C6BEC72-9AC3-4CA0-A19F-C1D876B7DE7C}" dt="2025-10-27T18:19:09.908" v="11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Julius Hearns" userId="345dd50c-068a-47d5-ad28-05eb8da20d68" providerId="ADAL" clId="{1C6BEC72-9AC3-4CA0-A19F-C1D876B7DE7C}" dt="2025-10-27T18:11:14.812" v="1" actId="47"/>
        <pc:sldMkLst>
          <pc:docMk/>
          <pc:sldMk cId="3767519351" sldId="257"/>
        </pc:sldMkLst>
      </pc:sldChg>
      <pc:sldChg chg="del">
        <pc:chgData name="Julius Hearns" userId="345dd50c-068a-47d5-ad28-05eb8da20d68" providerId="ADAL" clId="{1C6BEC72-9AC3-4CA0-A19F-C1D876B7DE7C}" dt="2025-10-27T18:12:00.755" v="3" actId="47"/>
        <pc:sldMkLst>
          <pc:docMk/>
          <pc:sldMk cId="4274601368" sldId="263"/>
        </pc:sldMkLst>
      </pc:sldChg>
      <pc:sldChg chg="del">
        <pc:chgData name="Julius Hearns" userId="345dd50c-068a-47d5-ad28-05eb8da20d68" providerId="ADAL" clId="{1C6BEC72-9AC3-4CA0-A19F-C1D876B7DE7C}" dt="2025-10-27T18:12:10.886" v="5" actId="47"/>
        <pc:sldMkLst>
          <pc:docMk/>
          <pc:sldMk cId="2006113726" sldId="264"/>
        </pc:sldMkLst>
      </pc:sldChg>
      <pc:sldChg chg="del">
        <pc:chgData name="Julius Hearns" userId="345dd50c-068a-47d5-ad28-05eb8da20d68" providerId="ADAL" clId="{1C6BEC72-9AC3-4CA0-A19F-C1D876B7DE7C}" dt="2025-10-27T18:12:41.165" v="10" actId="47"/>
        <pc:sldMkLst>
          <pc:docMk/>
          <pc:sldMk cId="191193118" sldId="265"/>
        </pc:sldMkLst>
      </pc:sldChg>
      <pc:sldChg chg="del">
        <pc:chgData name="Julius Hearns" userId="345dd50c-068a-47d5-ad28-05eb8da20d68" providerId="ADAL" clId="{1C6BEC72-9AC3-4CA0-A19F-C1D876B7DE7C}" dt="2025-10-27T18:12:24.692" v="8" actId="47"/>
        <pc:sldMkLst>
          <pc:docMk/>
          <pc:sldMk cId="73415805" sldId="266"/>
        </pc:sldMkLst>
      </pc:sldChg>
      <pc:sldChg chg="modSp mod">
        <pc:chgData name="Julius Hearns" userId="345dd50c-068a-47d5-ad28-05eb8da20d68" providerId="ADAL" clId="{1C6BEC72-9AC3-4CA0-A19F-C1D876B7DE7C}" dt="2025-10-27T18:24:54.631" v="130" actId="20577"/>
        <pc:sldMkLst>
          <pc:docMk/>
          <pc:sldMk cId="3043737369" sldId="267"/>
        </pc:sldMkLst>
        <pc:spChg chg="mod">
          <ac:chgData name="Julius Hearns" userId="345dd50c-068a-47d5-ad28-05eb8da20d68" providerId="ADAL" clId="{1C6BEC72-9AC3-4CA0-A19F-C1D876B7DE7C}" dt="2025-10-27T18:24:54.631" v="130" actId="20577"/>
          <ac:spMkLst>
            <pc:docMk/>
            <pc:sldMk cId="3043737369" sldId="267"/>
            <ac:spMk id="2" creationId="{70CE82C4-F1D8-A0CF-9EE6-D8574698A3EF}"/>
          </ac:spMkLst>
        </pc:spChg>
      </pc:sldChg>
      <pc:sldChg chg="add">
        <pc:chgData name="Julius Hearns" userId="345dd50c-068a-47d5-ad28-05eb8da20d68" providerId="ADAL" clId="{1C6BEC72-9AC3-4CA0-A19F-C1D876B7DE7C}" dt="2025-10-27T18:11:12.954" v="0"/>
        <pc:sldMkLst>
          <pc:docMk/>
          <pc:sldMk cId="4157121818" sldId="269"/>
        </pc:sldMkLst>
      </pc:sldChg>
      <pc:sldChg chg="del">
        <pc:chgData name="Julius Hearns" userId="345dd50c-068a-47d5-ad28-05eb8da20d68" providerId="ADAL" clId="{1C6BEC72-9AC3-4CA0-A19F-C1D876B7DE7C}" dt="2025-10-28T13:34:20.663" v="179" actId="47"/>
        <pc:sldMkLst>
          <pc:docMk/>
          <pc:sldMk cId="3588739930" sldId="270"/>
        </pc:sldMkLst>
      </pc:sldChg>
      <pc:sldChg chg="add">
        <pc:chgData name="Julius Hearns" userId="345dd50c-068a-47d5-ad28-05eb8da20d68" providerId="ADAL" clId="{1C6BEC72-9AC3-4CA0-A19F-C1D876B7DE7C}" dt="2025-10-27T18:11:58.441" v="2"/>
        <pc:sldMkLst>
          <pc:docMk/>
          <pc:sldMk cId="327399423" sldId="272"/>
        </pc:sldMkLst>
      </pc:sldChg>
      <pc:sldChg chg="add">
        <pc:chgData name="Julius Hearns" userId="345dd50c-068a-47d5-ad28-05eb8da20d68" providerId="ADAL" clId="{1C6BEC72-9AC3-4CA0-A19F-C1D876B7DE7C}" dt="2025-10-27T18:12:09.074" v="4"/>
        <pc:sldMkLst>
          <pc:docMk/>
          <pc:sldMk cId="3590449525" sldId="273"/>
        </pc:sldMkLst>
      </pc:sldChg>
      <pc:sldChg chg="delSp add setBg delDesignElem">
        <pc:chgData name="Julius Hearns" userId="345dd50c-068a-47d5-ad28-05eb8da20d68" providerId="ADAL" clId="{1C6BEC72-9AC3-4CA0-A19F-C1D876B7DE7C}" dt="2025-10-27T18:12:23.373" v="7"/>
        <pc:sldMkLst>
          <pc:docMk/>
          <pc:sldMk cId="133647982" sldId="274"/>
        </pc:sldMkLst>
        <pc:spChg chg="del">
          <ac:chgData name="Julius Hearns" userId="345dd50c-068a-47d5-ad28-05eb8da20d68" providerId="ADAL" clId="{1C6BEC72-9AC3-4CA0-A19F-C1D876B7DE7C}" dt="2025-10-27T18:12:23.373" v="7"/>
          <ac:spMkLst>
            <pc:docMk/>
            <pc:sldMk cId="133647982" sldId="274"/>
            <ac:spMk id="2055" creationId="{3346177D-ADC4-4968-B747-5CFCD390B5B9}"/>
          </ac:spMkLst>
        </pc:spChg>
        <pc:spChg chg="del">
          <ac:chgData name="Julius Hearns" userId="345dd50c-068a-47d5-ad28-05eb8da20d68" providerId="ADAL" clId="{1C6BEC72-9AC3-4CA0-A19F-C1D876B7DE7C}" dt="2025-10-27T18:12:23.373" v="7"/>
          <ac:spMkLst>
            <pc:docMk/>
            <pc:sldMk cId="133647982" sldId="274"/>
            <ac:spMk id="2057" creationId="{0844A943-BF79-4FEA-ABB1-3BD54D236606}"/>
          </ac:spMkLst>
        </pc:spChg>
        <pc:spChg chg="del">
          <ac:chgData name="Julius Hearns" userId="345dd50c-068a-47d5-ad28-05eb8da20d68" providerId="ADAL" clId="{1C6BEC72-9AC3-4CA0-A19F-C1D876B7DE7C}" dt="2025-10-27T18:12:23.373" v="7"/>
          <ac:spMkLst>
            <pc:docMk/>
            <pc:sldMk cId="133647982" sldId="274"/>
            <ac:spMk id="2059" creationId="{6437CC72-F4A8-4DC3-AFAB-D22C482C8100}"/>
          </ac:spMkLst>
        </pc:spChg>
      </pc:sldChg>
      <pc:sldChg chg="add">
        <pc:chgData name="Julius Hearns" userId="345dd50c-068a-47d5-ad28-05eb8da20d68" providerId="ADAL" clId="{1C6BEC72-9AC3-4CA0-A19F-C1D876B7DE7C}" dt="2025-10-27T18:12:39.421" v="9"/>
        <pc:sldMkLst>
          <pc:docMk/>
          <pc:sldMk cId="4203922915" sldId="278"/>
        </pc:sldMkLst>
      </pc:sldChg>
      <pc:sldChg chg="addSp delSp modSp add mod">
        <pc:chgData name="Julius Hearns" userId="345dd50c-068a-47d5-ad28-05eb8da20d68" providerId="ADAL" clId="{1C6BEC72-9AC3-4CA0-A19F-C1D876B7DE7C}" dt="2025-10-27T19:52:25.114" v="159" actId="14100"/>
        <pc:sldMkLst>
          <pc:docMk/>
          <pc:sldMk cId="3236321360" sldId="279"/>
        </pc:sldMkLst>
        <pc:spChg chg="mod">
          <ac:chgData name="Julius Hearns" userId="345dd50c-068a-47d5-ad28-05eb8da20d68" providerId="ADAL" clId="{1C6BEC72-9AC3-4CA0-A19F-C1D876B7DE7C}" dt="2025-10-27T18:26:10.706" v="144" actId="20577"/>
          <ac:spMkLst>
            <pc:docMk/>
            <pc:sldMk cId="3236321360" sldId="279"/>
            <ac:spMk id="2" creationId="{442CAF4F-A71F-83B6-8ADC-07DB701D0859}"/>
          </ac:spMkLst>
        </pc:spChg>
        <pc:spChg chg="del">
          <ac:chgData name="Julius Hearns" userId="345dd50c-068a-47d5-ad28-05eb8da20d68" providerId="ADAL" clId="{1C6BEC72-9AC3-4CA0-A19F-C1D876B7DE7C}" dt="2025-10-27T19:51:05.199" v="145"/>
          <ac:spMkLst>
            <pc:docMk/>
            <pc:sldMk cId="3236321360" sldId="279"/>
            <ac:spMk id="3" creationId="{CA38AB14-DBDE-31E6-05C6-C971B5C57BB8}"/>
          </ac:spMkLst>
        </pc:spChg>
        <pc:spChg chg="add del mod">
          <ac:chgData name="Julius Hearns" userId="345dd50c-068a-47d5-ad28-05eb8da20d68" providerId="ADAL" clId="{1C6BEC72-9AC3-4CA0-A19F-C1D876B7DE7C}" dt="2025-10-27T19:51:12.921" v="147"/>
          <ac:spMkLst>
            <pc:docMk/>
            <pc:sldMk cId="3236321360" sldId="279"/>
            <ac:spMk id="6" creationId="{70D461F0-4155-AAE5-DB09-8988141AD868}"/>
          </ac:spMkLst>
        </pc:spChg>
        <pc:spChg chg="add del mod">
          <ac:chgData name="Julius Hearns" userId="345dd50c-068a-47d5-ad28-05eb8da20d68" providerId="ADAL" clId="{1C6BEC72-9AC3-4CA0-A19F-C1D876B7DE7C}" dt="2025-10-27T19:51:33.428" v="149"/>
          <ac:spMkLst>
            <pc:docMk/>
            <pc:sldMk cId="3236321360" sldId="279"/>
            <ac:spMk id="9" creationId="{A1EAF766-8B6E-E881-AF38-8ABD51FC8BF4}"/>
          </ac:spMkLst>
        </pc:spChg>
        <pc:picChg chg="add del mod">
          <ac:chgData name="Julius Hearns" userId="345dd50c-068a-47d5-ad28-05eb8da20d68" providerId="ADAL" clId="{1C6BEC72-9AC3-4CA0-A19F-C1D876B7DE7C}" dt="2025-10-27T19:51:10.995" v="146" actId="478"/>
          <ac:picMkLst>
            <pc:docMk/>
            <pc:sldMk cId="3236321360" sldId="279"/>
            <ac:picMk id="4" creationId="{3DBD14F0-E90E-89AF-DF8F-1C2D6338BDDD}"/>
          </ac:picMkLst>
        </pc:picChg>
        <pc:picChg chg="add del mod">
          <ac:chgData name="Julius Hearns" userId="345dd50c-068a-47d5-ad28-05eb8da20d68" providerId="ADAL" clId="{1C6BEC72-9AC3-4CA0-A19F-C1D876B7DE7C}" dt="2025-10-27T19:51:17.054" v="148" actId="478"/>
          <ac:picMkLst>
            <pc:docMk/>
            <pc:sldMk cId="3236321360" sldId="279"/>
            <ac:picMk id="7" creationId="{7ADA681D-4218-A9B4-DCAD-9777B33E1739}"/>
          </ac:picMkLst>
        </pc:picChg>
        <pc:picChg chg="add mod">
          <ac:chgData name="Julius Hearns" userId="345dd50c-068a-47d5-ad28-05eb8da20d68" providerId="ADAL" clId="{1C6BEC72-9AC3-4CA0-A19F-C1D876B7DE7C}" dt="2025-10-27T19:51:35.973" v="150" actId="1076"/>
          <ac:picMkLst>
            <pc:docMk/>
            <pc:sldMk cId="3236321360" sldId="279"/>
            <ac:picMk id="10" creationId="{3AE837D4-5EC3-F89E-59B1-173617D652DE}"/>
          </ac:picMkLst>
        </pc:picChg>
        <pc:picChg chg="add mod">
          <ac:chgData name="Julius Hearns" userId="345dd50c-068a-47d5-ad28-05eb8da20d68" providerId="ADAL" clId="{1C6BEC72-9AC3-4CA0-A19F-C1D876B7DE7C}" dt="2025-10-27T19:52:25.114" v="159" actId="14100"/>
          <ac:picMkLst>
            <pc:docMk/>
            <pc:sldMk cId="3236321360" sldId="279"/>
            <ac:picMk id="11" creationId="{94FBF9A7-31E0-B283-716D-ABEEEB51AE5E}"/>
          </ac:picMkLst>
        </pc:picChg>
      </pc:sldChg>
      <pc:sldChg chg="addSp modSp mod">
        <pc:chgData name="Julius Hearns" userId="345dd50c-068a-47d5-ad28-05eb8da20d68" providerId="ADAL" clId="{1C6BEC72-9AC3-4CA0-A19F-C1D876B7DE7C}" dt="2025-10-28T15:40:10.447" v="220" actId="20577"/>
        <pc:sldMkLst>
          <pc:docMk/>
          <pc:sldMk cId="2159279077" sldId="281"/>
        </pc:sldMkLst>
        <pc:spChg chg="mod">
          <ac:chgData name="Julius Hearns" userId="345dd50c-068a-47d5-ad28-05eb8da20d68" providerId="ADAL" clId="{1C6BEC72-9AC3-4CA0-A19F-C1D876B7DE7C}" dt="2025-10-28T13:35:04.670" v="180" actId="1076"/>
          <ac:spMkLst>
            <pc:docMk/>
            <pc:sldMk cId="2159279077" sldId="281"/>
            <ac:spMk id="3" creationId="{50A8BA17-28B6-45DD-B7AA-0088BE33AAFC}"/>
          </ac:spMkLst>
        </pc:spChg>
        <pc:spChg chg="mod">
          <ac:chgData name="Julius Hearns" userId="345dd50c-068a-47d5-ad28-05eb8da20d68" providerId="ADAL" clId="{1C6BEC72-9AC3-4CA0-A19F-C1D876B7DE7C}" dt="2025-10-28T13:35:04.670" v="180" actId="1076"/>
          <ac:spMkLst>
            <pc:docMk/>
            <pc:sldMk cId="2159279077" sldId="281"/>
            <ac:spMk id="7" creationId="{E51B3355-FDD5-CDA0-F2D0-5ED74D504785}"/>
          </ac:spMkLst>
        </pc:spChg>
        <pc:spChg chg="mod">
          <ac:chgData name="Julius Hearns" userId="345dd50c-068a-47d5-ad28-05eb8da20d68" providerId="ADAL" clId="{1C6BEC72-9AC3-4CA0-A19F-C1D876B7DE7C}" dt="2025-10-28T13:35:04.670" v="180" actId="1076"/>
          <ac:spMkLst>
            <pc:docMk/>
            <pc:sldMk cId="2159279077" sldId="281"/>
            <ac:spMk id="9" creationId="{8C49885F-B3EE-BE1B-25A7-783113938C50}"/>
          </ac:spMkLst>
        </pc:spChg>
        <pc:spChg chg="mod">
          <ac:chgData name="Julius Hearns" userId="345dd50c-068a-47d5-ad28-05eb8da20d68" providerId="ADAL" clId="{1C6BEC72-9AC3-4CA0-A19F-C1D876B7DE7C}" dt="2025-10-28T13:36:44.422" v="186" actId="1076"/>
          <ac:spMkLst>
            <pc:docMk/>
            <pc:sldMk cId="2159279077" sldId="281"/>
            <ac:spMk id="14" creationId="{B0ABB2AC-AB7E-2262-A426-F6CB5DA0F996}"/>
          </ac:spMkLst>
        </pc:spChg>
        <pc:spChg chg="mod">
          <ac:chgData name="Julius Hearns" userId="345dd50c-068a-47d5-ad28-05eb8da20d68" providerId="ADAL" clId="{1C6BEC72-9AC3-4CA0-A19F-C1D876B7DE7C}" dt="2025-10-28T13:36:44.422" v="186" actId="1076"/>
          <ac:spMkLst>
            <pc:docMk/>
            <pc:sldMk cId="2159279077" sldId="281"/>
            <ac:spMk id="15" creationId="{44B6D92D-E767-9B4D-2BFC-3FA5EC4D2AA4}"/>
          </ac:spMkLst>
        </pc:spChg>
        <pc:spChg chg="mod">
          <ac:chgData name="Julius Hearns" userId="345dd50c-068a-47d5-ad28-05eb8da20d68" providerId="ADAL" clId="{1C6BEC72-9AC3-4CA0-A19F-C1D876B7DE7C}" dt="2025-10-28T13:36:20.419" v="185" actId="1076"/>
          <ac:spMkLst>
            <pc:docMk/>
            <pc:sldMk cId="2159279077" sldId="281"/>
            <ac:spMk id="17" creationId="{0FABD429-B3E1-39FB-2B58-99294C5E8EC2}"/>
          </ac:spMkLst>
        </pc:spChg>
        <pc:spChg chg="mod">
          <ac:chgData name="Julius Hearns" userId="345dd50c-068a-47d5-ad28-05eb8da20d68" providerId="ADAL" clId="{1C6BEC72-9AC3-4CA0-A19F-C1D876B7DE7C}" dt="2025-10-28T13:36:20.419" v="185" actId="1076"/>
          <ac:spMkLst>
            <pc:docMk/>
            <pc:sldMk cId="2159279077" sldId="281"/>
            <ac:spMk id="19" creationId="{0FA92E25-2EE8-9B1E-5FAF-C9185AC0238F}"/>
          </ac:spMkLst>
        </pc:spChg>
        <pc:spChg chg="mod">
          <ac:chgData name="Julius Hearns" userId="345dd50c-068a-47d5-ad28-05eb8da20d68" providerId="ADAL" clId="{1C6BEC72-9AC3-4CA0-A19F-C1D876B7DE7C}" dt="2025-10-28T15:40:10.447" v="220" actId="20577"/>
          <ac:spMkLst>
            <pc:docMk/>
            <pc:sldMk cId="2159279077" sldId="281"/>
            <ac:spMk id="26" creationId="{B0A26F18-7D07-1843-5646-0759A02D5BD9}"/>
          </ac:spMkLst>
        </pc:spChg>
        <pc:cxnChg chg="add mod">
          <ac:chgData name="Julius Hearns" userId="345dd50c-068a-47d5-ad28-05eb8da20d68" providerId="ADAL" clId="{1C6BEC72-9AC3-4CA0-A19F-C1D876B7DE7C}" dt="2025-10-28T13:35:40.038" v="183" actId="14100"/>
          <ac:cxnSpMkLst>
            <pc:docMk/>
            <pc:sldMk cId="2159279077" sldId="281"/>
            <ac:cxnSpMk id="5" creationId="{24B6CE00-9908-8805-BA7E-32D9E4B11FA9}"/>
          </ac:cxnSpMkLst>
        </pc:cxnChg>
        <pc:cxnChg chg="mod">
          <ac:chgData name="Julius Hearns" userId="345dd50c-068a-47d5-ad28-05eb8da20d68" providerId="ADAL" clId="{1C6BEC72-9AC3-4CA0-A19F-C1D876B7DE7C}" dt="2025-10-28T13:35:04.670" v="180" actId="1076"/>
          <ac:cxnSpMkLst>
            <pc:docMk/>
            <pc:sldMk cId="2159279077" sldId="281"/>
            <ac:cxnSpMk id="8" creationId="{E4D9D6A1-A3ED-9FDD-5714-8C1197608DE6}"/>
          </ac:cxnSpMkLst>
        </pc:cxnChg>
        <pc:cxnChg chg="mod">
          <ac:chgData name="Julius Hearns" userId="345dd50c-068a-47d5-ad28-05eb8da20d68" providerId="ADAL" clId="{1C6BEC72-9AC3-4CA0-A19F-C1D876B7DE7C}" dt="2025-10-28T13:36:44.422" v="186" actId="1076"/>
          <ac:cxnSpMkLst>
            <pc:docMk/>
            <pc:sldMk cId="2159279077" sldId="281"/>
            <ac:cxnSpMk id="13" creationId="{725D37F1-A89D-6EF2-BBC3-33A14D721382}"/>
          </ac:cxnSpMkLst>
        </pc:cxnChg>
        <pc:cxnChg chg="mod">
          <ac:chgData name="Julius Hearns" userId="345dd50c-068a-47d5-ad28-05eb8da20d68" providerId="ADAL" clId="{1C6BEC72-9AC3-4CA0-A19F-C1D876B7DE7C}" dt="2025-10-28T13:36:20.419" v="185" actId="1076"/>
          <ac:cxnSpMkLst>
            <pc:docMk/>
            <pc:sldMk cId="2159279077" sldId="281"/>
            <ac:cxnSpMk id="18" creationId="{E9047A7D-2441-0EA7-4463-8951E629398F}"/>
          </ac:cxnSpMkLst>
        </pc:cxnChg>
      </pc:sldChg>
      <pc:sldChg chg="modSp mod">
        <pc:chgData name="Julius Hearns" userId="345dd50c-068a-47d5-ad28-05eb8da20d68" providerId="ADAL" clId="{1C6BEC72-9AC3-4CA0-A19F-C1D876B7DE7C}" dt="2025-10-28T13:37:15.636" v="190" actId="1076"/>
        <pc:sldMkLst>
          <pc:docMk/>
          <pc:sldMk cId="1922448202" sldId="282"/>
        </pc:sldMkLst>
        <pc:spChg chg="mod">
          <ac:chgData name="Julius Hearns" userId="345dd50c-068a-47d5-ad28-05eb8da20d68" providerId="ADAL" clId="{1C6BEC72-9AC3-4CA0-A19F-C1D876B7DE7C}" dt="2025-10-28T13:37:02.316" v="187" actId="1076"/>
          <ac:spMkLst>
            <pc:docMk/>
            <pc:sldMk cId="1922448202" sldId="282"/>
            <ac:spMk id="3" creationId="{6F98082C-FC25-AEFB-B680-4B3B182F942F}"/>
          </ac:spMkLst>
        </pc:spChg>
        <pc:spChg chg="mod">
          <ac:chgData name="Julius Hearns" userId="345dd50c-068a-47d5-ad28-05eb8da20d68" providerId="ADAL" clId="{1C6BEC72-9AC3-4CA0-A19F-C1D876B7DE7C}" dt="2025-10-28T13:37:10.115" v="188" actId="1076"/>
          <ac:spMkLst>
            <pc:docMk/>
            <pc:sldMk cId="1922448202" sldId="282"/>
            <ac:spMk id="32" creationId="{F5D90A21-20EE-7E87-62FB-47B435BC7EC7}"/>
          </ac:spMkLst>
        </pc:spChg>
        <pc:spChg chg="mod">
          <ac:chgData name="Julius Hearns" userId="345dd50c-068a-47d5-ad28-05eb8da20d68" providerId="ADAL" clId="{1C6BEC72-9AC3-4CA0-A19F-C1D876B7DE7C}" dt="2025-10-28T13:37:10.115" v="188" actId="1076"/>
          <ac:spMkLst>
            <pc:docMk/>
            <pc:sldMk cId="1922448202" sldId="282"/>
            <ac:spMk id="34" creationId="{C83F6FEE-2494-48C4-9F2C-052E483C609F}"/>
          </ac:spMkLst>
        </pc:spChg>
        <pc:spChg chg="mod">
          <ac:chgData name="Julius Hearns" userId="345dd50c-068a-47d5-ad28-05eb8da20d68" providerId="ADAL" clId="{1C6BEC72-9AC3-4CA0-A19F-C1D876B7DE7C}" dt="2025-10-28T13:37:10.115" v="188" actId="1076"/>
          <ac:spMkLst>
            <pc:docMk/>
            <pc:sldMk cId="1922448202" sldId="282"/>
            <ac:spMk id="35" creationId="{25C38402-8516-5DCC-4674-9BCBB96A9424}"/>
          </ac:spMkLst>
        </pc:spChg>
        <pc:spChg chg="mod">
          <ac:chgData name="Julius Hearns" userId="345dd50c-068a-47d5-ad28-05eb8da20d68" providerId="ADAL" clId="{1C6BEC72-9AC3-4CA0-A19F-C1D876B7DE7C}" dt="2025-10-28T13:37:10.115" v="188" actId="1076"/>
          <ac:spMkLst>
            <pc:docMk/>
            <pc:sldMk cId="1922448202" sldId="282"/>
            <ac:spMk id="36" creationId="{4B3843F0-C874-2884-AA87-D202158C6265}"/>
          </ac:spMkLst>
        </pc:spChg>
        <pc:graphicFrameChg chg="mod">
          <ac:chgData name="Julius Hearns" userId="345dd50c-068a-47d5-ad28-05eb8da20d68" providerId="ADAL" clId="{1C6BEC72-9AC3-4CA0-A19F-C1D876B7DE7C}" dt="2025-10-28T13:37:02.316" v="187" actId="1076"/>
          <ac:graphicFrameMkLst>
            <pc:docMk/>
            <pc:sldMk cId="1922448202" sldId="282"/>
            <ac:graphicFrameMk id="8" creationId="{88A61EBE-C941-79CB-19F2-0134DEA9E793}"/>
          </ac:graphicFrameMkLst>
        </pc:graphicFrameChg>
        <pc:picChg chg="mod">
          <ac:chgData name="Julius Hearns" userId="345dd50c-068a-47d5-ad28-05eb8da20d68" providerId="ADAL" clId="{1C6BEC72-9AC3-4CA0-A19F-C1D876B7DE7C}" dt="2025-10-28T13:37:15.636" v="190" actId="1076"/>
          <ac:picMkLst>
            <pc:docMk/>
            <pc:sldMk cId="1922448202" sldId="282"/>
            <ac:picMk id="1028" creationId="{32B68F3C-9B90-7D91-3E45-DF0213028CD2}"/>
          </ac:picMkLst>
        </pc:picChg>
      </pc:sldChg>
      <pc:sldChg chg="addSp modSp mod">
        <pc:chgData name="Julius Hearns" userId="345dd50c-068a-47d5-ad28-05eb8da20d68" providerId="ADAL" clId="{1C6BEC72-9AC3-4CA0-A19F-C1D876B7DE7C}" dt="2025-10-28T13:39:17.478" v="208" actId="1076"/>
        <pc:sldMkLst>
          <pc:docMk/>
          <pc:sldMk cId="1855772008" sldId="283"/>
        </pc:sldMkLst>
        <pc:spChg chg="mod">
          <ac:chgData name="Julius Hearns" userId="345dd50c-068a-47d5-ad28-05eb8da20d68" providerId="ADAL" clId="{1C6BEC72-9AC3-4CA0-A19F-C1D876B7DE7C}" dt="2025-10-28T13:37:30.098" v="191" actId="1076"/>
          <ac:spMkLst>
            <pc:docMk/>
            <pc:sldMk cId="1855772008" sldId="283"/>
            <ac:spMk id="3" creationId="{247F42CE-1170-2960-AAE0-940779265EF9}"/>
          </ac:spMkLst>
        </pc:spChg>
        <pc:grpChg chg="add mod">
          <ac:chgData name="Julius Hearns" userId="345dd50c-068a-47d5-ad28-05eb8da20d68" providerId="ADAL" clId="{1C6BEC72-9AC3-4CA0-A19F-C1D876B7DE7C}" dt="2025-10-28T13:39:17.478" v="208" actId="1076"/>
          <ac:grpSpMkLst>
            <pc:docMk/>
            <pc:sldMk cId="1855772008" sldId="283"/>
            <ac:grpSpMk id="4" creationId="{797CD7C7-E00B-A704-7455-9BA40A73D422}"/>
          </ac:grpSpMkLst>
        </pc:grpChg>
        <pc:grpChg chg="mod">
          <ac:chgData name="Julius Hearns" userId="345dd50c-068a-47d5-ad28-05eb8da20d68" providerId="ADAL" clId="{1C6BEC72-9AC3-4CA0-A19F-C1D876B7DE7C}" dt="2025-10-28T13:39:17.478" v="208" actId="1076"/>
          <ac:grpSpMkLst>
            <pc:docMk/>
            <pc:sldMk cId="1855772008" sldId="283"/>
            <ac:grpSpMk id="8" creationId="{BD31121F-E138-ED3F-4BC9-6748369538CC}"/>
          </ac:grpSpMkLst>
        </pc:grpChg>
        <pc:picChg chg="mod">
          <ac:chgData name="Julius Hearns" userId="345dd50c-068a-47d5-ad28-05eb8da20d68" providerId="ADAL" clId="{1C6BEC72-9AC3-4CA0-A19F-C1D876B7DE7C}" dt="2025-10-28T13:37:39.055" v="194" actId="14100"/>
          <ac:picMkLst>
            <pc:docMk/>
            <pc:sldMk cId="1855772008" sldId="283"/>
            <ac:picMk id="5" creationId="{CE1F9F2C-414F-35FA-DF8C-65AD7D993679}"/>
          </ac:picMkLst>
        </pc:picChg>
        <pc:picChg chg="mod">
          <ac:chgData name="Julius Hearns" userId="345dd50c-068a-47d5-ad28-05eb8da20d68" providerId="ADAL" clId="{1C6BEC72-9AC3-4CA0-A19F-C1D876B7DE7C}" dt="2025-10-28T13:39:17.478" v="208" actId="1076"/>
          <ac:picMkLst>
            <pc:docMk/>
            <pc:sldMk cId="1855772008" sldId="283"/>
            <ac:picMk id="7" creationId="{AFD85CD7-5152-6CDF-15A1-EDBA80B55D36}"/>
          </ac:picMkLst>
        </pc:picChg>
        <pc:cxnChg chg="mod">
          <ac:chgData name="Julius Hearns" userId="345dd50c-068a-47d5-ad28-05eb8da20d68" providerId="ADAL" clId="{1C6BEC72-9AC3-4CA0-A19F-C1D876B7DE7C}" dt="2025-10-28T13:39:17.478" v="208" actId="1076"/>
          <ac:cxnSpMkLst>
            <pc:docMk/>
            <pc:sldMk cId="1855772008" sldId="283"/>
            <ac:cxnSpMk id="9" creationId="{258D9860-A0D4-E3EB-5ABB-B5193F21CB04}"/>
          </ac:cxnSpMkLst>
        </pc:cxnChg>
        <pc:cxnChg chg="mod">
          <ac:chgData name="Julius Hearns" userId="345dd50c-068a-47d5-ad28-05eb8da20d68" providerId="ADAL" clId="{1C6BEC72-9AC3-4CA0-A19F-C1D876B7DE7C}" dt="2025-10-28T13:39:17.478" v="208" actId="1076"/>
          <ac:cxnSpMkLst>
            <pc:docMk/>
            <pc:sldMk cId="1855772008" sldId="283"/>
            <ac:cxnSpMk id="10" creationId="{7BB1F0DB-CE22-1982-AE09-8A00D28934E0}"/>
          </ac:cxnSpMkLst>
        </pc:cxnChg>
        <pc:cxnChg chg="mod">
          <ac:chgData name="Julius Hearns" userId="345dd50c-068a-47d5-ad28-05eb8da20d68" providerId="ADAL" clId="{1C6BEC72-9AC3-4CA0-A19F-C1D876B7DE7C}" dt="2025-10-28T13:39:17.478" v="208" actId="1076"/>
          <ac:cxnSpMkLst>
            <pc:docMk/>
            <pc:sldMk cId="1855772008" sldId="283"/>
            <ac:cxnSpMk id="11" creationId="{116A4A00-0650-6C94-6C08-C4C9EBB1B02D}"/>
          </ac:cxnSpMkLst>
        </pc:cxnChg>
        <pc:cxnChg chg="mod">
          <ac:chgData name="Julius Hearns" userId="345dd50c-068a-47d5-ad28-05eb8da20d68" providerId="ADAL" clId="{1C6BEC72-9AC3-4CA0-A19F-C1D876B7DE7C}" dt="2025-10-28T13:39:17.478" v="208" actId="1076"/>
          <ac:cxnSpMkLst>
            <pc:docMk/>
            <pc:sldMk cId="1855772008" sldId="283"/>
            <ac:cxnSpMk id="12" creationId="{19C998A9-8C9A-4B67-AFBB-80DE9DEA15E6}"/>
          </ac:cxnSpMkLst>
        </pc:cxnChg>
        <pc:cxnChg chg="mod">
          <ac:chgData name="Julius Hearns" userId="345dd50c-068a-47d5-ad28-05eb8da20d68" providerId="ADAL" clId="{1C6BEC72-9AC3-4CA0-A19F-C1D876B7DE7C}" dt="2025-10-28T13:39:17.478" v="208" actId="1076"/>
          <ac:cxnSpMkLst>
            <pc:docMk/>
            <pc:sldMk cId="1855772008" sldId="283"/>
            <ac:cxnSpMk id="13" creationId="{D7EC68B8-7C90-03AD-2E64-DD432CD03BAC}"/>
          </ac:cxnSpMkLst>
        </pc:cxnChg>
        <pc:cxnChg chg="mod">
          <ac:chgData name="Julius Hearns" userId="345dd50c-068a-47d5-ad28-05eb8da20d68" providerId="ADAL" clId="{1C6BEC72-9AC3-4CA0-A19F-C1D876B7DE7C}" dt="2025-10-28T13:39:17.478" v="208" actId="1076"/>
          <ac:cxnSpMkLst>
            <pc:docMk/>
            <pc:sldMk cId="1855772008" sldId="283"/>
            <ac:cxnSpMk id="14" creationId="{4E46F57B-0ED1-3BF9-0D4E-12DA8540BBE3}"/>
          </ac:cxnSpMkLst>
        </pc:cxnChg>
      </pc:sldChg>
      <pc:sldChg chg="addSp modSp">
        <pc:chgData name="Julius Hearns" userId="345dd50c-068a-47d5-ad28-05eb8da20d68" providerId="ADAL" clId="{1C6BEC72-9AC3-4CA0-A19F-C1D876B7DE7C}" dt="2025-10-28T13:41:01.604" v="218" actId="1076"/>
        <pc:sldMkLst>
          <pc:docMk/>
          <pc:sldMk cId="3740064047" sldId="284"/>
        </pc:sldMkLst>
        <pc:spChg chg="add">
          <ac:chgData name="Julius Hearns" userId="345dd50c-068a-47d5-ad28-05eb8da20d68" providerId="ADAL" clId="{1C6BEC72-9AC3-4CA0-A19F-C1D876B7DE7C}" dt="2025-10-28T13:40:34.180" v="212"/>
          <ac:spMkLst>
            <pc:docMk/>
            <pc:sldMk cId="3740064047" sldId="284"/>
            <ac:spMk id="4" creationId="{768AEE7E-3639-C21C-04DB-DD9A9419161F}"/>
          </ac:spMkLst>
        </pc:spChg>
        <pc:picChg chg="add mod">
          <ac:chgData name="Julius Hearns" userId="345dd50c-068a-47d5-ad28-05eb8da20d68" providerId="ADAL" clId="{1C6BEC72-9AC3-4CA0-A19F-C1D876B7DE7C}" dt="2025-10-28T13:41:01.604" v="218" actId="1076"/>
          <ac:picMkLst>
            <pc:docMk/>
            <pc:sldMk cId="3740064047" sldId="284"/>
            <ac:picMk id="5" creationId="{E034C798-20F9-899D-6EF5-262985E167FE}"/>
          </ac:picMkLst>
        </pc:picChg>
        <pc:picChg chg="mod">
          <ac:chgData name="Julius Hearns" userId="345dd50c-068a-47d5-ad28-05eb8da20d68" providerId="ADAL" clId="{1C6BEC72-9AC3-4CA0-A19F-C1D876B7DE7C}" dt="2025-10-28T13:40:28.123" v="209" actId="1076"/>
          <ac:picMkLst>
            <pc:docMk/>
            <pc:sldMk cId="3740064047" sldId="284"/>
            <ac:picMk id="2050" creationId="{65B941BA-09CA-1E4B-5234-FD6450523A1B}"/>
          </ac:picMkLst>
        </pc:picChg>
        <pc:picChg chg="mod">
          <ac:chgData name="Julius Hearns" userId="345dd50c-068a-47d5-ad28-05eb8da20d68" providerId="ADAL" clId="{1C6BEC72-9AC3-4CA0-A19F-C1D876B7DE7C}" dt="2025-10-28T13:40:31.785" v="211" actId="1076"/>
          <ac:picMkLst>
            <pc:docMk/>
            <pc:sldMk cId="3740064047" sldId="284"/>
            <ac:picMk id="2054" creationId="{9895B14C-9878-3913-D5E8-CE74B61FFAF0}"/>
          </ac:picMkLst>
        </pc:picChg>
      </pc:sldChg>
      <pc:sldChg chg="modSp mod">
        <pc:chgData name="Julius Hearns" userId="345dd50c-068a-47d5-ad28-05eb8da20d68" providerId="ADAL" clId="{1C6BEC72-9AC3-4CA0-A19F-C1D876B7DE7C}" dt="2025-10-28T16:01:17.094" v="225" actId="1076"/>
        <pc:sldMkLst>
          <pc:docMk/>
          <pc:sldMk cId="1122107987" sldId="288"/>
        </pc:sldMkLst>
        <pc:spChg chg="mod">
          <ac:chgData name="Julius Hearns" userId="345dd50c-068a-47d5-ad28-05eb8da20d68" providerId="ADAL" clId="{1C6BEC72-9AC3-4CA0-A19F-C1D876B7DE7C}" dt="2025-10-28T16:01:17.094" v="225" actId="1076"/>
          <ac:spMkLst>
            <pc:docMk/>
            <pc:sldMk cId="1122107987" sldId="288"/>
            <ac:spMk id="38" creationId="{440CC89F-F426-27C1-D4D4-D43032E002A3}"/>
          </ac:spMkLst>
        </pc:spChg>
      </pc:sldChg>
      <pc:sldChg chg="modSp add del mod">
        <pc:chgData name="Julius Hearns" userId="345dd50c-068a-47d5-ad28-05eb8da20d68" providerId="ADAL" clId="{1C6BEC72-9AC3-4CA0-A19F-C1D876B7DE7C}" dt="2025-10-28T13:33:17.189" v="178" actId="47"/>
        <pc:sldMkLst>
          <pc:docMk/>
          <pc:sldMk cId="2463523957" sldId="288"/>
        </pc:sldMkLst>
        <pc:spChg chg="mod">
          <ac:chgData name="Julius Hearns" userId="345dd50c-068a-47d5-ad28-05eb8da20d68" providerId="ADAL" clId="{1C6BEC72-9AC3-4CA0-A19F-C1D876B7DE7C}" dt="2025-10-28T13:31:39.242" v="177" actId="20577"/>
          <ac:spMkLst>
            <pc:docMk/>
            <pc:sldMk cId="2463523957" sldId="288"/>
            <ac:spMk id="2" creationId="{BD1D5ECB-50C1-1F1B-9D88-1390D0F02594}"/>
          </ac:spMkLst>
        </pc:spChg>
      </pc:sldChg>
    </pc:docChg>
  </pc:docChgLst>
  <pc:docChgLst>
    <pc:chgData name="Julius Hearns" userId="345dd50c-068a-47d5-ad28-05eb8da20d68" providerId="ADAL" clId="{46A1EDE3-9B3B-4216-993A-2B8B02CFDC12}"/>
    <pc:docChg chg="addSld modSld">
      <pc:chgData name="Julius Hearns" userId="345dd50c-068a-47d5-ad28-05eb8da20d68" providerId="ADAL" clId="{46A1EDE3-9B3B-4216-993A-2B8B02CFDC12}" dt="2025-10-24T20:09:03.486" v="229" actId="20577"/>
      <pc:docMkLst>
        <pc:docMk/>
      </pc:docMkLst>
      <pc:sldChg chg="modSp mod">
        <pc:chgData name="Julius Hearns" userId="345dd50c-068a-47d5-ad28-05eb8da20d68" providerId="ADAL" clId="{46A1EDE3-9B3B-4216-993A-2B8B02CFDC12}" dt="2025-10-24T20:09:03.486" v="229" actId="20577"/>
        <pc:sldMkLst>
          <pc:docMk/>
          <pc:sldMk cId="109857222" sldId="256"/>
        </pc:sldMkLst>
        <pc:spChg chg="mod">
          <ac:chgData name="Julius Hearns" userId="345dd50c-068a-47d5-ad28-05eb8da20d68" providerId="ADAL" clId="{46A1EDE3-9B3B-4216-993A-2B8B02CFDC12}" dt="2025-10-24T20:09:03.486" v="22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 mod">
        <pc:chgData name="Julius Hearns" userId="345dd50c-068a-47d5-ad28-05eb8da20d68" providerId="ADAL" clId="{46A1EDE3-9B3B-4216-993A-2B8B02CFDC12}" dt="2025-10-24T19:53:04" v="50" actId="20577"/>
        <pc:sldMkLst>
          <pc:docMk/>
          <pc:sldMk cId="3767519351" sldId="257"/>
        </pc:sldMkLst>
      </pc:sldChg>
      <pc:sldChg chg="modSp new mod">
        <pc:chgData name="Julius Hearns" userId="345dd50c-068a-47d5-ad28-05eb8da20d68" providerId="ADAL" clId="{46A1EDE3-9B3B-4216-993A-2B8B02CFDC12}" dt="2025-10-24T19:54:48.149" v="56" actId="20577"/>
        <pc:sldMkLst>
          <pc:docMk/>
          <pc:sldMk cId="790419316" sldId="258"/>
        </pc:sldMkLst>
      </pc:sldChg>
      <pc:sldChg chg="modSp new mod">
        <pc:chgData name="Julius Hearns" userId="345dd50c-068a-47d5-ad28-05eb8da20d68" providerId="ADAL" clId="{46A1EDE3-9B3B-4216-993A-2B8B02CFDC12}" dt="2025-10-24T19:55:34.122" v="72" actId="20577"/>
        <pc:sldMkLst>
          <pc:docMk/>
          <pc:sldMk cId="1484505104" sldId="259"/>
        </pc:sldMkLst>
        <pc:spChg chg="mod">
          <ac:chgData name="Julius Hearns" userId="345dd50c-068a-47d5-ad28-05eb8da20d68" providerId="ADAL" clId="{46A1EDE3-9B3B-4216-993A-2B8B02CFDC12}" dt="2025-10-24T19:55:34.122" v="72" actId="20577"/>
          <ac:spMkLst>
            <pc:docMk/>
            <pc:sldMk cId="1484505104" sldId="259"/>
            <ac:spMk id="2" creationId="{C57ED17C-6D0C-0BFC-9F5D-F8921C53CB23}"/>
          </ac:spMkLst>
        </pc:spChg>
      </pc:sldChg>
      <pc:sldChg chg="modSp new mod">
        <pc:chgData name="Julius Hearns" userId="345dd50c-068a-47d5-ad28-05eb8da20d68" providerId="ADAL" clId="{46A1EDE3-9B3B-4216-993A-2B8B02CFDC12}" dt="2025-10-24T19:55:53.003" v="82" actId="20577"/>
        <pc:sldMkLst>
          <pc:docMk/>
          <pc:sldMk cId="1858539913" sldId="260"/>
        </pc:sldMkLst>
      </pc:sldChg>
      <pc:sldChg chg="modSp new mod">
        <pc:chgData name="Julius Hearns" userId="345dd50c-068a-47d5-ad28-05eb8da20d68" providerId="ADAL" clId="{46A1EDE3-9B3B-4216-993A-2B8B02CFDC12}" dt="2025-10-24T19:56:43.646" v="113" actId="20577"/>
        <pc:sldMkLst>
          <pc:docMk/>
          <pc:sldMk cId="212536153" sldId="261"/>
        </pc:sldMkLst>
        <pc:spChg chg="mod">
          <ac:chgData name="Julius Hearns" userId="345dd50c-068a-47d5-ad28-05eb8da20d68" providerId="ADAL" clId="{46A1EDE3-9B3B-4216-993A-2B8B02CFDC12}" dt="2025-10-24T19:56:43.646" v="113" actId="20577"/>
          <ac:spMkLst>
            <pc:docMk/>
            <pc:sldMk cId="212536153" sldId="261"/>
            <ac:spMk id="2" creationId="{D966F1A7-B0EC-AD6E-F21E-6C4FE30C79F8}"/>
          </ac:spMkLst>
        </pc:spChg>
      </pc:sldChg>
      <pc:sldChg chg="modSp new mod">
        <pc:chgData name="Julius Hearns" userId="345dd50c-068a-47d5-ad28-05eb8da20d68" providerId="ADAL" clId="{46A1EDE3-9B3B-4216-993A-2B8B02CFDC12}" dt="2025-10-24T19:57:17.200" v="134" actId="20577"/>
        <pc:sldMkLst>
          <pc:docMk/>
          <pc:sldMk cId="1415402813" sldId="262"/>
        </pc:sldMkLst>
        <pc:spChg chg="mod">
          <ac:chgData name="Julius Hearns" userId="345dd50c-068a-47d5-ad28-05eb8da20d68" providerId="ADAL" clId="{46A1EDE3-9B3B-4216-993A-2B8B02CFDC12}" dt="2025-10-24T19:57:17.200" v="134" actId="20577"/>
          <ac:spMkLst>
            <pc:docMk/>
            <pc:sldMk cId="1415402813" sldId="262"/>
            <ac:spMk id="2" creationId="{4297E268-FDF1-24E5-0485-5E6DB6697C4E}"/>
          </ac:spMkLst>
        </pc:spChg>
      </pc:sldChg>
      <pc:sldChg chg="modSp new mod">
        <pc:chgData name="Julius Hearns" userId="345dd50c-068a-47d5-ad28-05eb8da20d68" providerId="ADAL" clId="{46A1EDE3-9B3B-4216-993A-2B8B02CFDC12}" dt="2025-10-24T19:57:54.601" v="141" actId="20577"/>
        <pc:sldMkLst>
          <pc:docMk/>
          <pc:sldMk cId="4274601368" sldId="263"/>
        </pc:sldMkLst>
      </pc:sldChg>
      <pc:sldChg chg="modSp new mod">
        <pc:chgData name="Julius Hearns" userId="345dd50c-068a-47d5-ad28-05eb8da20d68" providerId="ADAL" clId="{46A1EDE3-9B3B-4216-993A-2B8B02CFDC12}" dt="2025-10-24T19:58:03.281" v="149" actId="20577"/>
        <pc:sldMkLst>
          <pc:docMk/>
          <pc:sldMk cId="2006113726" sldId="264"/>
        </pc:sldMkLst>
      </pc:sldChg>
      <pc:sldChg chg="modSp new mod">
        <pc:chgData name="Julius Hearns" userId="345dd50c-068a-47d5-ad28-05eb8da20d68" providerId="ADAL" clId="{46A1EDE3-9B3B-4216-993A-2B8B02CFDC12}" dt="2025-10-24T19:58:40.986" v="167" actId="20577"/>
        <pc:sldMkLst>
          <pc:docMk/>
          <pc:sldMk cId="191193118" sldId="265"/>
        </pc:sldMkLst>
      </pc:sldChg>
      <pc:sldChg chg="modSp new mod">
        <pc:chgData name="Julius Hearns" userId="345dd50c-068a-47d5-ad28-05eb8da20d68" providerId="ADAL" clId="{46A1EDE3-9B3B-4216-993A-2B8B02CFDC12}" dt="2025-10-24T19:58:34.510" v="156" actId="20577"/>
        <pc:sldMkLst>
          <pc:docMk/>
          <pc:sldMk cId="73415805" sldId="266"/>
        </pc:sldMkLst>
      </pc:sldChg>
      <pc:sldChg chg="modSp new mod">
        <pc:chgData name="Julius Hearns" userId="345dd50c-068a-47d5-ad28-05eb8da20d68" providerId="ADAL" clId="{46A1EDE3-9B3B-4216-993A-2B8B02CFDC12}" dt="2025-10-24T19:59:05.106" v="183" actId="20577"/>
        <pc:sldMkLst>
          <pc:docMk/>
          <pc:sldMk cId="3043737369" sldId="267"/>
        </pc:sldMkLst>
      </pc:sldChg>
      <pc:sldChg chg="modSp new mod">
        <pc:chgData name="Julius Hearns" userId="345dd50c-068a-47d5-ad28-05eb8da20d68" providerId="ADAL" clId="{46A1EDE3-9B3B-4216-993A-2B8B02CFDC12}" dt="2025-10-24T19:59:29.720" v="196" actId="20577"/>
        <pc:sldMkLst>
          <pc:docMk/>
          <pc:sldMk cId="2567678874" sldId="268"/>
        </pc:sldMkLst>
        <pc:spChg chg="mod">
          <ac:chgData name="Julius Hearns" userId="345dd50c-068a-47d5-ad28-05eb8da20d68" providerId="ADAL" clId="{46A1EDE3-9B3B-4216-993A-2B8B02CFDC12}" dt="2025-10-24T19:59:29.720" v="196" actId="20577"/>
          <ac:spMkLst>
            <pc:docMk/>
            <pc:sldMk cId="2567678874" sldId="268"/>
            <ac:spMk id="2" creationId="{7889C92E-DADF-5E90-0971-E415A22103E9}"/>
          </ac:spMkLst>
        </pc:spChg>
      </pc:sldChg>
    </pc:docChg>
  </pc:docChgLst>
  <pc:docChgLst>
    <pc:chgData name="Kassidy Wall" userId="c2e704e3-d7ba-4b4a-afe3-afb6152afae3" providerId="ADAL" clId="{E06C0DC7-391C-430C-934B-7AA8F36742B8}"/>
    <pc:docChg chg="undo custSel addSld modSld sldOrd">
      <pc:chgData name="Kassidy Wall" userId="c2e704e3-d7ba-4b4a-afe3-afb6152afae3" providerId="ADAL" clId="{E06C0DC7-391C-430C-934B-7AA8F36742B8}" dt="2025-10-28T16:07:50.370" v="1887"/>
      <pc:docMkLst>
        <pc:docMk/>
      </pc:docMkLst>
      <pc:sldChg chg="modSp mod">
        <pc:chgData name="Kassidy Wall" userId="c2e704e3-d7ba-4b4a-afe3-afb6152afae3" providerId="ADAL" clId="{E06C0DC7-391C-430C-934B-7AA8F36742B8}" dt="2025-10-27T19:50:50.741" v="0" actId="20577"/>
        <pc:sldMkLst>
          <pc:docMk/>
          <pc:sldMk cId="109857222" sldId="256"/>
        </pc:sldMkLst>
        <pc:spChg chg="mod">
          <ac:chgData name="Kassidy Wall" userId="c2e704e3-d7ba-4b4a-afe3-afb6152afae3" providerId="ADAL" clId="{E06C0DC7-391C-430C-934B-7AA8F36742B8}" dt="2025-10-27T19:50:50.741" v="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">
        <pc:chgData name="Kassidy Wall" userId="c2e704e3-d7ba-4b4a-afe3-afb6152afae3" providerId="ADAL" clId="{E06C0DC7-391C-430C-934B-7AA8F36742B8}" dt="2025-10-28T01:00:20.126" v="679" actId="255"/>
        <pc:sldMkLst>
          <pc:docMk/>
          <pc:sldMk cId="212536153" sldId="261"/>
        </pc:sldMkLst>
        <pc:spChg chg="mod">
          <ac:chgData name="Kassidy Wall" userId="c2e704e3-d7ba-4b4a-afe3-afb6152afae3" providerId="ADAL" clId="{E06C0DC7-391C-430C-934B-7AA8F36742B8}" dt="2025-10-28T01:00:20.126" v="679" actId="255"/>
          <ac:spMkLst>
            <pc:docMk/>
            <pc:sldMk cId="212536153" sldId="261"/>
            <ac:spMk id="8" creationId="{7271D7B8-FCD8-9E03-9781-42C1F25D15E0}"/>
          </ac:spMkLst>
        </pc:spChg>
        <pc:spChg chg="mod">
          <ac:chgData name="Kassidy Wall" userId="c2e704e3-d7ba-4b4a-afe3-afb6152afae3" providerId="ADAL" clId="{E06C0DC7-391C-430C-934B-7AA8F36742B8}" dt="2025-10-28T01:00:20.126" v="679" actId="255"/>
          <ac:spMkLst>
            <pc:docMk/>
            <pc:sldMk cId="212536153" sldId="261"/>
            <ac:spMk id="9" creationId="{EFADE679-E8D5-266D-1E0C-340CC9ED0E4B}"/>
          </ac:spMkLst>
        </pc:spChg>
        <pc:spChg chg="mod">
          <ac:chgData name="Kassidy Wall" userId="c2e704e3-d7ba-4b4a-afe3-afb6152afae3" providerId="ADAL" clId="{E06C0DC7-391C-430C-934B-7AA8F36742B8}" dt="2025-10-28T01:00:20.126" v="679" actId="255"/>
          <ac:spMkLst>
            <pc:docMk/>
            <pc:sldMk cId="212536153" sldId="261"/>
            <ac:spMk id="10" creationId="{9B561E42-14F6-3435-EB18-0EDA5AD9ABD2}"/>
          </ac:spMkLst>
        </pc:spChg>
        <pc:spChg chg="mod">
          <ac:chgData name="Kassidy Wall" userId="c2e704e3-d7ba-4b4a-afe3-afb6152afae3" providerId="ADAL" clId="{E06C0DC7-391C-430C-934B-7AA8F36742B8}" dt="2025-10-28T01:00:20.126" v="679" actId="255"/>
          <ac:spMkLst>
            <pc:docMk/>
            <pc:sldMk cId="212536153" sldId="261"/>
            <ac:spMk id="11" creationId="{18B35AFE-50D4-C66C-ADB7-88BD23431FA5}"/>
          </ac:spMkLst>
        </pc:spChg>
        <pc:spChg chg="mod">
          <ac:chgData name="Kassidy Wall" userId="c2e704e3-d7ba-4b4a-afe3-afb6152afae3" providerId="ADAL" clId="{E06C0DC7-391C-430C-934B-7AA8F36742B8}" dt="2025-10-28T01:00:20.126" v="679" actId="255"/>
          <ac:spMkLst>
            <pc:docMk/>
            <pc:sldMk cId="212536153" sldId="261"/>
            <ac:spMk id="13" creationId="{D1BA755A-0A89-15E3-C30D-BE610EF7969E}"/>
          </ac:spMkLst>
        </pc:spChg>
        <pc:spChg chg="mod">
          <ac:chgData name="Kassidy Wall" userId="c2e704e3-d7ba-4b4a-afe3-afb6152afae3" providerId="ADAL" clId="{E06C0DC7-391C-430C-934B-7AA8F36742B8}" dt="2025-10-28T01:00:20.126" v="679" actId="255"/>
          <ac:spMkLst>
            <pc:docMk/>
            <pc:sldMk cId="212536153" sldId="261"/>
            <ac:spMk id="16" creationId="{DDF96527-3F5F-9673-80B5-BD3389B6039A}"/>
          </ac:spMkLst>
        </pc:spChg>
      </pc:sldChg>
      <pc:sldChg chg="modSp mod">
        <pc:chgData name="Kassidy Wall" userId="c2e704e3-d7ba-4b4a-afe3-afb6152afae3" providerId="ADAL" clId="{E06C0DC7-391C-430C-934B-7AA8F36742B8}" dt="2025-10-28T01:39:09.970" v="1300" actId="20577"/>
        <pc:sldMkLst>
          <pc:docMk/>
          <pc:sldMk cId="4157121818" sldId="269"/>
        </pc:sldMkLst>
        <pc:spChg chg="mod">
          <ac:chgData name="Kassidy Wall" userId="c2e704e3-d7ba-4b4a-afe3-afb6152afae3" providerId="ADAL" clId="{E06C0DC7-391C-430C-934B-7AA8F36742B8}" dt="2025-10-28T01:39:09.970" v="1300" actId="20577"/>
          <ac:spMkLst>
            <pc:docMk/>
            <pc:sldMk cId="4157121818" sldId="269"/>
            <ac:spMk id="3" creationId="{70AF6F31-B6DA-32CB-B3CA-8B36EE036ABA}"/>
          </ac:spMkLst>
        </pc:spChg>
      </pc:sldChg>
      <pc:sldChg chg="ord">
        <pc:chgData name="Kassidy Wall" userId="c2e704e3-d7ba-4b4a-afe3-afb6152afae3" providerId="ADAL" clId="{E06C0DC7-391C-430C-934B-7AA8F36742B8}" dt="2025-10-28T16:07:50.370" v="1887"/>
        <pc:sldMkLst>
          <pc:docMk/>
          <pc:sldMk cId="3236321360" sldId="279"/>
        </pc:sldMkLst>
      </pc:sldChg>
      <pc:sldChg chg="addSp delSp modSp new mod ord">
        <pc:chgData name="Kassidy Wall" userId="c2e704e3-d7ba-4b4a-afe3-afb6152afae3" providerId="ADAL" clId="{E06C0DC7-391C-430C-934B-7AA8F36742B8}" dt="2025-10-28T01:40:42.153" v="1341" actId="20577"/>
        <pc:sldMkLst>
          <pc:docMk/>
          <pc:sldMk cId="2953530155" sldId="280"/>
        </pc:sldMkLst>
        <pc:spChg chg="mod">
          <ac:chgData name="Kassidy Wall" userId="c2e704e3-d7ba-4b4a-afe3-afb6152afae3" providerId="ADAL" clId="{E06C0DC7-391C-430C-934B-7AA8F36742B8}" dt="2025-10-27T23:29:50.283" v="128" actId="20577"/>
          <ac:spMkLst>
            <pc:docMk/>
            <pc:sldMk cId="2953530155" sldId="280"/>
            <ac:spMk id="2" creationId="{D2363DA9-E8F6-EAA2-CC52-87B62E428560}"/>
          </ac:spMkLst>
        </pc:spChg>
        <pc:spChg chg="mod">
          <ac:chgData name="Kassidy Wall" userId="c2e704e3-d7ba-4b4a-afe3-afb6152afae3" providerId="ADAL" clId="{E06C0DC7-391C-430C-934B-7AA8F36742B8}" dt="2025-10-28T01:40:42.153" v="1341" actId="20577"/>
          <ac:spMkLst>
            <pc:docMk/>
            <pc:sldMk cId="2953530155" sldId="280"/>
            <ac:spMk id="3" creationId="{DFAAAE1D-894A-8ED9-4F15-26235CD40901}"/>
          </ac:spMkLst>
        </pc:spChg>
        <pc:picChg chg="add mod">
          <ac:chgData name="Kassidy Wall" userId="c2e704e3-d7ba-4b4a-afe3-afb6152afae3" providerId="ADAL" clId="{E06C0DC7-391C-430C-934B-7AA8F36742B8}" dt="2025-10-28T00:31:42.066" v="238" actId="1076"/>
          <ac:picMkLst>
            <pc:docMk/>
            <pc:sldMk cId="2953530155" sldId="280"/>
            <ac:picMk id="4" creationId="{161D646A-E78B-3CF0-151E-6E741091FE1E}"/>
          </ac:picMkLst>
        </pc:picChg>
        <pc:picChg chg="add del mod">
          <ac:chgData name="Kassidy Wall" userId="c2e704e3-d7ba-4b4a-afe3-afb6152afae3" providerId="ADAL" clId="{E06C0DC7-391C-430C-934B-7AA8F36742B8}" dt="2025-10-27T23:23:44.805" v="105" actId="478"/>
          <ac:picMkLst>
            <pc:docMk/>
            <pc:sldMk cId="2953530155" sldId="280"/>
            <ac:picMk id="1026" creationId="{806AD71D-318C-0C55-4928-DC5FCFD35D47}"/>
          </ac:picMkLst>
        </pc:picChg>
        <pc:picChg chg="add mod">
          <ac:chgData name="Kassidy Wall" userId="c2e704e3-d7ba-4b4a-afe3-afb6152afae3" providerId="ADAL" clId="{E06C0DC7-391C-430C-934B-7AA8F36742B8}" dt="2025-10-27T23:30:00.244" v="130" actId="1076"/>
          <ac:picMkLst>
            <pc:docMk/>
            <pc:sldMk cId="2953530155" sldId="280"/>
            <ac:picMk id="1028" creationId="{D19F9957-B7DA-7C32-706B-ECA12E1581F2}"/>
          </ac:picMkLst>
        </pc:picChg>
      </pc:sldChg>
      <pc:sldChg chg="addSp delSp modSp add mod">
        <pc:chgData name="Kassidy Wall" userId="c2e704e3-d7ba-4b4a-afe3-afb6152afae3" providerId="ADAL" clId="{E06C0DC7-391C-430C-934B-7AA8F36742B8}" dt="2025-10-28T00:53:17.258" v="452" actId="27636"/>
        <pc:sldMkLst>
          <pc:docMk/>
          <pc:sldMk cId="2159279077" sldId="281"/>
        </pc:sldMkLst>
        <pc:spChg chg="mod">
          <ac:chgData name="Kassidy Wall" userId="c2e704e3-d7ba-4b4a-afe3-afb6152afae3" providerId="ADAL" clId="{E06C0DC7-391C-430C-934B-7AA8F36742B8}" dt="2025-10-28T00:32:48.737" v="263" actId="20577"/>
          <ac:spMkLst>
            <pc:docMk/>
            <pc:sldMk cId="2159279077" sldId="281"/>
            <ac:spMk id="2" creationId="{38863B5B-01A3-7A15-085B-9D8D53F4BFD0}"/>
          </ac:spMkLst>
        </pc:spChg>
        <pc:spChg chg="mod">
          <ac:chgData name="Kassidy Wall" userId="c2e704e3-d7ba-4b4a-afe3-afb6152afae3" providerId="ADAL" clId="{E06C0DC7-391C-430C-934B-7AA8F36742B8}" dt="2025-10-28T00:53:17.258" v="452" actId="27636"/>
          <ac:spMkLst>
            <pc:docMk/>
            <pc:sldMk cId="2159279077" sldId="281"/>
            <ac:spMk id="3" creationId="{50A8BA17-28B6-45DD-B7AA-0088BE33AAFC}"/>
          </ac:spMkLst>
        </pc:spChg>
        <pc:spChg chg="add del mod">
          <ac:chgData name="Kassidy Wall" userId="c2e704e3-d7ba-4b4a-afe3-afb6152afae3" providerId="ADAL" clId="{E06C0DC7-391C-430C-934B-7AA8F36742B8}" dt="2025-10-28T00:35:05.676" v="335" actId="478"/>
          <ac:spMkLst>
            <pc:docMk/>
            <pc:sldMk cId="2159279077" sldId="281"/>
            <ac:spMk id="5" creationId="{BF457486-94FA-FFA7-11AB-4FBD7DF7086B}"/>
          </ac:spMkLst>
        </pc:spChg>
        <pc:spChg chg="add mod">
          <ac:chgData name="Kassidy Wall" userId="c2e704e3-d7ba-4b4a-afe3-afb6152afae3" providerId="ADAL" clId="{E06C0DC7-391C-430C-934B-7AA8F36742B8}" dt="2025-10-28T00:50:11.453" v="427" actId="207"/>
          <ac:spMkLst>
            <pc:docMk/>
            <pc:sldMk cId="2159279077" sldId="281"/>
            <ac:spMk id="7" creationId="{E51B3355-FDD5-CDA0-F2D0-5ED74D504785}"/>
          </ac:spMkLst>
        </pc:spChg>
        <pc:spChg chg="add mod">
          <ac:chgData name="Kassidy Wall" userId="c2e704e3-d7ba-4b4a-afe3-afb6152afae3" providerId="ADAL" clId="{E06C0DC7-391C-430C-934B-7AA8F36742B8}" dt="2025-10-28T00:50:11.453" v="427" actId="207"/>
          <ac:spMkLst>
            <pc:docMk/>
            <pc:sldMk cId="2159279077" sldId="281"/>
            <ac:spMk id="9" creationId="{8C49885F-B3EE-BE1B-25A7-783113938C50}"/>
          </ac:spMkLst>
        </pc:spChg>
        <pc:spChg chg="add mod">
          <ac:chgData name="Kassidy Wall" userId="c2e704e3-d7ba-4b4a-afe3-afb6152afae3" providerId="ADAL" clId="{E06C0DC7-391C-430C-934B-7AA8F36742B8}" dt="2025-10-28T00:50:11.453" v="427" actId="207"/>
          <ac:spMkLst>
            <pc:docMk/>
            <pc:sldMk cId="2159279077" sldId="281"/>
            <ac:spMk id="14" creationId="{B0ABB2AC-AB7E-2262-A426-F6CB5DA0F996}"/>
          </ac:spMkLst>
        </pc:spChg>
        <pc:spChg chg="add mod">
          <ac:chgData name="Kassidy Wall" userId="c2e704e3-d7ba-4b4a-afe3-afb6152afae3" providerId="ADAL" clId="{E06C0DC7-391C-430C-934B-7AA8F36742B8}" dt="2025-10-28T00:50:11.453" v="427" actId="207"/>
          <ac:spMkLst>
            <pc:docMk/>
            <pc:sldMk cId="2159279077" sldId="281"/>
            <ac:spMk id="15" creationId="{44B6D92D-E767-9B4D-2BFC-3FA5EC4D2AA4}"/>
          </ac:spMkLst>
        </pc:spChg>
        <pc:spChg chg="add mod">
          <ac:chgData name="Kassidy Wall" userId="c2e704e3-d7ba-4b4a-afe3-afb6152afae3" providerId="ADAL" clId="{E06C0DC7-391C-430C-934B-7AA8F36742B8}" dt="2025-10-28T00:50:11.453" v="427" actId="207"/>
          <ac:spMkLst>
            <pc:docMk/>
            <pc:sldMk cId="2159279077" sldId="281"/>
            <ac:spMk id="17" creationId="{0FABD429-B3E1-39FB-2B58-99294C5E8EC2}"/>
          </ac:spMkLst>
        </pc:spChg>
        <pc:spChg chg="add mod">
          <ac:chgData name="Kassidy Wall" userId="c2e704e3-d7ba-4b4a-afe3-afb6152afae3" providerId="ADAL" clId="{E06C0DC7-391C-430C-934B-7AA8F36742B8}" dt="2025-10-28T00:50:11.453" v="427" actId="207"/>
          <ac:spMkLst>
            <pc:docMk/>
            <pc:sldMk cId="2159279077" sldId="281"/>
            <ac:spMk id="19" creationId="{0FA92E25-2EE8-9B1E-5FAF-C9185AC0238F}"/>
          </ac:spMkLst>
        </pc:spChg>
        <pc:spChg chg="add mod">
          <ac:chgData name="Kassidy Wall" userId="c2e704e3-d7ba-4b4a-afe3-afb6152afae3" providerId="ADAL" clId="{E06C0DC7-391C-430C-934B-7AA8F36742B8}" dt="2025-10-28T00:53:05.128" v="449" actId="207"/>
          <ac:spMkLst>
            <pc:docMk/>
            <pc:sldMk cId="2159279077" sldId="281"/>
            <ac:spMk id="22" creationId="{D2E22827-5F4D-2EBB-C407-CAFD2F67CCAB}"/>
          </ac:spMkLst>
        </pc:spChg>
        <pc:spChg chg="add del mod">
          <ac:chgData name="Kassidy Wall" userId="c2e704e3-d7ba-4b4a-afe3-afb6152afae3" providerId="ADAL" clId="{E06C0DC7-391C-430C-934B-7AA8F36742B8}" dt="2025-10-28T00:46:35.998" v="394" actId="478"/>
          <ac:spMkLst>
            <pc:docMk/>
            <pc:sldMk cId="2159279077" sldId="281"/>
            <ac:spMk id="23" creationId="{8B7E722D-43C8-E505-A351-95884A4ADCA8}"/>
          </ac:spMkLst>
        </pc:spChg>
        <pc:spChg chg="add mod">
          <ac:chgData name="Kassidy Wall" userId="c2e704e3-d7ba-4b4a-afe3-afb6152afae3" providerId="ADAL" clId="{E06C0DC7-391C-430C-934B-7AA8F36742B8}" dt="2025-10-28T00:51:17.810" v="437" actId="120"/>
          <ac:spMkLst>
            <pc:docMk/>
            <pc:sldMk cId="2159279077" sldId="281"/>
            <ac:spMk id="24" creationId="{65D55858-88E7-10AA-9BD7-28962D5EA244}"/>
          </ac:spMkLst>
        </pc:spChg>
        <pc:spChg chg="add del mod">
          <ac:chgData name="Kassidy Wall" userId="c2e704e3-d7ba-4b4a-afe3-afb6152afae3" providerId="ADAL" clId="{E06C0DC7-391C-430C-934B-7AA8F36742B8}" dt="2025-10-28T00:48:18.648" v="401" actId="478"/>
          <ac:spMkLst>
            <pc:docMk/>
            <pc:sldMk cId="2159279077" sldId="281"/>
            <ac:spMk id="25" creationId="{A29364CD-BC01-93B4-87EA-C379A7C5E3CF}"/>
          </ac:spMkLst>
        </pc:spChg>
        <pc:spChg chg="add mod">
          <ac:chgData name="Kassidy Wall" userId="c2e704e3-d7ba-4b4a-afe3-afb6152afae3" providerId="ADAL" clId="{E06C0DC7-391C-430C-934B-7AA8F36742B8}" dt="2025-10-28T00:51:51.921" v="442" actId="1076"/>
          <ac:spMkLst>
            <pc:docMk/>
            <pc:sldMk cId="2159279077" sldId="281"/>
            <ac:spMk id="26" creationId="{B0A26F18-7D07-1843-5646-0759A02D5BD9}"/>
          </ac:spMkLst>
        </pc:spChg>
        <pc:picChg chg="del">
          <ac:chgData name="Kassidy Wall" userId="c2e704e3-d7ba-4b4a-afe3-afb6152afae3" providerId="ADAL" clId="{E06C0DC7-391C-430C-934B-7AA8F36742B8}" dt="2025-10-28T00:32:54.833" v="265" actId="478"/>
          <ac:picMkLst>
            <pc:docMk/>
            <pc:sldMk cId="2159279077" sldId="281"/>
            <ac:picMk id="4" creationId="{65793F8B-95CE-C944-AD49-56BF09274B43}"/>
          </ac:picMkLst>
        </pc:picChg>
        <pc:picChg chg="add del mod">
          <ac:chgData name="Kassidy Wall" userId="c2e704e3-d7ba-4b4a-afe3-afb6152afae3" providerId="ADAL" clId="{E06C0DC7-391C-430C-934B-7AA8F36742B8}" dt="2025-10-28T00:35:08.210" v="336" actId="478"/>
          <ac:picMkLst>
            <pc:docMk/>
            <pc:sldMk cId="2159279077" sldId="281"/>
            <ac:picMk id="6" creationId="{717E698A-C1DD-BCAF-351C-64A2314D1085}"/>
          </ac:picMkLst>
        </pc:picChg>
        <pc:picChg chg="mod">
          <ac:chgData name="Kassidy Wall" userId="c2e704e3-d7ba-4b4a-afe3-afb6152afae3" providerId="ADAL" clId="{E06C0DC7-391C-430C-934B-7AA8F36742B8}" dt="2025-10-28T00:38:53.776" v="352" actId="1076"/>
          <ac:picMkLst>
            <pc:docMk/>
            <pc:sldMk cId="2159279077" sldId="281"/>
            <ac:picMk id="1028" creationId="{7986558E-0720-2791-EB62-87180F9A15D0}"/>
          </ac:picMkLst>
        </pc:picChg>
        <pc:cxnChg chg="add mod">
          <ac:chgData name="Kassidy Wall" userId="c2e704e3-d7ba-4b4a-afe3-afb6152afae3" providerId="ADAL" clId="{E06C0DC7-391C-430C-934B-7AA8F36742B8}" dt="2025-10-28T00:35:58.390" v="340" actId="14100"/>
          <ac:cxnSpMkLst>
            <pc:docMk/>
            <pc:sldMk cId="2159279077" sldId="281"/>
            <ac:cxnSpMk id="8" creationId="{E4D9D6A1-A3ED-9FDD-5714-8C1197608DE6}"/>
          </ac:cxnSpMkLst>
        </pc:cxnChg>
        <pc:cxnChg chg="add mod">
          <ac:chgData name="Kassidy Wall" userId="c2e704e3-d7ba-4b4a-afe3-afb6152afae3" providerId="ADAL" clId="{E06C0DC7-391C-430C-934B-7AA8F36742B8}" dt="2025-10-28T00:38:22.918" v="348" actId="1076"/>
          <ac:cxnSpMkLst>
            <pc:docMk/>
            <pc:sldMk cId="2159279077" sldId="281"/>
            <ac:cxnSpMk id="13" creationId="{725D37F1-A89D-6EF2-BBC3-33A14D721382}"/>
          </ac:cxnSpMkLst>
        </pc:cxnChg>
        <pc:cxnChg chg="add mod">
          <ac:chgData name="Kassidy Wall" userId="c2e704e3-d7ba-4b4a-afe3-afb6152afae3" providerId="ADAL" clId="{E06C0DC7-391C-430C-934B-7AA8F36742B8}" dt="2025-10-28T00:40:26.678" v="371" actId="1076"/>
          <ac:cxnSpMkLst>
            <pc:docMk/>
            <pc:sldMk cId="2159279077" sldId="281"/>
            <ac:cxnSpMk id="18" creationId="{E9047A7D-2441-0EA7-4463-8951E629398F}"/>
          </ac:cxnSpMkLst>
        </pc:cxnChg>
      </pc:sldChg>
      <pc:sldChg chg="addSp delSp modSp add mod ord">
        <pc:chgData name="Kassidy Wall" userId="c2e704e3-d7ba-4b4a-afe3-afb6152afae3" providerId="ADAL" clId="{E06C0DC7-391C-430C-934B-7AA8F36742B8}" dt="2025-10-28T14:01:22.824" v="1796" actId="20577"/>
        <pc:sldMkLst>
          <pc:docMk/>
          <pc:sldMk cId="1922448202" sldId="282"/>
        </pc:sldMkLst>
        <pc:spChg chg="mod">
          <ac:chgData name="Kassidy Wall" userId="c2e704e3-d7ba-4b4a-afe3-afb6152afae3" providerId="ADAL" clId="{E06C0DC7-391C-430C-934B-7AA8F36742B8}" dt="2025-10-28T00:57:50.991" v="639" actId="1076"/>
          <ac:spMkLst>
            <pc:docMk/>
            <pc:sldMk cId="1922448202" sldId="282"/>
            <ac:spMk id="2" creationId="{F664887A-76FD-2BD4-673C-2CB24876E982}"/>
          </ac:spMkLst>
        </pc:spChg>
        <pc:spChg chg="mod">
          <ac:chgData name="Kassidy Wall" userId="c2e704e3-d7ba-4b4a-afe3-afb6152afae3" providerId="ADAL" clId="{E06C0DC7-391C-430C-934B-7AA8F36742B8}" dt="2025-10-28T00:58:05.238" v="644" actId="1076"/>
          <ac:spMkLst>
            <pc:docMk/>
            <pc:sldMk cId="1922448202" sldId="282"/>
            <ac:spMk id="3" creationId="{6F98082C-FC25-AEFB-B680-4B3B182F942F}"/>
          </ac:spMkLst>
        </pc:spChg>
        <pc:spChg chg="add mod">
          <ac:chgData name="Kassidy Wall" userId="c2e704e3-d7ba-4b4a-afe3-afb6152afae3" providerId="ADAL" clId="{E06C0DC7-391C-430C-934B-7AA8F36742B8}" dt="2025-10-28T00:57:27.129" v="633"/>
          <ac:spMkLst>
            <pc:docMk/>
            <pc:sldMk cId="1922448202" sldId="282"/>
            <ac:spMk id="6" creationId="{6C9E31E1-0064-F909-3AD0-344183DE125E}"/>
          </ac:spMkLst>
        </pc:spChg>
        <pc:spChg chg="add mod">
          <ac:chgData name="Kassidy Wall" userId="c2e704e3-d7ba-4b4a-afe3-afb6152afae3" providerId="ADAL" clId="{E06C0DC7-391C-430C-934B-7AA8F36742B8}" dt="2025-10-28T00:57:27.129" v="633"/>
          <ac:spMkLst>
            <pc:docMk/>
            <pc:sldMk cId="1922448202" sldId="282"/>
            <ac:spMk id="7" creationId="{534F074B-D45F-06AC-13AD-EDA3246DDA3A}"/>
          </ac:spMkLst>
        </pc:spChg>
        <pc:spChg chg="add del mod">
          <ac:chgData name="Kassidy Wall" userId="c2e704e3-d7ba-4b4a-afe3-afb6152afae3" providerId="ADAL" clId="{E06C0DC7-391C-430C-934B-7AA8F36742B8}" dt="2025-10-28T01:04:56.320" v="711" actId="478"/>
          <ac:spMkLst>
            <pc:docMk/>
            <pc:sldMk cId="1922448202" sldId="282"/>
            <ac:spMk id="9" creationId="{C64C15FB-1CDB-3D7A-8BB6-4510C8F89C0D}"/>
          </ac:spMkLst>
        </pc:spChg>
        <pc:spChg chg="add mod">
          <ac:chgData name="Kassidy Wall" userId="c2e704e3-d7ba-4b4a-afe3-afb6152afae3" providerId="ADAL" clId="{E06C0DC7-391C-430C-934B-7AA8F36742B8}" dt="2025-10-28T00:59:46.361" v="675" actId="14100"/>
          <ac:spMkLst>
            <pc:docMk/>
            <pc:sldMk cId="1922448202" sldId="282"/>
            <ac:spMk id="10" creationId="{A144869C-E6A2-6567-A5D7-479728F1FB76}"/>
          </ac:spMkLst>
        </pc:spChg>
        <pc:spChg chg="add mod">
          <ac:chgData name="Kassidy Wall" userId="c2e704e3-d7ba-4b4a-afe3-afb6152afae3" providerId="ADAL" clId="{E06C0DC7-391C-430C-934B-7AA8F36742B8}" dt="2025-10-28T00:59:46.361" v="675" actId="14100"/>
          <ac:spMkLst>
            <pc:docMk/>
            <pc:sldMk cId="1922448202" sldId="282"/>
            <ac:spMk id="11" creationId="{7B962E9D-E47A-9698-D600-D20096318CA2}"/>
          </ac:spMkLst>
        </pc:spChg>
        <pc:spChg chg="add mod">
          <ac:chgData name="Kassidy Wall" userId="c2e704e3-d7ba-4b4a-afe3-afb6152afae3" providerId="ADAL" clId="{E06C0DC7-391C-430C-934B-7AA8F36742B8}" dt="2025-10-28T00:59:46.361" v="675" actId="14100"/>
          <ac:spMkLst>
            <pc:docMk/>
            <pc:sldMk cId="1922448202" sldId="282"/>
            <ac:spMk id="12" creationId="{8EC8EC17-1E59-E625-5D8F-01E50EFB88BB}"/>
          </ac:spMkLst>
        </pc:spChg>
        <pc:spChg chg="add mod">
          <ac:chgData name="Kassidy Wall" userId="c2e704e3-d7ba-4b4a-afe3-afb6152afae3" providerId="ADAL" clId="{E06C0DC7-391C-430C-934B-7AA8F36742B8}" dt="2025-10-28T00:59:46.361" v="675" actId="14100"/>
          <ac:spMkLst>
            <pc:docMk/>
            <pc:sldMk cId="1922448202" sldId="282"/>
            <ac:spMk id="13" creationId="{6246A1C0-3C55-2927-80B0-62DF94496FD5}"/>
          </ac:spMkLst>
        </pc:spChg>
        <pc:spChg chg="add mod">
          <ac:chgData name="Kassidy Wall" userId="c2e704e3-d7ba-4b4a-afe3-afb6152afae3" providerId="ADAL" clId="{E06C0DC7-391C-430C-934B-7AA8F36742B8}" dt="2025-10-28T01:00:58.636" v="681" actId="1076"/>
          <ac:spMkLst>
            <pc:docMk/>
            <pc:sldMk cId="1922448202" sldId="282"/>
            <ac:spMk id="14" creationId="{05364DC7-CF18-07FB-096D-406C62F2721A}"/>
          </ac:spMkLst>
        </pc:spChg>
        <pc:spChg chg="add mod">
          <ac:chgData name="Kassidy Wall" userId="c2e704e3-d7ba-4b4a-afe3-afb6152afae3" providerId="ADAL" clId="{E06C0DC7-391C-430C-934B-7AA8F36742B8}" dt="2025-10-28T00:59:46.361" v="675" actId="14100"/>
          <ac:spMkLst>
            <pc:docMk/>
            <pc:sldMk cId="1922448202" sldId="282"/>
            <ac:spMk id="15" creationId="{6F95573F-FC9D-103E-E30C-984CE57E4098}"/>
          </ac:spMkLst>
        </pc:spChg>
        <pc:spChg chg="add del mod">
          <ac:chgData name="Kassidy Wall" userId="c2e704e3-d7ba-4b4a-afe3-afb6152afae3" providerId="ADAL" clId="{E06C0DC7-391C-430C-934B-7AA8F36742B8}" dt="2025-10-28T01:02:01.586" v="688" actId="478"/>
          <ac:spMkLst>
            <pc:docMk/>
            <pc:sldMk cId="1922448202" sldId="282"/>
            <ac:spMk id="16" creationId="{1389B103-BAE7-B8BD-D0DD-123B2A54D9FE}"/>
          </ac:spMkLst>
        </pc:spChg>
        <pc:spChg chg="add del mod">
          <ac:chgData name="Kassidy Wall" userId="c2e704e3-d7ba-4b4a-afe3-afb6152afae3" providerId="ADAL" clId="{E06C0DC7-391C-430C-934B-7AA8F36742B8}" dt="2025-10-28T01:02:03.339" v="689" actId="478"/>
          <ac:spMkLst>
            <pc:docMk/>
            <pc:sldMk cId="1922448202" sldId="282"/>
            <ac:spMk id="17" creationId="{2BFD2FE8-771A-6B42-458F-0C1A51F2D435}"/>
          </ac:spMkLst>
        </pc:spChg>
        <pc:spChg chg="add del mod">
          <ac:chgData name="Kassidy Wall" userId="c2e704e3-d7ba-4b4a-afe3-afb6152afae3" providerId="ADAL" clId="{E06C0DC7-391C-430C-934B-7AA8F36742B8}" dt="2025-10-28T01:01:56.814" v="686" actId="478"/>
          <ac:spMkLst>
            <pc:docMk/>
            <pc:sldMk cId="1922448202" sldId="282"/>
            <ac:spMk id="18" creationId="{B09479F2-7652-7DED-804A-2479169FA190}"/>
          </ac:spMkLst>
        </pc:spChg>
        <pc:spChg chg="add del mod">
          <ac:chgData name="Kassidy Wall" userId="c2e704e3-d7ba-4b4a-afe3-afb6152afae3" providerId="ADAL" clId="{E06C0DC7-391C-430C-934B-7AA8F36742B8}" dt="2025-10-28T01:02:05.077" v="690" actId="478"/>
          <ac:spMkLst>
            <pc:docMk/>
            <pc:sldMk cId="1922448202" sldId="282"/>
            <ac:spMk id="19" creationId="{926A5951-0272-B22B-EA28-7295C350F514}"/>
          </ac:spMkLst>
        </pc:spChg>
        <pc:spChg chg="add del mod">
          <ac:chgData name="Kassidy Wall" userId="c2e704e3-d7ba-4b4a-afe3-afb6152afae3" providerId="ADAL" clId="{E06C0DC7-391C-430C-934B-7AA8F36742B8}" dt="2025-10-28T01:01:53.750" v="685" actId="478"/>
          <ac:spMkLst>
            <pc:docMk/>
            <pc:sldMk cId="1922448202" sldId="282"/>
            <ac:spMk id="20" creationId="{D963B452-3149-A8C0-6D41-2E3899A10089}"/>
          </ac:spMkLst>
        </pc:spChg>
        <pc:spChg chg="add del mod">
          <ac:chgData name="Kassidy Wall" userId="c2e704e3-d7ba-4b4a-afe3-afb6152afae3" providerId="ADAL" clId="{E06C0DC7-391C-430C-934B-7AA8F36742B8}" dt="2025-10-28T01:02:00.115" v="687" actId="478"/>
          <ac:spMkLst>
            <pc:docMk/>
            <pc:sldMk cId="1922448202" sldId="282"/>
            <ac:spMk id="21" creationId="{8D375DF9-B31E-338A-3EFF-24E8C1C0DC39}"/>
          </ac:spMkLst>
        </pc:spChg>
        <pc:spChg chg="add del mod">
          <ac:chgData name="Kassidy Wall" userId="c2e704e3-d7ba-4b4a-afe3-afb6152afae3" providerId="ADAL" clId="{E06C0DC7-391C-430C-934B-7AA8F36742B8}" dt="2025-10-28T01:06:06.381" v="730" actId="478"/>
          <ac:spMkLst>
            <pc:docMk/>
            <pc:sldMk cId="1922448202" sldId="282"/>
            <ac:spMk id="22" creationId="{A4B055AB-CB4C-A39E-A662-625C1F7EAD5F}"/>
          </ac:spMkLst>
        </pc:spChg>
        <pc:spChg chg="add del mod">
          <ac:chgData name="Kassidy Wall" userId="c2e704e3-d7ba-4b4a-afe3-afb6152afae3" providerId="ADAL" clId="{E06C0DC7-391C-430C-934B-7AA8F36742B8}" dt="2025-10-28T01:06:05.185" v="729" actId="478"/>
          <ac:spMkLst>
            <pc:docMk/>
            <pc:sldMk cId="1922448202" sldId="282"/>
            <ac:spMk id="23" creationId="{7B14BA3A-1DFC-0189-89E7-475A62594FBF}"/>
          </ac:spMkLst>
        </pc:spChg>
        <pc:spChg chg="del">
          <ac:chgData name="Kassidy Wall" userId="c2e704e3-d7ba-4b4a-afe3-afb6152afae3" providerId="ADAL" clId="{E06C0DC7-391C-430C-934B-7AA8F36742B8}" dt="2025-10-28T01:06:02.582" v="727" actId="478"/>
          <ac:spMkLst>
            <pc:docMk/>
            <pc:sldMk cId="1922448202" sldId="282"/>
            <ac:spMk id="24" creationId="{E7B29732-1AFF-9EDF-EDFB-32C6F0A041C8}"/>
          </ac:spMkLst>
        </pc:spChg>
        <pc:spChg chg="add del mod">
          <ac:chgData name="Kassidy Wall" userId="c2e704e3-d7ba-4b4a-afe3-afb6152afae3" providerId="ADAL" clId="{E06C0DC7-391C-430C-934B-7AA8F36742B8}" dt="2025-10-28T01:06:03.894" v="728" actId="478"/>
          <ac:spMkLst>
            <pc:docMk/>
            <pc:sldMk cId="1922448202" sldId="282"/>
            <ac:spMk id="25" creationId="{82971250-C781-272B-EEBC-8D70FF981B9F}"/>
          </ac:spMkLst>
        </pc:spChg>
        <pc:spChg chg="del mod">
          <ac:chgData name="Kassidy Wall" userId="c2e704e3-d7ba-4b4a-afe3-afb6152afae3" providerId="ADAL" clId="{E06C0DC7-391C-430C-934B-7AA8F36742B8}" dt="2025-10-28T01:04:56.320" v="711" actId="478"/>
          <ac:spMkLst>
            <pc:docMk/>
            <pc:sldMk cId="1922448202" sldId="282"/>
            <ac:spMk id="26" creationId="{9116FDE6-9633-C712-8250-0D2F8467C3C9}"/>
          </ac:spMkLst>
        </pc:spChg>
        <pc:spChg chg="add del mod">
          <ac:chgData name="Kassidy Wall" userId="c2e704e3-d7ba-4b4a-afe3-afb6152afae3" providerId="ADAL" clId="{E06C0DC7-391C-430C-934B-7AA8F36742B8}" dt="2025-10-28T01:04:56.320" v="711" actId="478"/>
          <ac:spMkLst>
            <pc:docMk/>
            <pc:sldMk cId="1922448202" sldId="282"/>
            <ac:spMk id="27" creationId="{7799FABA-C9C9-A736-72B4-FDFBFB8CA156}"/>
          </ac:spMkLst>
        </pc:spChg>
        <pc:spChg chg="del mod">
          <ac:chgData name="Kassidy Wall" userId="c2e704e3-d7ba-4b4a-afe3-afb6152afae3" providerId="ADAL" clId="{E06C0DC7-391C-430C-934B-7AA8F36742B8}" dt="2025-10-28T01:04:56.320" v="711" actId="478"/>
          <ac:spMkLst>
            <pc:docMk/>
            <pc:sldMk cId="1922448202" sldId="282"/>
            <ac:spMk id="28" creationId="{4BB64E95-EB26-2D2D-481B-86093624C9B2}"/>
          </ac:spMkLst>
        </pc:spChg>
        <pc:spChg chg="add del mod">
          <ac:chgData name="Kassidy Wall" userId="c2e704e3-d7ba-4b4a-afe3-afb6152afae3" providerId="ADAL" clId="{E06C0DC7-391C-430C-934B-7AA8F36742B8}" dt="2025-10-28T01:04:56.320" v="711" actId="478"/>
          <ac:spMkLst>
            <pc:docMk/>
            <pc:sldMk cId="1922448202" sldId="282"/>
            <ac:spMk id="29" creationId="{0C49C049-844E-80F0-10EE-E4DFDBDC1738}"/>
          </ac:spMkLst>
        </pc:spChg>
        <pc:spChg chg="add del mod">
          <ac:chgData name="Kassidy Wall" userId="c2e704e3-d7ba-4b4a-afe3-afb6152afae3" providerId="ADAL" clId="{E06C0DC7-391C-430C-934B-7AA8F36742B8}" dt="2025-10-28T01:04:56.320" v="711" actId="478"/>
          <ac:spMkLst>
            <pc:docMk/>
            <pc:sldMk cId="1922448202" sldId="282"/>
            <ac:spMk id="30" creationId="{67FC1F31-38BD-4613-3A6A-EFCD656E89D5}"/>
          </ac:spMkLst>
        </pc:spChg>
        <pc:spChg chg="add del mod">
          <ac:chgData name="Kassidy Wall" userId="c2e704e3-d7ba-4b4a-afe3-afb6152afae3" providerId="ADAL" clId="{E06C0DC7-391C-430C-934B-7AA8F36742B8}" dt="2025-10-28T01:05:50.868" v="721" actId="478"/>
          <ac:spMkLst>
            <pc:docMk/>
            <pc:sldMk cId="1922448202" sldId="282"/>
            <ac:spMk id="31" creationId="{C9AED740-CBAB-B522-D8B3-4E88A700812A}"/>
          </ac:spMkLst>
        </pc:spChg>
        <pc:spChg chg="add mod">
          <ac:chgData name="Kassidy Wall" userId="c2e704e3-d7ba-4b4a-afe3-afb6152afae3" providerId="ADAL" clId="{E06C0DC7-391C-430C-934B-7AA8F36742B8}" dt="2025-10-28T01:06:08.803" v="731" actId="1076"/>
          <ac:spMkLst>
            <pc:docMk/>
            <pc:sldMk cId="1922448202" sldId="282"/>
            <ac:spMk id="32" creationId="{F5D90A21-20EE-7E87-62FB-47B435BC7EC7}"/>
          </ac:spMkLst>
        </pc:spChg>
        <pc:spChg chg="add del mod">
          <ac:chgData name="Kassidy Wall" userId="c2e704e3-d7ba-4b4a-afe3-afb6152afae3" providerId="ADAL" clId="{E06C0DC7-391C-430C-934B-7AA8F36742B8}" dt="2025-10-28T01:04:56.320" v="711" actId="478"/>
          <ac:spMkLst>
            <pc:docMk/>
            <pc:sldMk cId="1922448202" sldId="282"/>
            <ac:spMk id="33" creationId="{DF12F2D8-AA3D-ADA1-8641-AB8415937D3A}"/>
          </ac:spMkLst>
        </pc:spChg>
        <pc:spChg chg="add del mod">
          <ac:chgData name="Kassidy Wall" userId="c2e704e3-d7ba-4b4a-afe3-afb6152afae3" providerId="ADAL" clId="{E06C0DC7-391C-430C-934B-7AA8F36742B8}" dt="2025-10-28T14:01:22.824" v="1796" actId="20577"/>
          <ac:spMkLst>
            <pc:docMk/>
            <pc:sldMk cId="1922448202" sldId="282"/>
            <ac:spMk id="34" creationId="{C83F6FEE-2494-48C4-9F2C-052E483C609F}"/>
          </ac:spMkLst>
        </pc:spChg>
        <pc:spChg chg="add mod">
          <ac:chgData name="Kassidy Wall" userId="c2e704e3-d7ba-4b4a-afe3-afb6152afae3" providerId="ADAL" clId="{E06C0DC7-391C-430C-934B-7AA8F36742B8}" dt="2025-10-28T13:46:41.339" v="1790" actId="20577"/>
          <ac:spMkLst>
            <pc:docMk/>
            <pc:sldMk cId="1922448202" sldId="282"/>
            <ac:spMk id="35" creationId="{25C38402-8516-5DCC-4674-9BCBB96A9424}"/>
          </ac:spMkLst>
        </pc:spChg>
        <pc:spChg chg="add mod">
          <ac:chgData name="Kassidy Wall" userId="c2e704e3-d7ba-4b4a-afe3-afb6152afae3" providerId="ADAL" clId="{E06C0DC7-391C-430C-934B-7AA8F36742B8}" dt="2025-10-28T01:07:23.846" v="782" actId="1076"/>
          <ac:spMkLst>
            <pc:docMk/>
            <pc:sldMk cId="1922448202" sldId="282"/>
            <ac:spMk id="36" creationId="{4B3843F0-C874-2884-AA87-D202158C6265}"/>
          </ac:spMkLst>
        </pc:spChg>
        <pc:grpChg chg="add del mod">
          <ac:chgData name="Kassidy Wall" userId="c2e704e3-d7ba-4b4a-afe3-afb6152afae3" providerId="ADAL" clId="{E06C0DC7-391C-430C-934B-7AA8F36742B8}" dt="2025-10-28T00:57:33.827" v="636" actId="478"/>
          <ac:grpSpMkLst>
            <pc:docMk/>
            <pc:sldMk cId="1922448202" sldId="282"/>
            <ac:grpSpMk id="5" creationId="{910693D7-20D6-5ACE-1774-8A67D28004B3}"/>
          </ac:grpSpMkLst>
        </pc:grpChg>
        <pc:graphicFrameChg chg="add mod">
          <ac:chgData name="Kassidy Wall" userId="c2e704e3-d7ba-4b4a-afe3-afb6152afae3" providerId="ADAL" clId="{E06C0DC7-391C-430C-934B-7AA8F36742B8}" dt="2025-10-28T01:07:14.353" v="781" actId="1076"/>
          <ac:graphicFrameMkLst>
            <pc:docMk/>
            <pc:sldMk cId="1922448202" sldId="282"/>
            <ac:graphicFrameMk id="8" creationId="{88A61EBE-C941-79CB-19F2-0134DEA9E793}"/>
          </ac:graphicFrameMkLst>
        </pc:graphicFrameChg>
        <pc:graphicFrameChg chg="add del">
          <ac:chgData name="Kassidy Wall" userId="c2e704e3-d7ba-4b4a-afe3-afb6152afae3" providerId="ADAL" clId="{E06C0DC7-391C-430C-934B-7AA8F36742B8}" dt="2025-10-28T01:03:02.046" v="694" actId="26606"/>
          <ac:graphicFrameMkLst>
            <pc:docMk/>
            <pc:sldMk cId="1922448202" sldId="282"/>
            <ac:graphicFrameMk id="1030" creationId="{FE627DC1-DFCB-6B31-1717-EB0040813177}"/>
          </ac:graphicFrameMkLst>
        </pc:graphicFrameChg>
        <pc:graphicFrameChg chg="add del">
          <ac:chgData name="Kassidy Wall" userId="c2e704e3-d7ba-4b4a-afe3-afb6152afae3" providerId="ADAL" clId="{E06C0DC7-391C-430C-934B-7AA8F36742B8}" dt="2025-10-28T01:03:16.308" v="702" actId="26606"/>
          <ac:graphicFrameMkLst>
            <pc:docMk/>
            <pc:sldMk cId="1922448202" sldId="282"/>
            <ac:graphicFrameMk id="1032" creationId="{B544AF28-8B97-9308-A98B-FAAEC3AF1CEA}"/>
          </ac:graphicFrameMkLst>
        </pc:graphicFrameChg>
        <pc:picChg chg="del">
          <ac:chgData name="Kassidy Wall" userId="c2e704e3-d7ba-4b4a-afe3-afb6152afae3" providerId="ADAL" clId="{E06C0DC7-391C-430C-934B-7AA8F36742B8}" dt="2025-10-28T00:55:15.766" v="456" actId="478"/>
          <ac:picMkLst>
            <pc:docMk/>
            <pc:sldMk cId="1922448202" sldId="282"/>
            <ac:picMk id="4" creationId="{43094F5A-7E52-1AF9-73F7-14B770710C5F}"/>
          </ac:picMkLst>
        </pc:picChg>
      </pc:sldChg>
      <pc:sldChg chg="addSp delSp modSp add mod ord modAnim">
        <pc:chgData name="Kassidy Wall" userId="c2e704e3-d7ba-4b4a-afe3-afb6152afae3" providerId="ADAL" clId="{E06C0DC7-391C-430C-934B-7AA8F36742B8}" dt="2025-10-28T01:41:49.813" v="1342"/>
        <pc:sldMkLst>
          <pc:docMk/>
          <pc:sldMk cId="1855772008" sldId="283"/>
        </pc:sldMkLst>
        <pc:spChg chg="mod">
          <ac:chgData name="Kassidy Wall" userId="c2e704e3-d7ba-4b4a-afe3-afb6152afae3" providerId="ADAL" clId="{E06C0DC7-391C-430C-934B-7AA8F36742B8}" dt="2025-10-28T01:08:41.206" v="804" actId="20577"/>
          <ac:spMkLst>
            <pc:docMk/>
            <pc:sldMk cId="1855772008" sldId="283"/>
            <ac:spMk id="2" creationId="{5D91EF05-5B93-45A5-7706-ED26C7E5E6E0}"/>
          </ac:spMkLst>
        </pc:spChg>
        <pc:spChg chg="mod">
          <ac:chgData name="Kassidy Wall" userId="c2e704e3-d7ba-4b4a-afe3-afb6152afae3" providerId="ADAL" clId="{E06C0DC7-391C-430C-934B-7AA8F36742B8}" dt="2025-10-28T01:15:22.953" v="916" actId="20577"/>
          <ac:spMkLst>
            <pc:docMk/>
            <pc:sldMk cId="1855772008" sldId="283"/>
            <ac:spMk id="3" creationId="{247F42CE-1170-2960-AAE0-940779265EF9}"/>
          </ac:spMkLst>
        </pc:spChg>
        <pc:grpChg chg="add mod">
          <ac:chgData name="Kassidy Wall" userId="c2e704e3-d7ba-4b4a-afe3-afb6152afae3" providerId="ADAL" clId="{E06C0DC7-391C-430C-934B-7AA8F36742B8}" dt="2025-10-28T01:17:46.116" v="991" actId="1037"/>
          <ac:grpSpMkLst>
            <pc:docMk/>
            <pc:sldMk cId="1855772008" sldId="283"/>
            <ac:grpSpMk id="8" creationId="{BD31121F-E138-ED3F-4BC9-6748369538CC}"/>
          </ac:grpSpMkLst>
        </pc:grpChg>
        <pc:picChg chg="del">
          <ac:chgData name="Kassidy Wall" userId="c2e704e3-d7ba-4b4a-afe3-afb6152afae3" providerId="ADAL" clId="{E06C0DC7-391C-430C-934B-7AA8F36742B8}" dt="2025-10-28T01:08:42.996" v="805" actId="478"/>
          <ac:picMkLst>
            <pc:docMk/>
            <pc:sldMk cId="1855772008" sldId="283"/>
            <ac:picMk id="4" creationId="{15338134-AEC1-ABFB-BBD3-BBB62D4D66A7}"/>
          </ac:picMkLst>
        </pc:picChg>
        <pc:picChg chg="add mod">
          <ac:chgData name="Kassidy Wall" userId="c2e704e3-d7ba-4b4a-afe3-afb6152afae3" providerId="ADAL" clId="{E06C0DC7-391C-430C-934B-7AA8F36742B8}" dt="2025-10-28T01:18:08.903" v="992" actId="1076"/>
          <ac:picMkLst>
            <pc:docMk/>
            <pc:sldMk cId="1855772008" sldId="283"/>
            <ac:picMk id="5" creationId="{CE1F9F2C-414F-35FA-DF8C-65AD7D993679}"/>
          </ac:picMkLst>
        </pc:picChg>
        <pc:picChg chg="add del mod">
          <ac:chgData name="Kassidy Wall" userId="c2e704e3-d7ba-4b4a-afe3-afb6152afae3" providerId="ADAL" clId="{E06C0DC7-391C-430C-934B-7AA8F36742B8}" dt="2025-10-28T01:16:03.698" v="923" actId="478"/>
          <ac:picMkLst>
            <pc:docMk/>
            <pc:sldMk cId="1855772008" sldId="283"/>
            <ac:picMk id="6" creationId="{1AB0B0E9-468F-FDE8-748C-C4A6FAC2E7BE}"/>
          </ac:picMkLst>
        </pc:picChg>
        <pc:picChg chg="add mod">
          <ac:chgData name="Kassidy Wall" userId="c2e704e3-d7ba-4b4a-afe3-afb6152afae3" providerId="ADAL" clId="{E06C0DC7-391C-430C-934B-7AA8F36742B8}" dt="2025-10-28T01:16:57.112" v="934" actId="1076"/>
          <ac:picMkLst>
            <pc:docMk/>
            <pc:sldMk cId="1855772008" sldId="283"/>
            <ac:picMk id="7" creationId="{AFD85CD7-5152-6CDF-15A1-EDBA80B55D36}"/>
          </ac:picMkLst>
        </pc:picChg>
        <pc:cxnChg chg="mod">
          <ac:chgData name="Kassidy Wall" userId="c2e704e3-d7ba-4b4a-afe3-afb6152afae3" providerId="ADAL" clId="{E06C0DC7-391C-430C-934B-7AA8F36742B8}" dt="2025-10-28T01:17:19.637" v="936" actId="1582"/>
          <ac:cxnSpMkLst>
            <pc:docMk/>
            <pc:sldMk cId="1855772008" sldId="283"/>
            <ac:cxnSpMk id="9" creationId="{258D9860-A0D4-E3EB-5ABB-B5193F21CB04}"/>
          </ac:cxnSpMkLst>
        </pc:cxnChg>
        <pc:cxnChg chg="mod">
          <ac:chgData name="Kassidy Wall" userId="c2e704e3-d7ba-4b4a-afe3-afb6152afae3" providerId="ADAL" clId="{E06C0DC7-391C-430C-934B-7AA8F36742B8}" dt="2025-10-28T01:17:19.637" v="936" actId="1582"/>
          <ac:cxnSpMkLst>
            <pc:docMk/>
            <pc:sldMk cId="1855772008" sldId="283"/>
            <ac:cxnSpMk id="10" creationId="{7BB1F0DB-CE22-1982-AE09-8A00D28934E0}"/>
          </ac:cxnSpMkLst>
        </pc:cxnChg>
        <pc:cxnChg chg="mod">
          <ac:chgData name="Kassidy Wall" userId="c2e704e3-d7ba-4b4a-afe3-afb6152afae3" providerId="ADAL" clId="{E06C0DC7-391C-430C-934B-7AA8F36742B8}" dt="2025-10-28T01:17:19.637" v="936" actId="1582"/>
          <ac:cxnSpMkLst>
            <pc:docMk/>
            <pc:sldMk cId="1855772008" sldId="283"/>
            <ac:cxnSpMk id="11" creationId="{116A4A00-0650-6C94-6C08-C4C9EBB1B02D}"/>
          </ac:cxnSpMkLst>
        </pc:cxnChg>
        <pc:cxnChg chg="mod">
          <ac:chgData name="Kassidy Wall" userId="c2e704e3-d7ba-4b4a-afe3-afb6152afae3" providerId="ADAL" clId="{E06C0DC7-391C-430C-934B-7AA8F36742B8}" dt="2025-10-28T01:17:19.637" v="936" actId="1582"/>
          <ac:cxnSpMkLst>
            <pc:docMk/>
            <pc:sldMk cId="1855772008" sldId="283"/>
            <ac:cxnSpMk id="12" creationId="{19C998A9-8C9A-4B67-AFBB-80DE9DEA15E6}"/>
          </ac:cxnSpMkLst>
        </pc:cxnChg>
        <pc:cxnChg chg="mod">
          <ac:chgData name="Kassidy Wall" userId="c2e704e3-d7ba-4b4a-afe3-afb6152afae3" providerId="ADAL" clId="{E06C0DC7-391C-430C-934B-7AA8F36742B8}" dt="2025-10-28T01:17:19.637" v="936" actId="1582"/>
          <ac:cxnSpMkLst>
            <pc:docMk/>
            <pc:sldMk cId="1855772008" sldId="283"/>
            <ac:cxnSpMk id="13" creationId="{D7EC68B8-7C90-03AD-2E64-DD432CD03BAC}"/>
          </ac:cxnSpMkLst>
        </pc:cxnChg>
        <pc:cxnChg chg="mod">
          <ac:chgData name="Kassidy Wall" userId="c2e704e3-d7ba-4b4a-afe3-afb6152afae3" providerId="ADAL" clId="{E06C0DC7-391C-430C-934B-7AA8F36742B8}" dt="2025-10-28T01:17:19.637" v="936" actId="1582"/>
          <ac:cxnSpMkLst>
            <pc:docMk/>
            <pc:sldMk cId="1855772008" sldId="283"/>
            <ac:cxnSpMk id="14" creationId="{4E46F57B-0ED1-3BF9-0D4E-12DA8540BBE3}"/>
          </ac:cxnSpMkLst>
        </pc:cxnChg>
      </pc:sldChg>
      <pc:sldChg chg="addSp delSp modSp add mod delAnim">
        <pc:chgData name="Kassidy Wall" userId="c2e704e3-d7ba-4b4a-afe3-afb6152afae3" providerId="ADAL" clId="{E06C0DC7-391C-430C-934B-7AA8F36742B8}" dt="2025-10-28T13:40:11.132" v="1739" actId="478"/>
        <pc:sldMkLst>
          <pc:docMk/>
          <pc:sldMk cId="3740064047" sldId="284"/>
        </pc:sldMkLst>
        <pc:spChg chg="mod">
          <ac:chgData name="Kassidy Wall" userId="c2e704e3-d7ba-4b4a-afe3-afb6152afae3" providerId="ADAL" clId="{E06C0DC7-391C-430C-934B-7AA8F36742B8}" dt="2025-10-28T01:20:47.875" v="1109" actId="20577"/>
          <ac:spMkLst>
            <pc:docMk/>
            <pc:sldMk cId="3740064047" sldId="284"/>
            <ac:spMk id="3" creationId="{B94FBACC-F1AD-1B5E-B741-C85942FA3FEB}"/>
          </ac:spMkLst>
        </pc:spChg>
        <pc:spChg chg="add del mod">
          <ac:chgData name="Kassidy Wall" userId="c2e704e3-d7ba-4b4a-afe3-afb6152afae3" providerId="ADAL" clId="{E06C0DC7-391C-430C-934B-7AA8F36742B8}" dt="2025-10-28T01:21:41.301" v="1111" actId="478"/>
          <ac:spMkLst>
            <pc:docMk/>
            <pc:sldMk cId="3740064047" sldId="284"/>
            <ac:spMk id="4" creationId="{7875A954-9103-B4F0-6E59-E73F134BC382}"/>
          </ac:spMkLst>
        </pc:spChg>
        <pc:grpChg chg="del">
          <ac:chgData name="Kassidy Wall" userId="c2e704e3-d7ba-4b4a-afe3-afb6152afae3" providerId="ADAL" clId="{E06C0DC7-391C-430C-934B-7AA8F36742B8}" dt="2025-10-28T01:18:36.763" v="996" actId="478"/>
          <ac:grpSpMkLst>
            <pc:docMk/>
            <pc:sldMk cId="3740064047" sldId="284"/>
            <ac:grpSpMk id="8" creationId="{368ED0A9-89EF-37AB-394B-B3EFC189FC71}"/>
          </ac:grpSpMkLst>
        </pc:grpChg>
        <pc:graphicFrameChg chg="add mod">
          <ac:chgData name="Kassidy Wall" userId="c2e704e3-d7ba-4b4a-afe3-afb6152afae3" providerId="ADAL" clId="{E06C0DC7-391C-430C-934B-7AA8F36742B8}" dt="2025-10-28T01:28:58.027" v="1183" actId="1076"/>
          <ac:graphicFrameMkLst>
            <pc:docMk/>
            <pc:sldMk cId="3740064047" sldId="284"/>
            <ac:graphicFrameMk id="6" creationId="{4E32BCC0-890D-490A-870D-060AC21A8C1C}"/>
          </ac:graphicFrameMkLst>
        </pc:graphicFrameChg>
        <pc:picChg chg="del">
          <ac:chgData name="Kassidy Wall" userId="c2e704e3-d7ba-4b4a-afe3-afb6152afae3" providerId="ADAL" clId="{E06C0DC7-391C-430C-934B-7AA8F36742B8}" dt="2025-10-28T01:18:33.048" v="994" actId="478"/>
          <ac:picMkLst>
            <pc:docMk/>
            <pc:sldMk cId="3740064047" sldId="284"/>
            <ac:picMk id="5" creationId="{407A5F34-B275-C5F3-2763-2FF08B863C3E}"/>
          </ac:picMkLst>
        </pc:picChg>
        <pc:picChg chg="del">
          <ac:chgData name="Kassidy Wall" userId="c2e704e3-d7ba-4b4a-afe3-afb6152afae3" providerId="ADAL" clId="{E06C0DC7-391C-430C-934B-7AA8F36742B8}" dt="2025-10-28T01:18:34.671" v="995" actId="478"/>
          <ac:picMkLst>
            <pc:docMk/>
            <pc:sldMk cId="3740064047" sldId="284"/>
            <ac:picMk id="7" creationId="{825A2FEA-16D6-1D24-8064-94A82DE1669E}"/>
          </ac:picMkLst>
        </pc:picChg>
        <pc:picChg chg="add mod">
          <ac:chgData name="Kassidy Wall" userId="c2e704e3-d7ba-4b4a-afe3-afb6152afae3" providerId="ADAL" clId="{E06C0DC7-391C-430C-934B-7AA8F36742B8}" dt="2025-10-28T01:29:07.404" v="1185" actId="1076"/>
          <ac:picMkLst>
            <pc:docMk/>
            <pc:sldMk cId="3740064047" sldId="284"/>
            <ac:picMk id="15" creationId="{5E8258A3-7925-0A1F-C934-52EF5022C00F}"/>
          </ac:picMkLst>
        </pc:picChg>
        <pc:picChg chg="add del mod">
          <ac:chgData name="Kassidy Wall" userId="c2e704e3-d7ba-4b4a-afe3-afb6152afae3" providerId="ADAL" clId="{E06C0DC7-391C-430C-934B-7AA8F36742B8}" dt="2025-10-28T01:24:26.111" v="1169" actId="478"/>
          <ac:picMkLst>
            <pc:docMk/>
            <pc:sldMk cId="3740064047" sldId="284"/>
            <ac:picMk id="16" creationId="{818CBE2C-56D6-9CBA-7326-DCF3ACBB6924}"/>
          </ac:picMkLst>
        </pc:picChg>
        <pc:picChg chg="add del mod">
          <ac:chgData name="Kassidy Wall" userId="c2e704e3-d7ba-4b4a-afe3-afb6152afae3" providerId="ADAL" clId="{E06C0DC7-391C-430C-934B-7AA8F36742B8}" dt="2025-10-28T13:40:11.132" v="1739" actId="478"/>
          <ac:picMkLst>
            <pc:docMk/>
            <pc:sldMk cId="3740064047" sldId="284"/>
            <ac:picMk id="17" creationId="{9C998DF9-A92E-1A6E-D342-8FB86A28E47C}"/>
          </ac:picMkLst>
        </pc:picChg>
        <pc:picChg chg="add mod">
          <ac:chgData name="Kassidy Wall" userId="c2e704e3-d7ba-4b4a-afe3-afb6152afae3" providerId="ADAL" clId="{E06C0DC7-391C-430C-934B-7AA8F36742B8}" dt="2025-10-28T01:29:19.760" v="1200" actId="1036"/>
          <ac:picMkLst>
            <pc:docMk/>
            <pc:sldMk cId="3740064047" sldId="284"/>
            <ac:picMk id="2050" creationId="{65B941BA-09CA-1E4B-5234-FD6450523A1B}"/>
          </ac:picMkLst>
        </pc:picChg>
        <pc:picChg chg="add mod">
          <ac:chgData name="Kassidy Wall" userId="c2e704e3-d7ba-4b4a-afe3-afb6152afae3" providerId="ADAL" clId="{E06C0DC7-391C-430C-934B-7AA8F36742B8}" dt="2025-10-28T01:29:11.548" v="1187" actId="1076"/>
          <ac:picMkLst>
            <pc:docMk/>
            <pc:sldMk cId="3740064047" sldId="284"/>
            <ac:picMk id="2052" creationId="{DD06A0D0-111D-2F25-BD7E-7F047F2DFAFE}"/>
          </ac:picMkLst>
        </pc:picChg>
        <pc:picChg chg="add mod">
          <ac:chgData name="Kassidy Wall" userId="c2e704e3-d7ba-4b4a-afe3-afb6152afae3" providerId="ADAL" clId="{E06C0DC7-391C-430C-934B-7AA8F36742B8}" dt="2025-10-28T01:29:14.352" v="1188" actId="1076"/>
          <ac:picMkLst>
            <pc:docMk/>
            <pc:sldMk cId="3740064047" sldId="284"/>
            <ac:picMk id="2054" creationId="{9895B14C-9878-3913-D5E8-CE74B61FFAF0}"/>
          </ac:picMkLst>
        </pc:picChg>
        <pc:picChg chg="add mod">
          <ac:chgData name="Kassidy Wall" userId="c2e704e3-d7ba-4b4a-afe3-afb6152afae3" providerId="ADAL" clId="{E06C0DC7-391C-430C-934B-7AA8F36742B8}" dt="2025-10-28T01:47:51.532" v="1395" actId="1076"/>
          <ac:picMkLst>
            <pc:docMk/>
            <pc:sldMk cId="3740064047" sldId="284"/>
            <ac:picMk id="2056" creationId="{9C5E92A2-9150-0EDC-F240-1E50C9FDBBAB}"/>
          </ac:picMkLst>
        </pc:picChg>
      </pc:sldChg>
      <pc:sldChg chg="addSp delSp modSp add mod">
        <pc:chgData name="Kassidy Wall" userId="c2e704e3-d7ba-4b4a-afe3-afb6152afae3" providerId="ADAL" clId="{E06C0DC7-391C-430C-934B-7AA8F36742B8}" dt="2025-10-28T13:26:43.096" v="1521" actId="20577"/>
        <pc:sldMkLst>
          <pc:docMk/>
          <pc:sldMk cId="4095643883" sldId="285"/>
        </pc:sldMkLst>
        <pc:spChg chg="mod">
          <ac:chgData name="Kassidy Wall" userId="c2e704e3-d7ba-4b4a-afe3-afb6152afae3" providerId="ADAL" clId="{E06C0DC7-391C-430C-934B-7AA8F36742B8}" dt="2025-10-28T13:25:38.329" v="1489" actId="20577"/>
          <ac:spMkLst>
            <pc:docMk/>
            <pc:sldMk cId="4095643883" sldId="285"/>
            <ac:spMk id="2" creationId="{A9141296-AFF2-713F-DCD1-1CDC089321A6}"/>
          </ac:spMkLst>
        </pc:spChg>
        <pc:spChg chg="mod">
          <ac:chgData name="Kassidy Wall" userId="c2e704e3-d7ba-4b4a-afe3-afb6152afae3" providerId="ADAL" clId="{E06C0DC7-391C-430C-934B-7AA8F36742B8}" dt="2025-10-28T13:26:43.096" v="1521" actId="20577"/>
          <ac:spMkLst>
            <pc:docMk/>
            <pc:sldMk cId="4095643883" sldId="285"/>
            <ac:spMk id="3" creationId="{90577EA0-648E-E10B-96EC-4A492E928D05}"/>
          </ac:spMkLst>
        </pc:spChg>
        <pc:graphicFrameChg chg="del">
          <ac:chgData name="Kassidy Wall" userId="c2e704e3-d7ba-4b4a-afe3-afb6152afae3" providerId="ADAL" clId="{E06C0DC7-391C-430C-934B-7AA8F36742B8}" dt="2025-10-28T01:32:51.022" v="1274" actId="478"/>
          <ac:graphicFrameMkLst>
            <pc:docMk/>
            <pc:sldMk cId="4095643883" sldId="285"/>
            <ac:graphicFrameMk id="6" creationId="{16FD2084-BF14-A472-202E-C1592B3815AF}"/>
          </ac:graphicFrameMkLst>
        </pc:graphicFrameChg>
        <pc:picChg chg="add mod">
          <ac:chgData name="Kassidy Wall" userId="c2e704e3-d7ba-4b4a-afe3-afb6152afae3" providerId="ADAL" clId="{E06C0DC7-391C-430C-934B-7AA8F36742B8}" dt="2025-10-28T01:35:36.236" v="1295" actId="1076"/>
          <ac:picMkLst>
            <pc:docMk/>
            <pc:sldMk cId="4095643883" sldId="285"/>
            <ac:picMk id="4" creationId="{40DB16BD-3E20-2778-ECEF-984C943D176A}"/>
          </ac:picMkLst>
        </pc:picChg>
        <pc:picChg chg="add mod">
          <ac:chgData name="Kassidy Wall" userId="c2e704e3-d7ba-4b4a-afe3-afb6152afae3" providerId="ADAL" clId="{E06C0DC7-391C-430C-934B-7AA8F36742B8}" dt="2025-10-28T01:35:42.040" v="1296" actId="1076"/>
          <ac:picMkLst>
            <pc:docMk/>
            <pc:sldMk cId="4095643883" sldId="285"/>
            <ac:picMk id="5" creationId="{91721485-D982-0236-2E96-6A23220109EA}"/>
          </ac:picMkLst>
        </pc:picChg>
        <pc:picChg chg="del">
          <ac:chgData name="Kassidy Wall" userId="c2e704e3-d7ba-4b4a-afe3-afb6152afae3" providerId="ADAL" clId="{E06C0DC7-391C-430C-934B-7AA8F36742B8}" dt="2025-10-28T01:32:52.307" v="1275" actId="478"/>
          <ac:picMkLst>
            <pc:docMk/>
            <pc:sldMk cId="4095643883" sldId="285"/>
            <ac:picMk id="15" creationId="{B063D9C4-E611-E6C3-1574-6B8A5A5ED397}"/>
          </ac:picMkLst>
        </pc:picChg>
        <pc:picChg chg="del">
          <ac:chgData name="Kassidy Wall" userId="c2e704e3-d7ba-4b4a-afe3-afb6152afae3" providerId="ADAL" clId="{E06C0DC7-391C-430C-934B-7AA8F36742B8}" dt="2025-10-28T01:32:30.757" v="1273" actId="478"/>
          <ac:picMkLst>
            <pc:docMk/>
            <pc:sldMk cId="4095643883" sldId="285"/>
            <ac:picMk id="2050" creationId="{E496B46D-9340-2255-A484-541962B9AE39}"/>
          </ac:picMkLst>
        </pc:picChg>
        <pc:picChg chg="del">
          <ac:chgData name="Kassidy Wall" userId="c2e704e3-d7ba-4b4a-afe3-afb6152afae3" providerId="ADAL" clId="{E06C0DC7-391C-430C-934B-7AA8F36742B8}" dt="2025-10-28T01:32:28.694" v="1272" actId="478"/>
          <ac:picMkLst>
            <pc:docMk/>
            <pc:sldMk cId="4095643883" sldId="285"/>
            <ac:picMk id="2052" creationId="{3D8235D1-C60A-A4E6-8B23-E0856A435882}"/>
          </ac:picMkLst>
        </pc:picChg>
        <pc:picChg chg="del">
          <ac:chgData name="Kassidy Wall" userId="c2e704e3-d7ba-4b4a-afe3-afb6152afae3" providerId="ADAL" clId="{E06C0DC7-391C-430C-934B-7AA8F36742B8}" dt="2025-10-28T01:32:30.757" v="1273" actId="478"/>
          <ac:picMkLst>
            <pc:docMk/>
            <pc:sldMk cId="4095643883" sldId="285"/>
            <ac:picMk id="2054" creationId="{6450E0DC-98DD-856F-28C4-D77792D5BDFD}"/>
          </ac:picMkLst>
        </pc:picChg>
      </pc:sldChg>
      <pc:sldChg chg="addSp delSp modSp add mod">
        <pc:chgData name="Kassidy Wall" userId="c2e704e3-d7ba-4b4a-afe3-afb6152afae3" providerId="ADAL" clId="{E06C0DC7-391C-430C-934B-7AA8F36742B8}" dt="2025-10-28T14:15:21.399" v="1806" actId="1076"/>
        <pc:sldMkLst>
          <pc:docMk/>
          <pc:sldMk cId="3742800250" sldId="286"/>
        </pc:sldMkLst>
        <pc:spChg chg="mod">
          <ac:chgData name="Kassidy Wall" userId="c2e704e3-d7ba-4b4a-afe3-afb6152afae3" providerId="ADAL" clId="{E06C0DC7-391C-430C-934B-7AA8F36742B8}" dt="2025-10-28T13:33:15.911" v="1712" actId="20577"/>
          <ac:spMkLst>
            <pc:docMk/>
            <pc:sldMk cId="3742800250" sldId="286"/>
            <ac:spMk id="2" creationId="{F10147D3-5675-76A7-2779-39E6A4118E44}"/>
          </ac:spMkLst>
        </pc:spChg>
        <pc:spChg chg="mod">
          <ac:chgData name="Kassidy Wall" userId="c2e704e3-d7ba-4b4a-afe3-afb6152afae3" providerId="ADAL" clId="{E06C0DC7-391C-430C-934B-7AA8F36742B8}" dt="2025-10-28T13:32:29.796" v="1701" actId="20577"/>
          <ac:spMkLst>
            <pc:docMk/>
            <pc:sldMk cId="3742800250" sldId="286"/>
            <ac:spMk id="3" creationId="{D96D2BE2-7FA1-69BA-E2F7-25886A94BF72}"/>
          </ac:spMkLst>
        </pc:spChg>
        <pc:picChg chg="del">
          <ac:chgData name="Kassidy Wall" userId="c2e704e3-d7ba-4b4a-afe3-afb6152afae3" providerId="ADAL" clId="{E06C0DC7-391C-430C-934B-7AA8F36742B8}" dt="2025-10-28T01:44:23.401" v="1362" actId="478"/>
          <ac:picMkLst>
            <pc:docMk/>
            <pc:sldMk cId="3742800250" sldId="286"/>
            <ac:picMk id="4" creationId="{26D4D1BD-3E6C-9539-CDC1-3429041F134A}"/>
          </ac:picMkLst>
        </pc:picChg>
        <pc:picChg chg="del">
          <ac:chgData name="Kassidy Wall" userId="c2e704e3-d7ba-4b4a-afe3-afb6152afae3" providerId="ADAL" clId="{E06C0DC7-391C-430C-934B-7AA8F36742B8}" dt="2025-10-28T01:44:22.223" v="1361" actId="478"/>
          <ac:picMkLst>
            <pc:docMk/>
            <pc:sldMk cId="3742800250" sldId="286"/>
            <ac:picMk id="5" creationId="{13CE1142-8C5F-D922-0A12-5D2A901E21E9}"/>
          </ac:picMkLst>
        </pc:picChg>
        <pc:picChg chg="add mod">
          <ac:chgData name="Kassidy Wall" userId="c2e704e3-d7ba-4b4a-afe3-afb6152afae3" providerId="ADAL" clId="{E06C0DC7-391C-430C-934B-7AA8F36742B8}" dt="2025-10-28T13:34:46.867" v="1718" actId="14100"/>
          <ac:picMkLst>
            <pc:docMk/>
            <pc:sldMk cId="3742800250" sldId="286"/>
            <ac:picMk id="3074" creationId="{026BCF0A-E507-B97B-46B2-20A5596ED7F6}"/>
          </ac:picMkLst>
        </pc:picChg>
        <pc:picChg chg="add mod">
          <ac:chgData name="Kassidy Wall" userId="c2e704e3-d7ba-4b4a-afe3-afb6152afae3" providerId="ADAL" clId="{E06C0DC7-391C-430C-934B-7AA8F36742B8}" dt="2025-10-28T14:15:21.399" v="1806" actId="1076"/>
          <ac:picMkLst>
            <pc:docMk/>
            <pc:sldMk cId="3742800250" sldId="286"/>
            <ac:picMk id="3076" creationId="{54F28069-D0B1-B2F9-85C6-E811B2903AE6}"/>
          </ac:picMkLst>
        </pc:picChg>
        <pc:picChg chg="add mod">
          <ac:chgData name="Kassidy Wall" userId="c2e704e3-d7ba-4b4a-afe3-afb6152afae3" providerId="ADAL" clId="{E06C0DC7-391C-430C-934B-7AA8F36742B8}" dt="2025-10-28T13:38:28.653" v="1737" actId="14100"/>
          <ac:picMkLst>
            <pc:docMk/>
            <pc:sldMk cId="3742800250" sldId="286"/>
            <ac:picMk id="3078" creationId="{2C0EDF59-96A7-D5A5-EB1D-29F27B2CA211}"/>
          </ac:picMkLst>
        </pc:picChg>
        <pc:picChg chg="add mod">
          <ac:chgData name="Kassidy Wall" userId="c2e704e3-d7ba-4b4a-afe3-afb6152afae3" providerId="ADAL" clId="{E06C0DC7-391C-430C-934B-7AA8F36742B8}" dt="2025-10-28T14:15:06.405" v="1804" actId="1076"/>
          <ac:picMkLst>
            <pc:docMk/>
            <pc:sldMk cId="3742800250" sldId="286"/>
            <ac:picMk id="3080" creationId="{C2EE1055-D0D7-9E2C-181D-3DDA531FAD00}"/>
          </ac:picMkLst>
        </pc:picChg>
      </pc:sldChg>
      <pc:sldChg chg="addSp delSp modSp add mod setBg">
        <pc:chgData name="Kassidy Wall" userId="c2e704e3-d7ba-4b4a-afe3-afb6152afae3" providerId="ADAL" clId="{E06C0DC7-391C-430C-934B-7AA8F36742B8}" dt="2025-10-28T01:51:50.030" v="1472" actId="255"/>
        <pc:sldMkLst>
          <pc:docMk/>
          <pc:sldMk cId="4226453321" sldId="287"/>
        </pc:sldMkLst>
        <pc:spChg chg="mod">
          <ac:chgData name="Kassidy Wall" userId="c2e704e3-d7ba-4b4a-afe3-afb6152afae3" providerId="ADAL" clId="{E06C0DC7-391C-430C-934B-7AA8F36742B8}" dt="2025-10-28T01:51:20.168" v="1468" actId="26606"/>
          <ac:spMkLst>
            <pc:docMk/>
            <pc:sldMk cId="4226453321" sldId="287"/>
            <ac:spMk id="2" creationId="{CCFBD760-7383-07BF-5846-BA2E2276C1D8}"/>
          </ac:spMkLst>
        </pc:spChg>
        <pc:spChg chg="mod">
          <ac:chgData name="Kassidy Wall" userId="c2e704e3-d7ba-4b4a-afe3-afb6152afae3" providerId="ADAL" clId="{E06C0DC7-391C-430C-934B-7AA8F36742B8}" dt="2025-10-28T01:51:50.030" v="1472" actId="255"/>
          <ac:spMkLst>
            <pc:docMk/>
            <pc:sldMk cId="4226453321" sldId="287"/>
            <ac:spMk id="3" creationId="{3CD31BAB-2F48-5B59-497E-EC8D4BBCEB17}"/>
          </ac:spMkLst>
        </pc:spChg>
        <pc:spChg chg="add del">
          <ac:chgData name="Kassidy Wall" userId="c2e704e3-d7ba-4b4a-afe3-afb6152afae3" providerId="ADAL" clId="{E06C0DC7-391C-430C-934B-7AA8F36742B8}" dt="2025-10-28T01:51:20.168" v="1468" actId="26606"/>
          <ac:spMkLst>
            <pc:docMk/>
            <pc:sldMk cId="4226453321" sldId="287"/>
            <ac:spMk id="8" creationId="{1A59258C-AAC2-41CD-973C-7439B122A3FF}"/>
          </ac:spMkLst>
        </pc:spChg>
        <pc:spChg chg="add">
          <ac:chgData name="Kassidy Wall" userId="c2e704e3-d7ba-4b4a-afe3-afb6152afae3" providerId="ADAL" clId="{E06C0DC7-391C-430C-934B-7AA8F36742B8}" dt="2025-10-28T01:50:44.822" v="1455" actId="26606"/>
          <ac:spMkLst>
            <pc:docMk/>
            <pc:sldMk cId="4226453321" sldId="287"/>
            <ac:spMk id="10" creationId="{54516B72-0116-42B2-82A2-B11218A36636}"/>
          </ac:spMkLst>
        </pc:spChg>
        <pc:spChg chg="add del">
          <ac:chgData name="Kassidy Wall" userId="c2e704e3-d7ba-4b4a-afe3-afb6152afae3" providerId="ADAL" clId="{E06C0DC7-391C-430C-934B-7AA8F36742B8}" dt="2025-10-28T01:51:20.168" v="1468" actId="26606"/>
          <ac:spMkLst>
            <pc:docMk/>
            <pc:sldMk cId="4226453321" sldId="287"/>
            <ac:spMk id="12" creationId="{7CDB507F-21B7-4C27-B0FC-D9C465C6DB44}"/>
          </ac:spMkLst>
        </pc:spChg>
        <pc:spChg chg="add del">
          <ac:chgData name="Kassidy Wall" userId="c2e704e3-d7ba-4b4a-afe3-afb6152afae3" providerId="ADAL" clId="{E06C0DC7-391C-430C-934B-7AA8F36742B8}" dt="2025-10-28T01:51:20.168" v="1468" actId="26606"/>
          <ac:spMkLst>
            <pc:docMk/>
            <pc:sldMk cId="4226453321" sldId="287"/>
            <ac:spMk id="14" creationId="{7AB1AE17-B7A3-4363-95CD-25441E2FF1F3}"/>
          </ac:spMkLst>
        </pc:spChg>
        <pc:spChg chg="add">
          <ac:chgData name="Kassidy Wall" userId="c2e704e3-d7ba-4b4a-afe3-afb6152afae3" providerId="ADAL" clId="{E06C0DC7-391C-430C-934B-7AA8F36742B8}" dt="2025-10-28T01:51:20.168" v="1468" actId="26606"/>
          <ac:spMkLst>
            <pc:docMk/>
            <pc:sldMk cId="4226453321" sldId="287"/>
            <ac:spMk id="23" creationId="{204AEF18-0627-48F3-9B3D-F7E8F050B1D4}"/>
          </ac:spMkLst>
        </pc:spChg>
        <pc:spChg chg="add">
          <ac:chgData name="Kassidy Wall" userId="c2e704e3-d7ba-4b4a-afe3-afb6152afae3" providerId="ADAL" clId="{E06C0DC7-391C-430C-934B-7AA8F36742B8}" dt="2025-10-28T01:51:20.168" v="1468" actId="26606"/>
          <ac:spMkLst>
            <pc:docMk/>
            <pc:sldMk cId="4226453321" sldId="287"/>
            <ac:spMk id="25" creationId="{CEAEE08A-C572-438F-9753-B0D527A515A7}"/>
          </ac:spMkLst>
        </pc:spChg>
        <pc:spChg chg="add">
          <ac:chgData name="Kassidy Wall" userId="c2e704e3-d7ba-4b4a-afe3-afb6152afae3" providerId="ADAL" clId="{E06C0DC7-391C-430C-934B-7AA8F36742B8}" dt="2025-10-28T01:51:20.168" v="1468" actId="26606"/>
          <ac:spMkLst>
            <pc:docMk/>
            <pc:sldMk cId="4226453321" sldId="287"/>
            <ac:spMk id="27" creationId="{DB93146F-62ED-4C59-844C-0935D0FB5031}"/>
          </ac:spMkLst>
        </pc:spChg>
        <pc:spChg chg="add">
          <ac:chgData name="Kassidy Wall" userId="c2e704e3-d7ba-4b4a-afe3-afb6152afae3" providerId="ADAL" clId="{E06C0DC7-391C-430C-934B-7AA8F36742B8}" dt="2025-10-28T01:51:20.168" v="1468" actId="26606"/>
          <ac:spMkLst>
            <pc:docMk/>
            <pc:sldMk cId="4226453321" sldId="287"/>
            <ac:spMk id="29" creationId="{B5D795CF-5F70-4821-BB11-0B2B8FCCD45A}"/>
          </ac:spMkLst>
        </pc:spChg>
        <pc:spChg chg="add">
          <ac:chgData name="Kassidy Wall" userId="c2e704e3-d7ba-4b4a-afe3-afb6152afae3" providerId="ADAL" clId="{E06C0DC7-391C-430C-934B-7AA8F36742B8}" dt="2025-10-28T01:51:20.168" v="1468" actId="26606"/>
          <ac:spMkLst>
            <pc:docMk/>
            <pc:sldMk cId="4226453321" sldId="287"/>
            <ac:spMk id="31" creationId="{73B1AC31-0B6C-4781-BA06-16BE17F8AFBE}"/>
          </ac:spMkLst>
        </pc:spChg>
        <pc:picChg chg="del">
          <ac:chgData name="Kassidy Wall" userId="c2e704e3-d7ba-4b4a-afe3-afb6152afae3" providerId="ADAL" clId="{E06C0DC7-391C-430C-934B-7AA8F36742B8}" dt="2025-10-28T01:49:40.172" v="1427" actId="478"/>
          <ac:picMkLst>
            <pc:docMk/>
            <pc:sldMk cId="4226453321" sldId="287"/>
            <ac:picMk id="1028" creationId="{5BEB9A75-CE27-2AC9-59E6-14CB2BE3FFF8}"/>
          </ac:picMkLst>
        </pc:picChg>
      </pc:sldChg>
      <pc:sldChg chg="modSp add mod ord">
        <pc:chgData name="Kassidy Wall" userId="c2e704e3-d7ba-4b4a-afe3-afb6152afae3" providerId="ADAL" clId="{E06C0DC7-391C-430C-934B-7AA8F36742B8}" dt="2025-10-28T15:51:22.353" v="1883"/>
        <pc:sldMkLst>
          <pc:docMk/>
          <pc:sldMk cId="1122107987" sldId="288"/>
        </pc:sldMkLst>
        <pc:spChg chg="mod">
          <ac:chgData name="Kassidy Wall" userId="c2e704e3-d7ba-4b4a-afe3-afb6152afae3" providerId="ADAL" clId="{E06C0DC7-391C-430C-934B-7AA8F36742B8}" dt="2025-10-28T15:48:22.234" v="1820" actId="20577"/>
          <ac:spMkLst>
            <pc:docMk/>
            <pc:sldMk cId="1122107987" sldId="288"/>
            <ac:spMk id="2" creationId="{4DCBA085-B403-4DCC-28D6-90E44A8B3504}"/>
          </ac:spMkLst>
        </pc:spChg>
        <pc:spChg chg="mod">
          <ac:chgData name="Kassidy Wall" userId="c2e704e3-d7ba-4b4a-afe3-afb6152afae3" providerId="ADAL" clId="{E06C0DC7-391C-430C-934B-7AA8F36742B8}" dt="2025-10-28T15:50:34.487" v="1878" actId="1076"/>
          <ac:spMkLst>
            <pc:docMk/>
            <pc:sldMk cId="1122107987" sldId="288"/>
            <ac:spMk id="33" creationId="{07EA0728-0CE5-1D88-D6E6-A74989071E19}"/>
          </ac:spMkLst>
        </pc:spChg>
      </pc:sldChg>
      <pc:sldChg chg="addSp delSp modSp add mod ord">
        <pc:chgData name="Kassidy Wall" userId="c2e704e3-d7ba-4b4a-afe3-afb6152afae3" providerId="ADAL" clId="{E06C0DC7-391C-430C-934B-7AA8F36742B8}" dt="2025-10-28T16:00:30.605" v="1885"/>
        <pc:sldMkLst>
          <pc:docMk/>
          <pc:sldMk cId="1497651424" sldId="289"/>
        </pc:sldMkLst>
        <pc:spChg chg="mod">
          <ac:chgData name="Kassidy Wall" userId="c2e704e3-d7ba-4b4a-afe3-afb6152afae3" providerId="ADAL" clId="{E06C0DC7-391C-430C-934B-7AA8F36742B8}" dt="2025-10-28T15:50:11.732" v="1877" actId="20577"/>
          <ac:spMkLst>
            <pc:docMk/>
            <pc:sldMk cId="1497651424" sldId="289"/>
            <ac:spMk id="3" creationId="{6B179277-F2EB-7A50-63F4-E79A4755D969}"/>
          </ac:spMkLst>
        </pc:spChg>
        <pc:spChg chg="add mod">
          <ac:chgData name="Kassidy Wall" userId="c2e704e3-d7ba-4b4a-afe3-afb6152afae3" providerId="ADAL" clId="{E06C0DC7-391C-430C-934B-7AA8F36742B8}" dt="2025-10-28T15:50:43.603" v="1879"/>
          <ac:spMkLst>
            <pc:docMk/>
            <pc:sldMk cId="1497651424" sldId="289"/>
            <ac:spMk id="23" creationId="{80CEBA13-A7C3-16EF-1870-0165F64D92DA}"/>
          </ac:spMkLst>
        </pc:spChg>
        <pc:spChg chg="add mod">
          <ac:chgData name="Kassidy Wall" userId="c2e704e3-d7ba-4b4a-afe3-afb6152afae3" providerId="ADAL" clId="{E06C0DC7-391C-430C-934B-7AA8F36742B8}" dt="2025-10-28T15:50:43.603" v="1879"/>
          <ac:spMkLst>
            <pc:docMk/>
            <pc:sldMk cId="1497651424" sldId="289"/>
            <ac:spMk id="24" creationId="{B750195E-AB3E-C7F4-8B4D-7C2B83799F2B}"/>
          </ac:spMkLst>
        </pc:spChg>
        <pc:spChg chg="add mod">
          <ac:chgData name="Kassidy Wall" userId="c2e704e3-d7ba-4b4a-afe3-afb6152afae3" providerId="ADAL" clId="{E06C0DC7-391C-430C-934B-7AA8F36742B8}" dt="2025-10-28T15:50:43.603" v="1879"/>
          <ac:spMkLst>
            <pc:docMk/>
            <pc:sldMk cId="1497651424" sldId="289"/>
            <ac:spMk id="25" creationId="{44E81770-46C7-FA5A-40F0-21041E1F6495}"/>
          </ac:spMkLst>
        </pc:spChg>
        <pc:spChg chg="add mod">
          <ac:chgData name="Kassidy Wall" userId="c2e704e3-d7ba-4b4a-afe3-afb6152afae3" providerId="ADAL" clId="{E06C0DC7-391C-430C-934B-7AA8F36742B8}" dt="2025-10-28T15:50:43.603" v="1879"/>
          <ac:spMkLst>
            <pc:docMk/>
            <pc:sldMk cId="1497651424" sldId="289"/>
            <ac:spMk id="28" creationId="{FD3E6904-671E-54F7-D48F-BC61E059A9EA}"/>
          </ac:spMkLst>
        </pc:spChg>
        <pc:spChg chg="add mod">
          <ac:chgData name="Kassidy Wall" userId="c2e704e3-d7ba-4b4a-afe3-afb6152afae3" providerId="ADAL" clId="{E06C0DC7-391C-430C-934B-7AA8F36742B8}" dt="2025-10-28T15:50:43.603" v="1879"/>
          <ac:spMkLst>
            <pc:docMk/>
            <pc:sldMk cId="1497651424" sldId="289"/>
            <ac:spMk id="30" creationId="{90A4394F-B0B8-84D7-72FC-AB03CC8DD61E}"/>
          </ac:spMkLst>
        </pc:spChg>
        <pc:spChg chg="add mod">
          <ac:chgData name="Kassidy Wall" userId="c2e704e3-d7ba-4b4a-afe3-afb6152afae3" providerId="ADAL" clId="{E06C0DC7-391C-430C-934B-7AA8F36742B8}" dt="2025-10-28T15:50:43.603" v="1879"/>
          <ac:spMkLst>
            <pc:docMk/>
            <pc:sldMk cId="1497651424" sldId="289"/>
            <ac:spMk id="31" creationId="{3E8B0B44-E13C-99D2-FBE5-5BE55C95BDBF}"/>
          </ac:spMkLst>
        </pc:spChg>
        <pc:spChg chg="add mod">
          <ac:chgData name="Kassidy Wall" userId="c2e704e3-d7ba-4b4a-afe3-afb6152afae3" providerId="ADAL" clId="{E06C0DC7-391C-430C-934B-7AA8F36742B8}" dt="2025-10-28T15:50:43.603" v="1879"/>
          <ac:spMkLst>
            <pc:docMk/>
            <pc:sldMk cId="1497651424" sldId="289"/>
            <ac:spMk id="35" creationId="{3B56F5B9-072F-21D3-4A3A-5AE4A7FE2EC7}"/>
          </ac:spMkLst>
        </pc:spChg>
        <pc:spChg chg="add mod">
          <ac:chgData name="Kassidy Wall" userId="c2e704e3-d7ba-4b4a-afe3-afb6152afae3" providerId="ADAL" clId="{E06C0DC7-391C-430C-934B-7AA8F36742B8}" dt="2025-10-28T15:50:43.603" v="1879"/>
          <ac:spMkLst>
            <pc:docMk/>
            <pc:sldMk cId="1497651424" sldId="289"/>
            <ac:spMk id="40" creationId="{8209E4B5-78B7-D189-D8F9-69E8F81DFA71}"/>
          </ac:spMkLst>
        </pc:spChg>
        <pc:spChg chg="add mod">
          <ac:chgData name="Kassidy Wall" userId="c2e704e3-d7ba-4b4a-afe3-afb6152afae3" providerId="ADAL" clId="{E06C0DC7-391C-430C-934B-7AA8F36742B8}" dt="2025-10-28T15:50:43.603" v="1879"/>
          <ac:spMkLst>
            <pc:docMk/>
            <pc:sldMk cId="1497651424" sldId="289"/>
            <ac:spMk id="41" creationId="{C2CE1406-8381-0DF8-81AF-2925447F2CFE}"/>
          </ac:spMkLst>
        </pc:spChg>
        <pc:spChg chg="add mod">
          <ac:chgData name="Kassidy Wall" userId="c2e704e3-d7ba-4b4a-afe3-afb6152afae3" providerId="ADAL" clId="{E06C0DC7-391C-430C-934B-7AA8F36742B8}" dt="2025-10-28T15:50:43.603" v="1879"/>
          <ac:spMkLst>
            <pc:docMk/>
            <pc:sldMk cId="1497651424" sldId="289"/>
            <ac:spMk id="44" creationId="{5D7AEE95-72C9-753B-9FE2-C1F6ECD7DDDD}"/>
          </ac:spMkLst>
        </pc:spChg>
        <pc:grpChg chg="del">
          <ac:chgData name="Kassidy Wall" userId="c2e704e3-d7ba-4b4a-afe3-afb6152afae3" providerId="ADAL" clId="{E06C0DC7-391C-430C-934B-7AA8F36742B8}" dt="2025-10-28T15:49:55.256" v="1825" actId="478"/>
          <ac:grpSpMkLst>
            <pc:docMk/>
            <pc:sldMk cId="1497651424" sldId="289"/>
            <ac:grpSpMk id="4" creationId="{10CE1497-64FC-EA0B-FFD3-23262CFA8CE2}"/>
          </ac:grpSpMkLst>
        </pc:grpChg>
        <pc:picChg chg="del">
          <ac:chgData name="Kassidy Wall" userId="c2e704e3-d7ba-4b4a-afe3-afb6152afae3" providerId="ADAL" clId="{E06C0DC7-391C-430C-934B-7AA8F36742B8}" dt="2025-10-28T15:49:53.788" v="1824" actId="478"/>
          <ac:picMkLst>
            <pc:docMk/>
            <pc:sldMk cId="1497651424" sldId="289"/>
            <ac:picMk id="5" creationId="{6576C445-7F68-5066-E0DD-0B4A42136019}"/>
          </ac:picMkLst>
        </pc:picChg>
        <pc:cxnChg chg="mod">
          <ac:chgData name="Kassidy Wall" userId="c2e704e3-d7ba-4b4a-afe3-afb6152afae3" providerId="ADAL" clId="{E06C0DC7-391C-430C-934B-7AA8F36742B8}" dt="2025-10-28T15:51:00.982" v="1881" actId="1076"/>
          <ac:cxnSpMkLst>
            <pc:docMk/>
            <pc:sldMk cId="1497651424" sldId="289"/>
            <ac:cxnSpMk id="45" creationId="{7DF85C9D-B5E0-7207-21FB-CA78ACE82094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3CAD1B-9B30-4A87-ACAC-30A8BEAE514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E53499B-10AB-4FAB-9ED8-B4BE4C7BFF3E}">
      <dgm:prSet/>
      <dgm:spPr>
        <a:solidFill>
          <a:srgbClr val="92D050"/>
        </a:solidFill>
      </dgm:spPr>
      <dgm:t>
        <a:bodyPr/>
        <a:lstStyle/>
        <a:p>
          <a:r>
            <a:rPr lang="en-US"/>
            <a:t>How many people are using our software?</a:t>
          </a:r>
        </a:p>
      </dgm:t>
    </dgm:pt>
    <dgm:pt modelId="{9D1C80EA-5EF6-430A-ABE3-D6DE5594E09A}" type="parTrans" cxnId="{AD156050-3C03-4B13-BBE9-CE1D3C4597F4}">
      <dgm:prSet/>
      <dgm:spPr/>
      <dgm:t>
        <a:bodyPr/>
        <a:lstStyle/>
        <a:p>
          <a:endParaRPr lang="en-US"/>
        </a:p>
      </dgm:t>
    </dgm:pt>
    <dgm:pt modelId="{9E81F3B2-E5A2-431A-9E87-DAFF6A701AE4}" type="sibTrans" cxnId="{AD156050-3C03-4B13-BBE9-CE1D3C4597F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E63E445-AFE8-4F99-8501-6583636AA9B6}">
      <dgm:prSet/>
      <dgm:spPr>
        <a:solidFill>
          <a:srgbClr val="92D050"/>
        </a:solidFill>
      </dgm:spPr>
      <dgm:t>
        <a:bodyPr/>
        <a:lstStyle/>
        <a:p>
          <a:r>
            <a:rPr lang="en-US"/>
            <a:t>Is the API diverse enough?</a:t>
          </a:r>
        </a:p>
      </dgm:t>
    </dgm:pt>
    <dgm:pt modelId="{CDCBFA47-BFA6-4214-95A3-E822E174558E}" type="parTrans" cxnId="{A92E5F68-A0EA-4FF6-A06E-76E5CCF48310}">
      <dgm:prSet/>
      <dgm:spPr/>
      <dgm:t>
        <a:bodyPr/>
        <a:lstStyle/>
        <a:p>
          <a:endParaRPr lang="en-US"/>
        </a:p>
      </dgm:t>
    </dgm:pt>
    <dgm:pt modelId="{817A851C-C14B-40EA-81B2-5CEB03A243D9}" type="sibTrans" cxnId="{A92E5F68-A0EA-4FF6-A06E-76E5CCF4831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718FD33-6BD0-420E-A850-F7F601A035EE}">
      <dgm:prSet/>
      <dgm:spPr>
        <a:solidFill>
          <a:srgbClr val="92D050"/>
        </a:solidFill>
      </dgm:spPr>
      <dgm:t>
        <a:bodyPr/>
        <a:lstStyle/>
        <a:p>
          <a:r>
            <a:rPr lang="en-US"/>
            <a:t>Are our use cases properly working?</a:t>
          </a:r>
        </a:p>
      </dgm:t>
    </dgm:pt>
    <dgm:pt modelId="{B7ECB252-35A5-4422-A699-5C0F09B87CD1}" type="parTrans" cxnId="{DDB68914-4FA9-4BAA-A0A8-BA92324682FB}">
      <dgm:prSet/>
      <dgm:spPr/>
      <dgm:t>
        <a:bodyPr/>
        <a:lstStyle/>
        <a:p>
          <a:endParaRPr lang="en-US"/>
        </a:p>
      </dgm:t>
    </dgm:pt>
    <dgm:pt modelId="{95A35340-1C8A-4798-ABD7-7AA247F80A6C}" type="sibTrans" cxnId="{DDB68914-4FA9-4BAA-A0A8-BA92324682F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7740559-675E-4A51-B8B7-9F2CCDCC7349}">
      <dgm:prSet/>
      <dgm:spPr>
        <a:solidFill>
          <a:srgbClr val="92D050"/>
        </a:solidFill>
      </dgm:spPr>
      <dgm:t>
        <a:bodyPr/>
        <a:lstStyle/>
        <a:p>
          <a:r>
            <a:rPr lang="en-US"/>
            <a:t>Is it secure?</a:t>
          </a:r>
        </a:p>
      </dgm:t>
    </dgm:pt>
    <dgm:pt modelId="{80EB1E80-4A22-4A5E-83C4-A6F447314D56}" type="parTrans" cxnId="{0BDD83B5-71A4-44B1-ACEC-102ECE8B7EDC}">
      <dgm:prSet/>
      <dgm:spPr/>
      <dgm:t>
        <a:bodyPr/>
        <a:lstStyle/>
        <a:p>
          <a:endParaRPr lang="en-US"/>
        </a:p>
      </dgm:t>
    </dgm:pt>
    <dgm:pt modelId="{F6C50243-3D78-455F-AE44-44A95993E568}" type="sibTrans" cxnId="{0BDD83B5-71A4-44B1-ACEC-102ECE8B7ED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CE0D98D-7084-4107-A9CD-2C954657048E}" type="pres">
      <dgm:prSet presAssocID="{C73CAD1B-9B30-4A87-ACAC-30A8BEAE514B}" presName="Name0" presStyleCnt="0">
        <dgm:presLayoutVars>
          <dgm:animLvl val="lvl"/>
          <dgm:resizeHandles val="exact"/>
        </dgm:presLayoutVars>
      </dgm:prSet>
      <dgm:spPr/>
    </dgm:pt>
    <dgm:pt modelId="{BE463C60-91C4-42F3-987F-9CCB479F032E}" type="pres">
      <dgm:prSet presAssocID="{3E53499B-10AB-4FAB-9ED8-B4BE4C7BFF3E}" presName="compositeNode" presStyleCnt="0">
        <dgm:presLayoutVars>
          <dgm:bulletEnabled val="1"/>
        </dgm:presLayoutVars>
      </dgm:prSet>
      <dgm:spPr/>
    </dgm:pt>
    <dgm:pt modelId="{BE9E2A04-2B48-4FED-B314-5AD5BE1BAA16}" type="pres">
      <dgm:prSet presAssocID="{3E53499B-10AB-4FAB-9ED8-B4BE4C7BFF3E}" presName="bgRect" presStyleLbl="alignNode1" presStyleIdx="0" presStyleCnt="4"/>
      <dgm:spPr/>
    </dgm:pt>
    <dgm:pt modelId="{BAC8AE12-92EC-495F-A92B-3B6CC9ACD6DA}" type="pres">
      <dgm:prSet presAssocID="{9E81F3B2-E5A2-431A-9E87-DAFF6A701AE4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1D0FD99-A14F-4235-A9C1-E2D7EA31B4A8}" type="pres">
      <dgm:prSet presAssocID="{3E53499B-10AB-4FAB-9ED8-B4BE4C7BFF3E}" presName="nodeRect" presStyleLbl="alignNode1" presStyleIdx="0" presStyleCnt="4">
        <dgm:presLayoutVars>
          <dgm:bulletEnabled val="1"/>
        </dgm:presLayoutVars>
      </dgm:prSet>
      <dgm:spPr/>
    </dgm:pt>
    <dgm:pt modelId="{10891EBE-A5B8-475A-98DA-355DAD3AF95D}" type="pres">
      <dgm:prSet presAssocID="{9E81F3B2-E5A2-431A-9E87-DAFF6A701AE4}" presName="sibTrans" presStyleCnt="0"/>
      <dgm:spPr/>
    </dgm:pt>
    <dgm:pt modelId="{05B727E3-D7C8-495C-984D-1476FAFE8D74}" type="pres">
      <dgm:prSet presAssocID="{EE63E445-AFE8-4F99-8501-6583636AA9B6}" presName="compositeNode" presStyleCnt="0">
        <dgm:presLayoutVars>
          <dgm:bulletEnabled val="1"/>
        </dgm:presLayoutVars>
      </dgm:prSet>
      <dgm:spPr/>
    </dgm:pt>
    <dgm:pt modelId="{F564F95F-F185-4474-A402-583004D93FF9}" type="pres">
      <dgm:prSet presAssocID="{EE63E445-AFE8-4F99-8501-6583636AA9B6}" presName="bgRect" presStyleLbl="alignNode1" presStyleIdx="1" presStyleCnt="4"/>
      <dgm:spPr/>
    </dgm:pt>
    <dgm:pt modelId="{9977F3F1-E8DE-48F5-8549-87284B80E5EA}" type="pres">
      <dgm:prSet presAssocID="{817A851C-C14B-40EA-81B2-5CEB03A243D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5A14DA3-4733-4567-8A40-2211A2A72D08}" type="pres">
      <dgm:prSet presAssocID="{EE63E445-AFE8-4F99-8501-6583636AA9B6}" presName="nodeRect" presStyleLbl="alignNode1" presStyleIdx="1" presStyleCnt="4">
        <dgm:presLayoutVars>
          <dgm:bulletEnabled val="1"/>
        </dgm:presLayoutVars>
      </dgm:prSet>
      <dgm:spPr/>
    </dgm:pt>
    <dgm:pt modelId="{44B9872F-2D7A-4EE6-931B-88A3DA1608AF}" type="pres">
      <dgm:prSet presAssocID="{817A851C-C14B-40EA-81B2-5CEB03A243D9}" presName="sibTrans" presStyleCnt="0"/>
      <dgm:spPr/>
    </dgm:pt>
    <dgm:pt modelId="{CE03AE8F-9F03-4F5E-8BB7-135C4B7D5A99}" type="pres">
      <dgm:prSet presAssocID="{6718FD33-6BD0-420E-A850-F7F601A035EE}" presName="compositeNode" presStyleCnt="0">
        <dgm:presLayoutVars>
          <dgm:bulletEnabled val="1"/>
        </dgm:presLayoutVars>
      </dgm:prSet>
      <dgm:spPr/>
    </dgm:pt>
    <dgm:pt modelId="{06FEBB6C-AADD-49F6-B960-EE59BBBFFF0B}" type="pres">
      <dgm:prSet presAssocID="{6718FD33-6BD0-420E-A850-F7F601A035EE}" presName="bgRect" presStyleLbl="alignNode1" presStyleIdx="2" presStyleCnt="4"/>
      <dgm:spPr/>
    </dgm:pt>
    <dgm:pt modelId="{6E7EE11B-ABA4-4DE6-8577-DB72E4256C9C}" type="pres">
      <dgm:prSet presAssocID="{95A35340-1C8A-4798-ABD7-7AA247F80A6C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4EE98EE-70D2-4D61-9B0F-ED6FC49CB5DE}" type="pres">
      <dgm:prSet presAssocID="{6718FD33-6BD0-420E-A850-F7F601A035EE}" presName="nodeRect" presStyleLbl="alignNode1" presStyleIdx="2" presStyleCnt="4">
        <dgm:presLayoutVars>
          <dgm:bulletEnabled val="1"/>
        </dgm:presLayoutVars>
      </dgm:prSet>
      <dgm:spPr/>
    </dgm:pt>
    <dgm:pt modelId="{742D1CA3-E4DA-4D30-92A4-22CEBF54C16A}" type="pres">
      <dgm:prSet presAssocID="{95A35340-1C8A-4798-ABD7-7AA247F80A6C}" presName="sibTrans" presStyleCnt="0"/>
      <dgm:spPr/>
    </dgm:pt>
    <dgm:pt modelId="{2FD3013F-A3B4-4D82-976C-1C388CE038FE}" type="pres">
      <dgm:prSet presAssocID="{A7740559-675E-4A51-B8B7-9F2CCDCC7349}" presName="compositeNode" presStyleCnt="0">
        <dgm:presLayoutVars>
          <dgm:bulletEnabled val="1"/>
        </dgm:presLayoutVars>
      </dgm:prSet>
      <dgm:spPr/>
    </dgm:pt>
    <dgm:pt modelId="{75AFFEBF-5ACA-4246-9B21-52759D4CCAF6}" type="pres">
      <dgm:prSet presAssocID="{A7740559-675E-4A51-B8B7-9F2CCDCC7349}" presName="bgRect" presStyleLbl="alignNode1" presStyleIdx="3" presStyleCnt="4"/>
      <dgm:spPr/>
    </dgm:pt>
    <dgm:pt modelId="{AEB76E21-077D-41DD-9E6C-DE0B4F781095}" type="pres">
      <dgm:prSet presAssocID="{F6C50243-3D78-455F-AE44-44A95993E568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E60B3372-D8E0-4E88-ACB1-315F99684157}" type="pres">
      <dgm:prSet presAssocID="{A7740559-675E-4A51-B8B7-9F2CCDCC734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8E58009-11F1-42F4-BFA2-CBD9B66924E9}" type="presOf" srcId="{3E53499B-10AB-4FAB-9ED8-B4BE4C7BFF3E}" destId="{11D0FD99-A14F-4235-A9C1-E2D7EA31B4A8}" srcOrd="1" destOrd="0" presId="urn:microsoft.com/office/officeart/2016/7/layout/LinearBlockProcessNumbered"/>
    <dgm:cxn modelId="{99C96312-3F86-434E-BD76-F6E1F29A30F2}" type="presOf" srcId="{A7740559-675E-4A51-B8B7-9F2CCDCC7349}" destId="{75AFFEBF-5ACA-4246-9B21-52759D4CCAF6}" srcOrd="0" destOrd="0" presId="urn:microsoft.com/office/officeart/2016/7/layout/LinearBlockProcessNumbered"/>
    <dgm:cxn modelId="{7A7FEC13-0F85-404B-8C4B-F205BE61E00B}" type="presOf" srcId="{6718FD33-6BD0-420E-A850-F7F601A035EE}" destId="{06FEBB6C-AADD-49F6-B960-EE59BBBFFF0B}" srcOrd="0" destOrd="0" presId="urn:microsoft.com/office/officeart/2016/7/layout/LinearBlockProcessNumbered"/>
    <dgm:cxn modelId="{DDB68914-4FA9-4BAA-A0A8-BA92324682FB}" srcId="{C73CAD1B-9B30-4A87-ACAC-30A8BEAE514B}" destId="{6718FD33-6BD0-420E-A850-F7F601A035EE}" srcOrd="2" destOrd="0" parTransId="{B7ECB252-35A5-4422-A699-5C0F09B87CD1}" sibTransId="{95A35340-1C8A-4798-ABD7-7AA247F80A6C}"/>
    <dgm:cxn modelId="{24BE931A-5EE0-4D00-A91D-0D78A7653568}" type="presOf" srcId="{9E81F3B2-E5A2-431A-9E87-DAFF6A701AE4}" destId="{BAC8AE12-92EC-495F-A92B-3B6CC9ACD6DA}" srcOrd="0" destOrd="0" presId="urn:microsoft.com/office/officeart/2016/7/layout/LinearBlockProcessNumbered"/>
    <dgm:cxn modelId="{03E2381C-7950-4352-9FB5-416D8E23C653}" type="presOf" srcId="{EE63E445-AFE8-4F99-8501-6583636AA9B6}" destId="{75A14DA3-4733-4567-8A40-2211A2A72D08}" srcOrd="1" destOrd="0" presId="urn:microsoft.com/office/officeart/2016/7/layout/LinearBlockProcessNumbered"/>
    <dgm:cxn modelId="{F9A9F261-337E-4B49-B040-704724797207}" type="presOf" srcId="{6718FD33-6BD0-420E-A850-F7F601A035EE}" destId="{24EE98EE-70D2-4D61-9B0F-ED6FC49CB5DE}" srcOrd="1" destOrd="0" presId="urn:microsoft.com/office/officeart/2016/7/layout/LinearBlockProcessNumbered"/>
    <dgm:cxn modelId="{A92E5F68-A0EA-4FF6-A06E-76E5CCF48310}" srcId="{C73CAD1B-9B30-4A87-ACAC-30A8BEAE514B}" destId="{EE63E445-AFE8-4F99-8501-6583636AA9B6}" srcOrd="1" destOrd="0" parTransId="{CDCBFA47-BFA6-4214-95A3-E822E174558E}" sibTransId="{817A851C-C14B-40EA-81B2-5CEB03A243D9}"/>
    <dgm:cxn modelId="{68C9AA6D-1F8C-4D64-828D-5686DB50F821}" type="presOf" srcId="{EE63E445-AFE8-4F99-8501-6583636AA9B6}" destId="{F564F95F-F185-4474-A402-583004D93FF9}" srcOrd="0" destOrd="0" presId="urn:microsoft.com/office/officeart/2016/7/layout/LinearBlockProcessNumbered"/>
    <dgm:cxn modelId="{E447086E-4901-4FFB-9EF1-E9F60E5307CD}" type="presOf" srcId="{3E53499B-10AB-4FAB-9ED8-B4BE4C7BFF3E}" destId="{BE9E2A04-2B48-4FED-B314-5AD5BE1BAA16}" srcOrd="0" destOrd="0" presId="urn:microsoft.com/office/officeart/2016/7/layout/LinearBlockProcessNumbered"/>
    <dgm:cxn modelId="{AD156050-3C03-4B13-BBE9-CE1D3C4597F4}" srcId="{C73CAD1B-9B30-4A87-ACAC-30A8BEAE514B}" destId="{3E53499B-10AB-4FAB-9ED8-B4BE4C7BFF3E}" srcOrd="0" destOrd="0" parTransId="{9D1C80EA-5EF6-430A-ABE3-D6DE5594E09A}" sibTransId="{9E81F3B2-E5A2-431A-9E87-DAFF6A701AE4}"/>
    <dgm:cxn modelId="{CA957A7C-93E8-424A-955D-E147E2BFD441}" type="presOf" srcId="{95A35340-1C8A-4798-ABD7-7AA247F80A6C}" destId="{6E7EE11B-ABA4-4DE6-8577-DB72E4256C9C}" srcOrd="0" destOrd="0" presId="urn:microsoft.com/office/officeart/2016/7/layout/LinearBlockProcessNumbered"/>
    <dgm:cxn modelId="{8456A681-96D3-408D-8F01-A00695929F80}" type="presOf" srcId="{A7740559-675E-4A51-B8B7-9F2CCDCC7349}" destId="{E60B3372-D8E0-4E88-ACB1-315F99684157}" srcOrd="1" destOrd="0" presId="urn:microsoft.com/office/officeart/2016/7/layout/LinearBlockProcessNumbered"/>
    <dgm:cxn modelId="{97854986-95D5-41B9-9847-8857B7BAED65}" type="presOf" srcId="{817A851C-C14B-40EA-81B2-5CEB03A243D9}" destId="{9977F3F1-E8DE-48F5-8549-87284B80E5EA}" srcOrd="0" destOrd="0" presId="urn:microsoft.com/office/officeart/2016/7/layout/LinearBlockProcessNumbered"/>
    <dgm:cxn modelId="{AB34468B-94EF-4785-B142-2FD6FFF48871}" type="presOf" srcId="{F6C50243-3D78-455F-AE44-44A95993E568}" destId="{AEB76E21-077D-41DD-9E6C-DE0B4F781095}" srcOrd="0" destOrd="0" presId="urn:microsoft.com/office/officeart/2016/7/layout/LinearBlockProcessNumbered"/>
    <dgm:cxn modelId="{0BDD83B5-71A4-44B1-ACEC-102ECE8B7EDC}" srcId="{C73CAD1B-9B30-4A87-ACAC-30A8BEAE514B}" destId="{A7740559-675E-4A51-B8B7-9F2CCDCC7349}" srcOrd="3" destOrd="0" parTransId="{80EB1E80-4A22-4A5E-83C4-A6F447314D56}" sibTransId="{F6C50243-3D78-455F-AE44-44A95993E568}"/>
    <dgm:cxn modelId="{BFF875B9-F1EC-4ABC-BD6B-CF52A2001228}" type="presOf" srcId="{C73CAD1B-9B30-4A87-ACAC-30A8BEAE514B}" destId="{9CE0D98D-7084-4107-A9CD-2C954657048E}" srcOrd="0" destOrd="0" presId="urn:microsoft.com/office/officeart/2016/7/layout/LinearBlockProcessNumbered"/>
    <dgm:cxn modelId="{95853EC2-9549-44BE-B1BD-A16136E4BC3C}" type="presParOf" srcId="{9CE0D98D-7084-4107-A9CD-2C954657048E}" destId="{BE463C60-91C4-42F3-987F-9CCB479F032E}" srcOrd="0" destOrd="0" presId="urn:microsoft.com/office/officeart/2016/7/layout/LinearBlockProcessNumbered"/>
    <dgm:cxn modelId="{B576FEE2-BCD7-4586-B921-EAFA798FCC4F}" type="presParOf" srcId="{BE463C60-91C4-42F3-987F-9CCB479F032E}" destId="{BE9E2A04-2B48-4FED-B314-5AD5BE1BAA16}" srcOrd="0" destOrd="0" presId="urn:microsoft.com/office/officeart/2016/7/layout/LinearBlockProcessNumbered"/>
    <dgm:cxn modelId="{72ED440D-A225-4469-BB39-EC378BD46A16}" type="presParOf" srcId="{BE463C60-91C4-42F3-987F-9CCB479F032E}" destId="{BAC8AE12-92EC-495F-A92B-3B6CC9ACD6DA}" srcOrd="1" destOrd="0" presId="urn:microsoft.com/office/officeart/2016/7/layout/LinearBlockProcessNumbered"/>
    <dgm:cxn modelId="{C4541DA2-436A-436F-89D0-3C2BE963BEE7}" type="presParOf" srcId="{BE463C60-91C4-42F3-987F-9CCB479F032E}" destId="{11D0FD99-A14F-4235-A9C1-E2D7EA31B4A8}" srcOrd="2" destOrd="0" presId="urn:microsoft.com/office/officeart/2016/7/layout/LinearBlockProcessNumbered"/>
    <dgm:cxn modelId="{E096345C-8541-47EC-9C7F-988644448F9B}" type="presParOf" srcId="{9CE0D98D-7084-4107-A9CD-2C954657048E}" destId="{10891EBE-A5B8-475A-98DA-355DAD3AF95D}" srcOrd="1" destOrd="0" presId="urn:microsoft.com/office/officeart/2016/7/layout/LinearBlockProcessNumbered"/>
    <dgm:cxn modelId="{D1F7C3E2-1751-42C5-8697-DBD8C7AFC02C}" type="presParOf" srcId="{9CE0D98D-7084-4107-A9CD-2C954657048E}" destId="{05B727E3-D7C8-495C-984D-1476FAFE8D74}" srcOrd="2" destOrd="0" presId="urn:microsoft.com/office/officeart/2016/7/layout/LinearBlockProcessNumbered"/>
    <dgm:cxn modelId="{5702308C-0005-44CD-B889-4BD6133537F1}" type="presParOf" srcId="{05B727E3-D7C8-495C-984D-1476FAFE8D74}" destId="{F564F95F-F185-4474-A402-583004D93FF9}" srcOrd="0" destOrd="0" presId="urn:microsoft.com/office/officeart/2016/7/layout/LinearBlockProcessNumbered"/>
    <dgm:cxn modelId="{C52313AA-6F44-4D72-AEA0-E266D0CC0E9A}" type="presParOf" srcId="{05B727E3-D7C8-495C-984D-1476FAFE8D74}" destId="{9977F3F1-E8DE-48F5-8549-87284B80E5EA}" srcOrd="1" destOrd="0" presId="urn:microsoft.com/office/officeart/2016/7/layout/LinearBlockProcessNumbered"/>
    <dgm:cxn modelId="{42A8C797-38C1-405E-8EB7-A36D5AE65239}" type="presParOf" srcId="{05B727E3-D7C8-495C-984D-1476FAFE8D74}" destId="{75A14DA3-4733-4567-8A40-2211A2A72D08}" srcOrd="2" destOrd="0" presId="urn:microsoft.com/office/officeart/2016/7/layout/LinearBlockProcessNumbered"/>
    <dgm:cxn modelId="{AD3686A1-DF55-4A0E-9F79-7ADB4872415B}" type="presParOf" srcId="{9CE0D98D-7084-4107-A9CD-2C954657048E}" destId="{44B9872F-2D7A-4EE6-931B-88A3DA1608AF}" srcOrd="3" destOrd="0" presId="urn:microsoft.com/office/officeart/2016/7/layout/LinearBlockProcessNumbered"/>
    <dgm:cxn modelId="{A203E2F3-8EA6-4FE3-8CE8-8CFB1BD2EF16}" type="presParOf" srcId="{9CE0D98D-7084-4107-A9CD-2C954657048E}" destId="{CE03AE8F-9F03-4F5E-8BB7-135C4B7D5A99}" srcOrd="4" destOrd="0" presId="urn:microsoft.com/office/officeart/2016/7/layout/LinearBlockProcessNumbered"/>
    <dgm:cxn modelId="{2300F6F8-22E5-4E13-A85F-E4DDCC5A5D03}" type="presParOf" srcId="{CE03AE8F-9F03-4F5E-8BB7-135C4B7D5A99}" destId="{06FEBB6C-AADD-49F6-B960-EE59BBBFFF0B}" srcOrd="0" destOrd="0" presId="urn:microsoft.com/office/officeart/2016/7/layout/LinearBlockProcessNumbered"/>
    <dgm:cxn modelId="{7268633E-6053-4899-9145-86FF6ED553DB}" type="presParOf" srcId="{CE03AE8F-9F03-4F5E-8BB7-135C4B7D5A99}" destId="{6E7EE11B-ABA4-4DE6-8577-DB72E4256C9C}" srcOrd="1" destOrd="0" presId="urn:microsoft.com/office/officeart/2016/7/layout/LinearBlockProcessNumbered"/>
    <dgm:cxn modelId="{8E1D8B0E-137A-4AD1-95CF-3A511E77D9E1}" type="presParOf" srcId="{CE03AE8F-9F03-4F5E-8BB7-135C4B7D5A99}" destId="{24EE98EE-70D2-4D61-9B0F-ED6FC49CB5DE}" srcOrd="2" destOrd="0" presId="urn:microsoft.com/office/officeart/2016/7/layout/LinearBlockProcessNumbered"/>
    <dgm:cxn modelId="{9F93F6E6-823E-4B9C-A464-12B063AAFD06}" type="presParOf" srcId="{9CE0D98D-7084-4107-A9CD-2C954657048E}" destId="{742D1CA3-E4DA-4D30-92A4-22CEBF54C16A}" srcOrd="5" destOrd="0" presId="urn:microsoft.com/office/officeart/2016/7/layout/LinearBlockProcessNumbered"/>
    <dgm:cxn modelId="{A6B19D1D-2BC9-4170-AE9D-187B57EC544D}" type="presParOf" srcId="{9CE0D98D-7084-4107-A9CD-2C954657048E}" destId="{2FD3013F-A3B4-4D82-976C-1C388CE038FE}" srcOrd="6" destOrd="0" presId="urn:microsoft.com/office/officeart/2016/7/layout/LinearBlockProcessNumbered"/>
    <dgm:cxn modelId="{CCFEF5B0-2C33-4C0A-8848-4F927C75C6E6}" type="presParOf" srcId="{2FD3013F-A3B4-4D82-976C-1C388CE038FE}" destId="{75AFFEBF-5ACA-4246-9B21-52759D4CCAF6}" srcOrd="0" destOrd="0" presId="urn:microsoft.com/office/officeart/2016/7/layout/LinearBlockProcessNumbered"/>
    <dgm:cxn modelId="{46CB0C4A-33B2-4BA7-B50A-E1D690BCFE82}" type="presParOf" srcId="{2FD3013F-A3B4-4D82-976C-1C388CE038FE}" destId="{AEB76E21-077D-41DD-9E6C-DE0B4F781095}" srcOrd="1" destOrd="0" presId="urn:microsoft.com/office/officeart/2016/7/layout/LinearBlockProcessNumbered"/>
    <dgm:cxn modelId="{BD752EAE-0AAC-44C3-A85E-9F956706D7FB}" type="presParOf" srcId="{2FD3013F-A3B4-4D82-976C-1C388CE038FE}" destId="{E60B3372-D8E0-4E88-ACB1-315F9968415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5D7D8-B55D-4CE1-9FF7-9F7EFEED0E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A83EB5-CCEB-462E-AE68-2586E5E1AE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pymongo</a:t>
          </a:r>
          <a:r>
            <a:rPr lang="en-US" b="1"/>
            <a:t> </a:t>
          </a:r>
          <a:r>
            <a:rPr lang="en-US"/>
            <a:t>– communicate with the DB</a:t>
          </a:r>
        </a:p>
      </dgm:t>
    </dgm:pt>
    <dgm:pt modelId="{81F53D8F-3143-43B5-BCE5-B8FECC86109B}" type="parTrans" cxnId="{A2D17B31-88A0-448C-BD84-0DE5575CBD13}">
      <dgm:prSet/>
      <dgm:spPr/>
      <dgm:t>
        <a:bodyPr/>
        <a:lstStyle/>
        <a:p>
          <a:endParaRPr lang="en-US"/>
        </a:p>
      </dgm:t>
    </dgm:pt>
    <dgm:pt modelId="{32C6138D-F961-4D71-902C-0754CE1EEF06}" type="sibTrans" cxnId="{A2D17B31-88A0-448C-BD84-0DE5575CBD13}">
      <dgm:prSet/>
      <dgm:spPr/>
      <dgm:t>
        <a:bodyPr/>
        <a:lstStyle/>
        <a:p>
          <a:endParaRPr lang="en-US"/>
        </a:p>
      </dgm:t>
    </dgm:pt>
    <dgm:pt modelId="{ABE24641-44A3-4741-BC74-18CF73B02E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logging</a:t>
          </a:r>
          <a:r>
            <a:rPr lang="en-US"/>
            <a:t> – built-in logging library for python</a:t>
          </a:r>
        </a:p>
      </dgm:t>
    </dgm:pt>
    <dgm:pt modelId="{1B1D46B0-9EF4-4A7F-8C98-209D657E5BBA}" type="parTrans" cxnId="{63442577-1953-4979-8CED-392D4D6BFA89}">
      <dgm:prSet/>
      <dgm:spPr/>
      <dgm:t>
        <a:bodyPr/>
        <a:lstStyle/>
        <a:p>
          <a:endParaRPr lang="en-US"/>
        </a:p>
      </dgm:t>
    </dgm:pt>
    <dgm:pt modelId="{758ACDB6-8744-420C-B44F-3A5468D71B6B}" type="sibTrans" cxnId="{63442577-1953-4979-8CED-392D4D6BFA89}">
      <dgm:prSet/>
      <dgm:spPr/>
      <dgm:t>
        <a:bodyPr/>
        <a:lstStyle/>
        <a:p>
          <a:endParaRPr lang="en-US"/>
        </a:p>
      </dgm:t>
    </dgm:pt>
    <dgm:pt modelId="{B3F96923-775C-44EE-BC9A-5C68760533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pytest</a:t>
          </a:r>
          <a:r>
            <a:rPr lang="en-US"/>
            <a:t> – testing library for python</a:t>
          </a:r>
        </a:p>
      </dgm:t>
    </dgm:pt>
    <dgm:pt modelId="{8B211108-1E16-44EF-B28B-B4486B88A187}" type="parTrans" cxnId="{7B248A27-0476-4E96-90CB-BDA879D6612D}">
      <dgm:prSet/>
      <dgm:spPr/>
      <dgm:t>
        <a:bodyPr/>
        <a:lstStyle/>
        <a:p>
          <a:endParaRPr lang="en-US"/>
        </a:p>
      </dgm:t>
    </dgm:pt>
    <dgm:pt modelId="{069F7793-7F46-4686-B31C-279DACFC1E99}" type="sibTrans" cxnId="{7B248A27-0476-4E96-90CB-BDA879D6612D}">
      <dgm:prSet/>
      <dgm:spPr/>
      <dgm:t>
        <a:bodyPr/>
        <a:lstStyle/>
        <a:p>
          <a:endParaRPr lang="en-US"/>
        </a:p>
      </dgm:t>
    </dgm:pt>
    <dgm:pt modelId="{20DD8F52-02CF-42E9-9E14-41E63C6C3B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Flask</a:t>
          </a:r>
          <a:r>
            <a:rPr lang="en-US" i="1"/>
            <a:t> </a:t>
          </a:r>
          <a:r>
            <a:rPr lang="en-US"/>
            <a:t>– program architecture/framework</a:t>
          </a:r>
        </a:p>
      </dgm:t>
    </dgm:pt>
    <dgm:pt modelId="{89DF8317-BF59-40E5-9293-2306D83EB4EE}" type="parTrans" cxnId="{EE7F00B9-0AE1-4E8F-80F0-7A1BE30F7FA2}">
      <dgm:prSet/>
      <dgm:spPr/>
      <dgm:t>
        <a:bodyPr/>
        <a:lstStyle/>
        <a:p>
          <a:endParaRPr lang="en-US"/>
        </a:p>
      </dgm:t>
    </dgm:pt>
    <dgm:pt modelId="{69DF1075-A371-4901-9E4F-1049AAAC7D2C}" type="sibTrans" cxnId="{EE7F00B9-0AE1-4E8F-80F0-7A1BE30F7FA2}">
      <dgm:prSet/>
      <dgm:spPr/>
      <dgm:t>
        <a:bodyPr/>
        <a:lstStyle/>
        <a:p>
          <a:endParaRPr lang="en-US"/>
        </a:p>
      </dgm:t>
    </dgm:pt>
    <dgm:pt modelId="{9A59E203-095C-4D49-B68E-60C4934074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pyyaml</a:t>
          </a:r>
          <a:r>
            <a:rPr lang="en-US" b="1"/>
            <a:t> </a:t>
          </a:r>
          <a:r>
            <a:rPr lang="en-US"/>
            <a:t>– config read/writes</a:t>
          </a:r>
        </a:p>
      </dgm:t>
    </dgm:pt>
    <dgm:pt modelId="{E16630EA-064E-4FD6-A9F1-09955C571997}" type="parTrans" cxnId="{2EA2C006-FA94-46F4-A416-A0448EE25CE5}">
      <dgm:prSet/>
      <dgm:spPr/>
      <dgm:t>
        <a:bodyPr/>
        <a:lstStyle/>
        <a:p>
          <a:endParaRPr lang="en-US"/>
        </a:p>
      </dgm:t>
    </dgm:pt>
    <dgm:pt modelId="{26A087B8-06A9-4883-BFC2-9F3A4F54CF9E}" type="sibTrans" cxnId="{2EA2C006-FA94-46F4-A416-A0448EE25CE5}">
      <dgm:prSet/>
      <dgm:spPr/>
      <dgm:t>
        <a:bodyPr/>
        <a:lstStyle/>
        <a:p>
          <a:endParaRPr lang="en-US"/>
        </a:p>
      </dgm:t>
    </dgm:pt>
    <dgm:pt modelId="{9E036A4C-084F-46F9-B222-BA5128E829BB}" type="pres">
      <dgm:prSet presAssocID="{3485D7D8-B55D-4CE1-9FF7-9F7EFEED0E80}" presName="root" presStyleCnt="0">
        <dgm:presLayoutVars>
          <dgm:dir/>
          <dgm:resizeHandles val="exact"/>
        </dgm:presLayoutVars>
      </dgm:prSet>
      <dgm:spPr/>
    </dgm:pt>
    <dgm:pt modelId="{6F9E69FE-67F6-4E11-BA6A-5575F654992B}" type="pres">
      <dgm:prSet presAssocID="{E6A83EB5-CCEB-462E-AE68-2586E5E1AE5B}" presName="compNode" presStyleCnt="0"/>
      <dgm:spPr/>
    </dgm:pt>
    <dgm:pt modelId="{E2640DAA-CF56-4670-ACA0-D6A14173DA7B}" type="pres">
      <dgm:prSet presAssocID="{E6A83EB5-CCEB-462E-AE68-2586E5E1AE5B}" presName="bgRect" presStyleLbl="bgShp" presStyleIdx="0" presStyleCnt="5" custLinFactY="-15976" custLinFactNeighborX="38325" custLinFactNeighborY="-100000"/>
      <dgm:spPr/>
    </dgm:pt>
    <dgm:pt modelId="{8969DA4F-4896-4781-A782-1F7C30F882B7}" type="pres">
      <dgm:prSet presAssocID="{E6A83EB5-CCEB-462E-AE68-2586E5E1AE5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B3DD0F2-5F55-4C03-A89E-8CEB96A328B4}" type="pres">
      <dgm:prSet presAssocID="{E6A83EB5-CCEB-462E-AE68-2586E5E1AE5B}" presName="spaceRect" presStyleCnt="0"/>
      <dgm:spPr/>
    </dgm:pt>
    <dgm:pt modelId="{5B9B8EB8-8F99-47C8-96C5-B80EA50A58B1}" type="pres">
      <dgm:prSet presAssocID="{E6A83EB5-CCEB-462E-AE68-2586E5E1AE5B}" presName="parTx" presStyleLbl="revTx" presStyleIdx="0" presStyleCnt="5">
        <dgm:presLayoutVars>
          <dgm:chMax val="0"/>
          <dgm:chPref val="0"/>
        </dgm:presLayoutVars>
      </dgm:prSet>
      <dgm:spPr/>
    </dgm:pt>
    <dgm:pt modelId="{61D6691C-C025-47B9-81C0-1A5ADF8419DC}" type="pres">
      <dgm:prSet presAssocID="{32C6138D-F961-4D71-902C-0754CE1EEF06}" presName="sibTrans" presStyleCnt="0"/>
      <dgm:spPr/>
    </dgm:pt>
    <dgm:pt modelId="{9D9B75A1-8384-4B18-8E26-63DBE5AEECB3}" type="pres">
      <dgm:prSet presAssocID="{ABE24641-44A3-4741-BC74-18CF73B02E25}" presName="compNode" presStyleCnt="0"/>
      <dgm:spPr/>
    </dgm:pt>
    <dgm:pt modelId="{20EDA722-E35B-43EC-AE49-DF91443457D7}" type="pres">
      <dgm:prSet presAssocID="{ABE24641-44A3-4741-BC74-18CF73B02E25}" presName="bgRect" presStyleLbl="bgShp" presStyleIdx="1" presStyleCnt="5"/>
      <dgm:spPr/>
    </dgm:pt>
    <dgm:pt modelId="{5600AB11-55DE-4B05-BC38-B094F203048F}" type="pres">
      <dgm:prSet presAssocID="{ABE24641-44A3-4741-BC74-18CF73B02E2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478379DD-D2AC-429B-81C6-78FA6BCFF9E3}" type="pres">
      <dgm:prSet presAssocID="{ABE24641-44A3-4741-BC74-18CF73B02E25}" presName="spaceRect" presStyleCnt="0"/>
      <dgm:spPr/>
    </dgm:pt>
    <dgm:pt modelId="{4B0D6005-5069-487A-836F-BC3A25DE71B0}" type="pres">
      <dgm:prSet presAssocID="{ABE24641-44A3-4741-BC74-18CF73B02E25}" presName="parTx" presStyleLbl="revTx" presStyleIdx="1" presStyleCnt="5">
        <dgm:presLayoutVars>
          <dgm:chMax val="0"/>
          <dgm:chPref val="0"/>
        </dgm:presLayoutVars>
      </dgm:prSet>
      <dgm:spPr/>
    </dgm:pt>
    <dgm:pt modelId="{E8976FFD-C74F-41F1-A045-69267EE68037}" type="pres">
      <dgm:prSet presAssocID="{758ACDB6-8744-420C-B44F-3A5468D71B6B}" presName="sibTrans" presStyleCnt="0"/>
      <dgm:spPr/>
    </dgm:pt>
    <dgm:pt modelId="{BA2CF27C-6BFF-47C7-A4CA-FB2E8E5793D8}" type="pres">
      <dgm:prSet presAssocID="{B3F96923-775C-44EE-BC9A-5C6876053352}" presName="compNode" presStyleCnt="0"/>
      <dgm:spPr/>
    </dgm:pt>
    <dgm:pt modelId="{58D5A6B2-AF2C-4947-A13B-659B19470F67}" type="pres">
      <dgm:prSet presAssocID="{B3F96923-775C-44EE-BC9A-5C6876053352}" presName="bgRect" presStyleLbl="bgShp" presStyleIdx="2" presStyleCnt="5"/>
      <dgm:spPr/>
    </dgm:pt>
    <dgm:pt modelId="{47D6FBE9-7B5F-44CA-A1E1-B08063E21BC0}" type="pres">
      <dgm:prSet presAssocID="{B3F96923-775C-44EE-BC9A-5C687605335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0110E6F-C50C-4779-AEC5-7B2FF9D53751}" type="pres">
      <dgm:prSet presAssocID="{B3F96923-775C-44EE-BC9A-5C6876053352}" presName="spaceRect" presStyleCnt="0"/>
      <dgm:spPr/>
    </dgm:pt>
    <dgm:pt modelId="{94917C05-A2AA-4623-A9F5-25DC7C31752F}" type="pres">
      <dgm:prSet presAssocID="{B3F96923-775C-44EE-BC9A-5C6876053352}" presName="parTx" presStyleLbl="revTx" presStyleIdx="2" presStyleCnt="5">
        <dgm:presLayoutVars>
          <dgm:chMax val="0"/>
          <dgm:chPref val="0"/>
        </dgm:presLayoutVars>
      </dgm:prSet>
      <dgm:spPr/>
    </dgm:pt>
    <dgm:pt modelId="{A133C80D-6573-4958-92D0-8AF8D3A19272}" type="pres">
      <dgm:prSet presAssocID="{069F7793-7F46-4686-B31C-279DACFC1E99}" presName="sibTrans" presStyleCnt="0"/>
      <dgm:spPr/>
    </dgm:pt>
    <dgm:pt modelId="{0ED148AE-70E7-4395-B6C0-5F8BF89E138C}" type="pres">
      <dgm:prSet presAssocID="{20DD8F52-02CF-42E9-9E14-41E63C6C3B8C}" presName="compNode" presStyleCnt="0"/>
      <dgm:spPr/>
    </dgm:pt>
    <dgm:pt modelId="{B5A47541-40ED-4418-A8FA-3D78978E9380}" type="pres">
      <dgm:prSet presAssocID="{20DD8F52-02CF-42E9-9E14-41E63C6C3B8C}" presName="bgRect" presStyleLbl="bgShp" presStyleIdx="3" presStyleCnt="5"/>
      <dgm:spPr/>
    </dgm:pt>
    <dgm:pt modelId="{72034461-9396-4DBD-A5B5-0899995D5AB7}" type="pres">
      <dgm:prSet presAssocID="{20DD8F52-02CF-42E9-9E14-41E63C6C3B8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70B1B7C-2D69-4E9D-B893-51FF4C78B05C}" type="pres">
      <dgm:prSet presAssocID="{20DD8F52-02CF-42E9-9E14-41E63C6C3B8C}" presName="spaceRect" presStyleCnt="0"/>
      <dgm:spPr/>
    </dgm:pt>
    <dgm:pt modelId="{94F46155-8C32-4E40-A470-1A7291BDA20F}" type="pres">
      <dgm:prSet presAssocID="{20DD8F52-02CF-42E9-9E14-41E63C6C3B8C}" presName="parTx" presStyleLbl="revTx" presStyleIdx="3" presStyleCnt="5">
        <dgm:presLayoutVars>
          <dgm:chMax val="0"/>
          <dgm:chPref val="0"/>
        </dgm:presLayoutVars>
      </dgm:prSet>
      <dgm:spPr/>
    </dgm:pt>
    <dgm:pt modelId="{C09BA518-0527-4AD3-820A-718C9432FD38}" type="pres">
      <dgm:prSet presAssocID="{69DF1075-A371-4901-9E4F-1049AAAC7D2C}" presName="sibTrans" presStyleCnt="0"/>
      <dgm:spPr/>
    </dgm:pt>
    <dgm:pt modelId="{FCA38595-F155-4164-8A8B-C64F2DF81442}" type="pres">
      <dgm:prSet presAssocID="{9A59E203-095C-4D49-B68E-60C49340748B}" presName="compNode" presStyleCnt="0"/>
      <dgm:spPr/>
    </dgm:pt>
    <dgm:pt modelId="{5BFE1941-A0E3-4673-9895-1E84D44ED03F}" type="pres">
      <dgm:prSet presAssocID="{9A59E203-095C-4D49-B68E-60C49340748B}" presName="bgRect" presStyleLbl="bgShp" presStyleIdx="4" presStyleCnt="5"/>
      <dgm:spPr/>
    </dgm:pt>
    <dgm:pt modelId="{065BF3D9-5FE5-47CA-8240-312011F81887}" type="pres">
      <dgm:prSet presAssocID="{9A59E203-095C-4D49-B68E-60C49340748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298F204-1F05-46D7-8309-6A0BCFA3B531}" type="pres">
      <dgm:prSet presAssocID="{9A59E203-095C-4D49-B68E-60C49340748B}" presName="spaceRect" presStyleCnt="0"/>
      <dgm:spPr/>
    </dgm:pt>
    <dgm:pt modelId="{44E11B73-34BE-46FA-92BD-45AE14F58C41}" type="pres">
      <dgm:prSet presAssocID="{9A59E203-095C-4D49-B68E-60C49340748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EA2C006-FA94-46F4-A416-A0448EE25CE5}" srcId="{3485D7D8-B55D-4CE1-9FF7-9F7EFEED0E80}" destId="{9A59E203-095C-4D49-B68E-60C49340748B}" srcOrd="4" destOrd="0" parTransId="{E16630EA-064E-4FD6-A9F1-09955C571997}" sibTransId="{26A087B8-06A9-4883-BFC2-9F3A4F54CF9E}"/>
    <dgm:cxn modelId="{793C7C15-5881-4B71-B776-17FD3916ACB3}" type="presOf" srcId="{9A59E203-095C-4D49-B68E-60C49340748B}" destId="{44E11B73-34BE-46FA-92BD-45AE14F58C41}" srcOrd="0" destOrd="0" presId="urn:microsoft.com/office/officeart/2018/2/layout/IconVerticalSolidList"/>
    <dgm:cxn modelId="{7B248A27-0476-4E96-90CB-BDA879D6612D}" srcId="{3485D7D8-B55D-4CE1-9FF7-9F7EFEED0E80}" destId="{B3F96923-775C-44EE-BC9A-5C6876053352}" srcOrd="2" destOrd="0" parTransId="{8B211108-1E16-44EF-B28B-B4486B88A187}" sibTransId="{069F7793-7F46-4686-B31C-279DACFC1E99}"/>
    <dgm:cxn modelId="{80A8C727-51C8-4BA9-BCFD-2E3D0845D00F}" type="presOf" srcId="{20DD8F52-02CF-42E9-9E14-41E63C6C3B8C}" destId="{94F46155-8C32-4E40-A470-1A7291BDA20F}" srcOrd="0" destOrd="0" presId="urn:microsoft.com/office/officeart/2018/2/layout/IconVerticalSolidList"/>
    <dgm:cxn modelId="{A2D17B31-88A0-448C-BD84-0DE5575CBD13}" srcId="{3485D7D8-B55D-4CE1-9FF7-9F7EFEED0E80}" destId="{E6A83EB5-CCEB-462E-AE68-2586E5E1AE5B}" srcOrd="0" destOrd="0" parTransId="{81F53D8F-3143-43B5-BCE5-B8FECC86109B}" sibTransId="{32C6138D-F961-4D71-902C-0754CE1EEF06}"/>
    <dgm:cxn modelId="{A2757443-5034-45C8-AA5D-90B45DD87A31}" type="presOf" srcId="{B3F96923-775C-44EE-BC9A-5C6876053352}" destId="{94917C05-A2AA-4623-A9F5-25DC7C31752F}" srcOrd="0" destOrd="0" presId="urn:microsoft.com/office/officeart/2018/2/layout/IconVerticalSolidList"/>
    <dgm:cxn modelId="{05C2A84B-7EEC-469E-8077-34BEA7930EF0}" type="presOf" srcId="{ABE24641-44A3-4741-BC74-18CF73B02E25}" destId="{4B0D6005-5069-487A-836F-BC3A25DE71B0}" srcOrd="0" destOrd="0" presId="urn:microsoft.com/office/officeart/2018/2/layout/IconVerticalSolidList"/>
    <dgm:cxn modelId="{AA0D934F-A17D-4D0B-BF59-053C8BE1DB1A}" type="presOf" srcId="{E6A83EB5-CCEB-462E-AE68-2586E5E1AE5B}" destId="{5B9B8EB8-8F99-47C8-96C5-B80EA50A58B1}" srcOrd="0" destOrd="0" presId="urn:microsoft.com/office/officeart/2018/2/layout/IconVerticalSolidList"/>
    <dgm:cxn modelId="{63442577-1953-4979-8CED-392D4D6BFA89}" srcId="{3485D7D8-B55D-4CE1-9FF7-9F7EFEED0E80}" destId="{ABE24641-44A3-4741-BC74-18CF73B02E25}" srcOrd="1" destOrd="0" parTransId="{1B1D46B0-9EF4-4A7F-8C98-209D657E5BBA}" sibTransId="{758ACDB6-8744-420C-B44F-3A5468D71B6B}"/>
    <dgm:cxn modelId="{EE7F00B9-0AE1-4E8F-80F0-7A1BE30F7FA2}" srcId="{3485D7D8-B55D-4CE1-9FF7-9F7EFEED0E80}" destId="{20DD8F52-02CF-42E9-9E14-41E63C6C3B8C}" srcOrd="3" destOrd="0" parTransId="{89DF8317-BF59-40E5-9293-2306D83EB4EE}" sibTransId="{69DF1075-A371-4901-9E4F-1049AAAC7D2C}"/>
    <dgm:cxn modelId="{DA02E7DF-59C5-4959-AE3E-F09D31FC27E5}" type="presOf" srcId="{3485D7D8-B55D-4CE1-9FF7-9F7EFEED0E80}" destId="{9E036A4C-084F-46F9-B222-BA5128E829BB}" srcOrd="0" destOrd="0" presId="urn:microsoft.com/office/officeart/2018/2/layout/IconVerticalSolidList"/>
    <dgm:cxn modelId="{C4EEC988-F9C1-4B70-8C24-023F5AD3FEBD}" type="presParOf" srcId="{9E036A4C-084F-46F9-B222-BA5128E829BB}" destId="{6F9E69FE-67F6-4E11-BA6A-5575F654992B}" srcOrd="0" destOrd="0" presId="urn:microsoft.com/office/officeart/2018/2/layout/IconVerticalSolidList"/>
    <dgm:cxn modelId="{68A65D13-15D5-4C57-A2D8-59301CB74BDC}" type="presParOf" srcId="{6F9E69FE-67F6-4E11-BA6A-5575F654992B}" destId="{E2640DAA-CF56-4670-ACA0-D6A14173DA7B}" srcOrd="0" destOrd="0" presId="urn:microsoft.com/office/officeart/2018/2/layout/IconVerticalSolidList"/>
    <dgm:cxn modelId="{97158ECA-0651-4044-822A-40C3B8A58688}" type="presParOf" srcId="{6F9E69FE-67F6-4E11-BA6A-5575F654992B}" destId="{8969DA4F-4896-4781-A782-1F7C30F882B7}" srcOrd="1" destOrd="0" presId="urn:microsoft.com/office/officeart/2018/2/layout/IconVerticalSolidList"/>
    <dgm:cxn modelId="{4739C758-9746-4BB2-AE7B-969D73E6913B}" type="presParOf" srcId="{6F9E69FE-67F6-4E11-BA6A-5575F654992B}" destId="{9B3DD0F2-5F55-4C03-A89E-8CEB96A328B4}" srcOrd="2" destOrd="0" presId="urn:microsoft.com/office/officeart/2018/2/layout/IconVerticalSolidList"/>
    <dgm:cxn modelId="{057F46F2-4D4E-48B9-94C1-BFD6749F74D9}" type="presParOf" srcId="{6F9E69FE-67F6-4E11-BA6A-5575F654992B}" destId="{5B9B8EB8-8F99-47C8-96C5-B80EA50A58B1}" srcOrd="3" destOrd="0" presId="urn:microsoft.com/office/officeart/2018/2/layout/IconVerticalSolidList"/>
    <dgm:cxn modelId="{F70AC534-8FDC-4F66-A6E4-6869C263C072}" type="presParOf" srcId="{9E036A4C-084F-46F9-B222-BA5128E829BB}" destId="{61D6691C-C025-47B9-81C0-1A5ADF8419DC}" srcOrd="1" destOrd="0" presId="urn:microsoft.com/office/officeart/2018/2/layout/IconVerticalSolidList"/>
    <dgm:cxn modelId="{8ABE23C8-D8F8-437E-8C45-5581DD8F914B}" type="presParOf" srcId="{9E036A4C-084F-46F9-B222-BA5128E829BB}" destId="{9D9B75A1-8384-4B18-8E26-63DBE5AEECB3}" srcOrd="2" destOrd="0" presId="urn:microsoft.com/office/officeart/2018/2/layout/IconVerticalSolidList"/>
    <dgm:cxn modelId="{A8B3D260-9F8C-4A62-A56E-9629C442F2D9}" type="presParOf" srcId="{9D9B75A1-8384-4B18-8E26-63DBE5AEECB3}" destId="{20EDA722-E35B-43EC-AE49-DF91443457D7}" srcOrd="0" destOrd="0" presId="urn:microsoft.com/office/officeart/2018/2/layout/IconVerticalSolidList"/>
    <dgm:cxn modelId="{71A0BFFF-223D-4DDD-8391-FD46239F7A6C}" type="presParOf" srcId="{9D9B75A1-8384-4B18-8E26-63DBE5AEECB3}" destId="{5600AB11-55DE-4B05-BC38-B094F203048F}" srcOrd="1" destOrd="0" presId="urn:microsoft.com/office/officeart/2018/2/layout/IconVerticalSolidList"/>
    <dgm:cxn modelId="{246CAA13-994C-48F9-A5A7-E54B212F71DA}" type="presParOf" srcId="{9D9B75A1-8384-4B18-8E26-63DBE5AEECB3}" destId="{478379DD-D2AC-429B-81C6-78FA6BCFF9E3}" srcOrd="2" destOrd="0" presId="urn:microsoft.com/office/officeart/2018/2/layout/IconVerticalSolidList"/>
    <dgm:cxn modelId="{78421E72-C547-4010-8F90-AB4A0E7073BC}" type="presParOf" srcId="{9D9B75A1-8384-4B18-8E26-63DBE5AEECB3}" destId="{4B0D6005-5069-487A-836F-BC3A25DE71B0}" srcOrd="3" destOrd="0" presId="urn:microsoft.com/office/officeart/2018/2/layout/IconVerticalSolidList"/>
    <dgm:cxn modelId="{00BC619A-D0FD-4851-B58B-EAF47A0DAB82}" type="presParOf" srcId="{9E036A4C-084F-46F9-B222-BA5128E829BB}" destId="{E8976FFD-C74F-41F1-A045-69267EE68037}" srcOrd="3" destOrd="0" presId="urn:microsoft.com/office/officeart/2018/2/layout/IconVerticalSolidList"/>
    <dgm:cxn modelId="{829FB375-7E31-427E-A6BB-05A273F6E3EC}" type="presParOf" srcId="{9E036A4C-084F-46F9-B222-BA5128E829BB}" destId="{BA2CF27C-6BFF-47C7-A4CA-FB2E8E5793D8}" srcOrd="4" destOrd="0" presId="urn:microsoft.com/office/officeart/2018/2/layout/IconVerticalSolidList"/>
    <dgm:cxn modelId="{268C4EFA-8422-4743-91F2-F8249881EB7D}" type="presParOf" srcId="{BA2CF27C-6BFF-47C7-A4CA-FB2E8E5793D8}" destId="{58D5A6B2-AF2C-4947-A13B-659B19470F67}" srcOrd="0" destOrd="0" presId="urn:microsoft.com/office/officeart/2018/2/layout/IconVerticalSolidList"/>
    <dgm:cxn modelId="{236C6156-75F7-4681-A679-D573F2805366}" type="presParOf" srcId="{BA2CF27C-6BFF-47C7-A4CA-FB2E8E5793D8}" destId="{47D6FBE9-7B5F-44CA-A1E1-B08063E21BC0}" srcOrd="1" destOrd="0" presId="urn:microsoft.com/office/officeart/2018/2/layout/IconVerticalSolidList"/>
    <dgm:cxn modelId="{BECB438D-F629-4924-8D7C-0E98D3A38341}" type="presParOf" srcId="{BA2CF27C-6BFF-47C7-A4CA-FB2E8E5793D8}" destId="{00110E6F-C50C-4779-AEC5-7B2FF9D53751}" srcOrd="2" destOrd="0" presId="urn:microsoft.com/office/officeart/2018/2/layout/IconVerticalSolidList"/>
    <dgm:cxn modelId="{A219D783-91FB-43A1-993C-93E80AC2E7F3}" type="presParOf" srcId="{BA2CF27C-6BFF-47C7-A4CA-FB2E8E5793D8}" destId="{94917C05-A2AA-4623-A9F5-25DC7C31752F}" srcOrd="3" destOrd="0" presId="urn:microsoft.com/office/officeart/2018/2/layout/IconVerticalSolidList"/>
    <dgm:cxn modelId="{309F250B-BB4E-49AF-9321-DC086126F04A}" type="presParOf" srcId="{9E036A4C-084F-46F9-B222-BA5128E829BB}" destId="{A133C80D-6573-4958-92D0-8AF8D3A19272}" srcOrd="5" destOrd="0" presId="urn:microsoft.com/office/officeart/2018/2/layout/IconVerticalSolidList"/>
    <dgm:cxn modelId="{A6D81806-9A9A-4EDB-8E3C-B0BD5EDF1E24}" type="presParOf" srcId="{9E036A4C-084F-46F9-B222-BA5128E829BB}" destId="{0ED148AE-70E7-4395-B6C0-5F8BF89E138C}" srcOrd="6" destOrd="0" presId="urn:microsoft.com/office/officeart/2018/2/layout/IconVerticalSolidList"/>
    <dgm:cxn modelId="{F8A2E57F-9118-4ABA-A520-7158C80AFB6B}" type="presParOf" srcId="{0ED148AE-70E7-4395-B6C0-5F8BF89E138C}" destId="{B5A47541-40ED-4418-A8FA-3D78978E9380}" srcOrd="0" destOrd="0" presId="urn:microsoft.com/office/officeart/2018/2/layout/IconVerticalSolidList"/>
    <dgm:cxn modelId="{44640EC7-A2CF-4165-84A3-08A3357BC55E}" type="presParOf" srcId="{0ED148AE-70E7-4395-B6C0-5F8BF89E138C}" destId="{72034461-9396-4DBD-A5B5-0899995D5AB7}" srcOrd="1" destOrd="0" presId="urn:microsoft.com/office/officeart/2018/2/layout/IconVerticalSolidList"/>
    <dgm:cxn modelId="{5F2AEDE2-D6C7-4087-8424-0D2FCE77FB88}" type="presParOf" srcId="{0ED148AE-70E7-4395-B6C0-5F8BF89E138C}" destId="{370B1B7C-2D69-4E9D-B893-51FF4C78B05C}" srcOrd="2" destOrd="0" presId="urn:microsoft.com/office/officeart/2018/2/layout/IconVerticalSolidList"/>
    <dgm:cxn modelId="{CAC7150D-25DF-4953-AF19-14C42865BD5B}" type="presParOf" srcId="{0ED148AE-70E7-4395-B6C0-5F8BF89E138C}" destId="{94F46155-8C32-4E40-A470-1A7291BDA20F}" srcOrd="3" destOrd="0" presId="urn:microsoft.com/office/officeart/2018/2/layout/IconVerticalSolidList"/>
    <dgm:cxn modelId="{B3F5A7C2-3027-4CAA-AEE6-D6D2A8A1A54B}" type="presParOf" srcId="{9E036A4C-084F-46F9-B222-BA5128E829BB}" destId="{C09BA518-0527-4AD3-820A-718C9432FD38}" srcOrd="7" destOrd="0" presId="urn:microsoft.com/office/officeart/2018/2/layout/IconVerticalSolidList"/>
    <dgm:cxn modelId="{AF461251-F756-4740-8D1C-57CBB224EDF3}" type="presParOf" srcId="{9E036A4C-084F-46F9-B222-BA5128E829BB}" destId="{FCA38595-F155-4164-8A8B-C64F2DF81442}" srcOrd="8" destOrd="0" presId="urn:microsoft.com/office/officeart/2018/2/layout/IconVerticalSolidList"/>
    <dgm:cxn modelId="{E4676A0C-3F59-4E2B-B6CE-C0730259B79B}" type="presParOf" srcId="{FCA38595-F155-4164-8A8B-C64F2DF81442}" destId="{5BFE1941-A0E3-4673-9895-1E84D44ED03F}" srcOrd="0" destOrd="0" presId="urn:microsoft.com/office/officeart/2018/2/layout/IconVerticalSolidList"/>
    <dgm:cxn modelId="{90721965-6734-42F7-BB4E-46985BEF259C}" type="presParOf" srcId="{FCA38595-F155-4164-8A8B-C64F2DF81442}" destId="{065BF3D9-5FE5-47CA-8240-312011F81887}" srcOrd="1" destOrd="0" presId="urn:microsoft.com/office/officeart/2018/2/layout/IconVerticalSolidList"/>
    <dgm:cxn modelId="{B8E9B1EF-DC31-4A2E-A3DD-EA12BD3D948D}" type="presParOf" srcId="{FCA38595-F155-4164-8A8B-C64F2DF81442}" destId="{5298F204-1F05-46D7-8309-6A0BCFA3B531}" srcOrd="2" destOrd="0" presId="urn:microsoft.com/office/officeart/2018/2/layout/IconVerticalSolidList"/>
    <dgm:cxn modelId="{EC2CE69C-B361-4054-AF0B-DE63DDA9062C}" type="presParOf" srcId="{FCA38595-F155-4164-8A8B-C64F2DF81442}" destId="{44E11B73-34BE-46FA-92BD-45AE14F58C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3CAD1B-9B30-4A87-ACAC-30A8BEAE514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E53499B-10AB-4FAB-9ED8-B4BE4C7BFF3E}">
      <dgm:prSet/>
      <dgm:spPr>
        <a:solidFill>
          <a:srgbClr val="92D050"/>
        </a:solidFill>
      </dgm:spPr>
      <dgm:t>
        <a:bodyPr/>
        <a:lstStyle/>
        <a:p>
          <a:r>
            <a:rPr lang="en-US"/>
            <a:t>How many people are using our software?</a:t>
          </a:r>
        </a:p>
      </dgm:t>
    </dgm:pt>
    <dgm:pt modelId="{9D1C80EA-5EF6-430A-ABE3-D6DE5594E09A}" type="parTrans" cxnId="{AD156050-3C03-4B13-BBE9-CE1D3C4597F4}">
      <dgm:prSet/>
      <dgm:spPr/>
      <dgm:t>
        <a:bodyPr/>
        <a:lstStyle/>
        <a:p>
          <a:endParaRPr lang="en-US"/>
        </a:p>
      </dgm:t>
    </dgm:pt>
    <dgm:pt modelId="{9E81F3B2-E5A2-431A-9E87-DAFF6A701AE4}" type="sibTrans" cxnId="{AD156050-3C03-4B13-BBE9-CE1D3C4597F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E63E445-AFE8-4F99-8501-6583636AA9B6}">
      <dgm:prSet/>
      <dgm:spPr>
        <a:solidFill>
          <a:srgbClr val="92D050"/>
        </a:solidFill>
      </dgm:spPr>
      <dgm:t>
        <a:bodyPr/>
        <a:lstStyle/>
        <a:p>
          <a:r>
            <a:rPr lang="en-US"/>
            <a:t>Is the API diverse enough?</a:t>
          </a:r>
        </a:p>
      </dgm:t>
    </dgm:pt>
    <dgm:pt modelId="{CDCBFA47-BFA6-4214-95A3-E822E174558E}" type="parTrans" cxnId="{A92E5F68-A0EA-4FF6-A06E-76E5CCF48310}">
      <dgm:prSet/>
      <dgm:spPr/>
      <dgm:t>
        <a:bodyPr/>
        <a:lstStyle/>
        <a:p>
          <a:endParaRPr lang="en-US"/>
        </a:p>
      </dgm:t>
    </dgm:pt>
    <dgm:pt modelId="{817A851C-C14B-40EA-81B2-5CEB03A243D9}" type="sibTrans" cxnId="{A92E5F68-A0EA-4FF6-A06E-76E5CCF4831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718FD33-6BD0-420E-A850-F7F601A035EE}">
      <dgm:prSet/>
      <dgm:spPr>
        <a:solidFill>
          <a:srgbClr val="92D050"/>
        </a:solidFill>
      </dgm:spPr>
      <dgm:t>
        <a:bodyPr/>
        <a:lstStyle/>
        <a:p>
          <a:r>
            <a:rPr lang="en-US"/>
            <a:t>Are our use cases properly working?</a:t>
          </a:r>
        </a:p>
      </dgm:t>
    </dgm:pt>
    <dgm:pt modelId="{B7ECB252-35A5-4422-A699-5C0F09B87CD1}" type="parTrans" cxnId="{DDB68914-4FA9-4BAA-A0A8-BA92324682FB}">
      <dgm:prSet/>
      <dgm:spPr/>
      <dgm:t>
        <a:bodyPr/>
        <a:lstStyle/>
        <a:p>
          <a:endParaRPr lang="en-US"/>
        </a:p>
      </dgm:t>
    </dgm:pt>
    <dgm:pt modelId="{95A35340-1C8A-4798-ABD7-7AA247F80A6C}" type="sibTrans" cxnId="{DDB68914-4FA9-4BAA-A0A8-BA92324682F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7740559-675E-4A51-B8B7-9F2CCDCC7349}">
      <dgm:prSet/>
      <dgm:spPr>
        <a:solidFill>
          <a:srgbClr val="92D050"/>
        </a:solidFill>
      </dgm:spPr>
      <dgm:t>
        <a:bodyPr/>
        <a:lstStyle/>
        <a:p>
          <a:r>
            <a:rPr lang="en-US"/>
            <a:t>Is it secure?</a:t>
          </a:r>
        </a:p>
      </dgm:t>
    </dgm:pt>
    <dgm:pt modelId="{80EB1E80-4A22-4A5E-83C4-A6F447314D56}" type="parTrans" cxnId="{0BDD83B5-71A4-44B1-ACEC-102ECE8B7EDC}">
      <dgm:prSet/>
      <dgm:spPr/>
      <dgm:t>
        <a:bodyPr/>
        <a:lstStyle/>
        <a:p>
          <a:endParaRPr lang="en-US"/>
        </a:p>
      </dgm:t>
    </dgm:pt>
    <dgm:pt modelId="{F6C50243-3D78-455F-AE44-44A95993E568}" type="sibTrans" cxnId="{0BDD83B5-71A4-44B1-ACEC-102ECE8B7ED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CE0D98D-7084-4107-A9CD-2C954657048E}" type="pres">
      <dgm:prSet presAssocID="{C73CAD1B-9B30-4A87-ACAC-30A8BEAE514B}" presName="Name0" presStyleCnt="0">
        <dgm:presLayoutVars>
          <dgm:animLvl val="lvl"/>
          <dgm:resizeHandles val="exact"/>
        </dgm:presLayoutVars>
      </dgm:prSet>
      <dgm:spPr/>
    </dgm:pt>
    <dgm:pt modelId="{BE463C60-91C4-42F3-987F-9CCB479F032E}" type="pres">
      <dgm:prSet presAssocID="{3E53499B-10AB-4FAB-9ED8-B4BE4C7BFF3E}" presName="compositeNode" presStyleCnt="0">
        <dgm:presLayoutVars>
          <dgm:bulletEnabled val="1"/>
        </dgm:presLayoutVars>
      </dgm:prSet>
      <dgm:spPr/>
    </dgm:pt>
    <dgm:pt modelId="{BE9E2A04-2B48-4FED-B314-5AD5BE1BAA16}" type="pres">
      <dgm:prSet presAssocID="{3E53499B-10AB-4FAB-9ED8-B4BE4C7BFF3E}" presName="bgRect" presStyleLbl="alignNode1" presStyleIdx="0" presStyleCnt="4"/>
      <dgm:spPr/>
    </dgm:pt>
    <dgm:pt modelId="{BAC8AE12-92EC-495F-A92B-3B6CC9ACD6DA}" type="pres">
      <dgm:prSet presAssocID="{9E81F3B2-E5A2-431A-9E87-DAFF6A701AE4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1D0FD99-A14F-4235-A9C1-E2D7EA31B4A8}" type="pres">
      <dgm:prSet presAssocID="{3E53499B-10AB-4FAB-9ED8-B4BE4C7BFF3E}" presName="nodeRect" presStyleLbl="alignNode1" presStyleIdx="0" presStyleCnt="4">
        <dgm:presLayoutVars>
          <dgm:bulletEnabled val="1"/>
        </dgm:presLayoutVars>
      </dgm:prSet>
      <dgm:spPr/>
    </dgm:pt>
    <dgm:pt modelId="{10891EBE-A5B8-475A-98DA-355DAD3AF95D}" type="pres">
      <dgm:prSet presAssocID="{9E81F3B2-E5A2-431A-9E87-DAFF6A701AE4}" presName="sibTrans" presStyleCnt="0"/>
      <dgm:spPr/>
    </dgm:pt>
    <dgm:pt modelId="{05B727E3-D7C8-495C-984D-1476FAFE8D74}" type="pres">
      <dgm:prSet presAssocID="{EE63E445-AFE8-4F99-8501-6583636AA9B6}" presName="compositeNode" presStyleCnt="0">
        <dgm:presLayoutVars>
          <dgm:bulletEnabled val="1"/>
        </dgm:presLayoutVars>
      </dgm:prSet>
      <dgm:spPr/>
    </dgm:pt>
    <dgm:pt modelId="{F564F95F-F185-4474-A402-583004D93FF9}" type="pres">
      <dgm:prSet presAssocID="{EE63E445-AFE8-4F99-8501-6583636AA9B6}" presName="bgRect" presStyleLbl="alignNode1" presStyleIdx="1" presStyleCnt="4"/>
      <dgm:spPr/>
    </dgm:pt>
    <dgm:pt modelId="{9977F3F1-E8DE-48F5-8549-87284B80E5EA}" type="pres">
      <dgm:prSet presAssocID="{817A851C-C14B-40EA-81B2-5CEB03A243D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5A14DA3-4733-4567-8A40-2211A2A72D08}" type="pres">
      <dgm:prSet presAssocID="{EE63E445-AFE8-4F99-8501-6583636AA9B6}" presName="nodeRect" presStyleLbl="alignNode1" presStyleIdx="1" presStyleCnt="4">
        <dgm:presLayoutVars>
          <dgm:bulletEnabled val="1"/>
        </dgm:presLayoutVars>
      </dgm:prSet>
      <dgm:spPr/>
    </dgm:pt>
    <dgm:pt modelId="{44B9872F-2D7A-4EE6-931B-88A3DA1608AF}" type="pres">
      <dgm:prSet presAssocID="{817A851C-C14B-40EA-81B2-5CEB03A243D9}" presName="sibTrans" presStyleCnt="0"/>
      <dgm:spPr/>
    </dgm:pt>
    <dgm:pt modelId="{CE03AE8F-9F03-4F5E-8BB7-135C4B7D5A99}" type="pres">
      <dgm:prSet presAssocID="{6718FD33-6BD0-420E-A850-F7F601A035EE}" presName="compositeNode" presStyleCnt="0">
        <dgm:presLayoutVars>
          <dgm:bulletEnabled val="1"/>
        </dgm:presLayoutVars>
      </dgm:prSet>
      <dgm:spPr/>
    </dgm:pt>
    <dgm:pt modelId="{06FEBB6C-AADD-49F6-B960-EE59BBBFFF0B}" type="pres">
      <dgm:prSet presAssocID="{6718FD33-6BD0-420E-A850-F7F601A035EE}" presName="bgRect" presStyleLbl="alignNode1" presStyleIdx="2" presStyleCnt="4"/>
      <dgm:spPr/>
    </dgm:pt>
    <dgm:pt modelId="{6E7EE11B-ABA4-4DE6-8577-DB72E4256C9C}" type="pres">
      <dgm:prSet presAssocID="{95A35340-1C8A-4798-ABD7-7AA247F80A6C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4EE98EE-70D2-4D61-9B0F-ED6FC49CB5DE}" type="pres">
      <dgm:prSet presAssocID="{6718FD33-6BD0-420E-A850-F7F601A035EE}" presName="nodeRect" presStyleLbl="alignNode1" presStyleIdx="2" presStyleCnt="4">
        <dgm:presLayoutVars>
          <dgm:bulletEnabled val="1"/>
        </dgm:presLayoutVars>
      </dgm:prSet>
      <dgm:spPr/>
    </dgm:pt>
    <dgm:pt modelId="{742D1CA3-E4DA-4D30-92A4-22CEBF54C16A}" type="pres">
      <dgm:prSet presAssocID="{95A35340-1C8A-4798-ABD7-7AA247F80A6C}" presName="sibTrans" presStyleCnt="0"/>
      <dgm:spPr/>
    </dgm:pt>
    <dgm:pt modelId="{2FD3013F-A3B4-4D82-976C-1C388CE038FE}" type="pres">
      <dgm:prSet presAssocID="{A7740559-675E-4A51-B8B7-9F2CCDCC7349}" presName="compositeNode" presStyleCnt="0">
        <dgm:presLayoutVars>
          <dgm:bulletEnabled val="1"/>
        </dgm:presLayoutVars>
      </dgm:prSet>
      <dgm:spPr/>
    </dgm:pt>
    <dgm:pt modelId="{75AFFEBF-5ACA-4246-9B21-52759D4CCAF6}" type="pres">
      <dgm:prSet presAssocID="{A7740559-675E-4A51-B8B7-9F2CCDCC7349}" presName="bgRect" presStyleLbl="alignNode1" presStyleIdx="3" presStyleCnt="4"/>
      <dgm:spPr/>
    </dgm:pt>
    <dgm:pt modelId="{AEB76E21-077D-41DD-9E6C-DE0B4F781095}" type="pres">
      <dgm:prSet presAssocID="{F6C50243-3D78-455F-AE44-44A95993E568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E60B3372-D8E0-4E88-ACB1-315F99684157}" type="pres">
      <dgm:prSet presAssocID="{A7740559-675E-4A51-B8B7-9F2CCDCC734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8E58009-11F1-42F4-BFA2-CBD9B66924E9}" type="presOf" srcId="{3E53499B-10AB-4FAB-9ED8-B4BE4C7BFF3E}" destId="{11D0FD99-A14F-4235-A9C1-E2D7EA31B4A8}" srcOrd="1" destOrd="0" presId="urn:microsoft.com/office/officeart/2016/7/layout/LinearBlockProcessNumbered"/>
    <dgm:cxn modelId="{99C96312-3F86-434E-BD76-F6E1F29A30F2}" type="presOf" srcId="{A7740559-675E-4A51-B8B7-9F2CCDCC7349}" destId="{75AFFEBF-5ACA-4246-9B21-52759D4CCAF6}" srcOrd="0" destOrd="0" presId="urn:microsoft.com/office/officeart/2016/7/layout/LinearBlockProcessNumbered"/>
    <dgm:cxn modelId="{7A7FEC13-0F85-404B-8C4B-F205BE61E00B}" type="presOf" srcId="{6718FD33-6BD0-420E-A850-F7F601A035EE}" destId="{06FEBB6C-AADD-49F6-B960-EE59BBBFFF0B}" srcOrd="0" destOrd="0" presId="urn:microsoft.com/office/officeart/2016/7/layout/LinearBlockProcessNumbered"/>
    <dgm:cxn modelId="{DDB68914-4FA9-4BAA-A0A8-BA92324682FB}" srcId="{C73CAD1B-9B30-4A87-ACAC-30A8BEAE514B}" destId="{6718FD33-6BD0-420E-A850-F7F601A035EE}" srcOrd="2" destOrd="0" parTransId="{B7ECB252-35A5-4422-A699-5C0F09B87CD1}" sibTransId="{95A35340-1C8A-4798-ABD7-7AA247F80A6C}"/>
    <dgm:cxn modelId="{24BE931A-5EE0-4D00-A91D-0D78A7653568}" type="presOf" srcId="{9E81F3B2-E5A2-431A-9E87-DAFF6A701AE4}" destId="{BAC8AE12-92EC-495F-A92B-3B6CC9ACD6DA}" srcOrd="0" destOrd="0" presId="urn:microsoft.com/office/officeart/2016/7/layout/LinearBlockProcessNumbered"/>
    <dgm:cxn modelId="{03E2381C-7950-4352-9FB5-416D8E23C653}" type="presOf" srcId="{EE63E445-AFE8-4F99-8501-6583636AA9B6}" destId="{75A14DA3-4733-4567-8A40-2211A2A72D08}" srcOrd="1" destOrd="0" presId="urn:microsoft.com/office/officeart/2016/7/layout/LinearBlockProcessNumbered"/>
    <dgm:cxn modelId="{F9A9F261-337E-4B49-B040-704724797207}" type="presOf" srcId="{6718FD33-6BD0-420E-A850-F7F601A035EE}" destId="{24EE98EE-70D2-4D61-9B0F-ED6FC49CB5DE}" srcOrd="1" destOrd="0" presId="urn:microsoft.com/office/officeart/2016/7/layout/LinearBlockProcessNumbered"/>
    <dgm:cxn modelId="{A92E5F68-A0EA-4FF6-A06E-76E5CCF48310}" srcId="{C73CAD1B-9B30-4A87-ACAC-30A8BEAE514B}" destId="{EE63E445-AFE8-4F99-8501-6583636AA9B6}" srcOrd="1" destOrd="0" parTransId="{CDCBFA47-BFA6-4214-95A3-E822E174558E}" sibTransId="{817A851C-C14B-40EA-81B2-5CEB03A243D9}"/>
    <dgm:cxn modelId="{68C9AA6D-1F8C-4D64-828D-5686DB50F821}" type="presOf" srcId="{EE63E445-AFE8-4F99-8501-6583636AA9B6}" destId="{F564F95F-F185-4474-A402-583004D93FF9}" srcOrd="0" destOrd="0" presId="urn:microsoft.com/office/officeart/2016/7/layout/LinearBlockProcessNumbered"/>
    <dgm:cxn modelId="{E447086E-4901-4FFB-9EF1-E9F60E5307CD}" type="presOf" srcId="{3E53499B-10AB-4FAB-9ED8-B4BE4C7BFF3E}" destId="{BE9E2A04-2B48-4FED-B314-5AD5BE1BAA16}" srcOrd="0" destOrd="0" presId="urn:microsoft.com/office/officeart/2016/7/layout/LinearBlockProcessNumbered"/>
    <dgm:cxn modelId="{AD156050-3C03-4B13-BBE9-CE1D3C4597F4}" srcId="{C73CAD1B-9B30-4A87-ACAC-30A8BEAE514B}" destId="{3E53499B-10AB-4FAB-9ED8-B4BE4C7BFF3E}" srcOrd="0" destOrd="0" parTransId="{9D1C80EA-5EF6-430A-ABE3-D6DE5594E09A}" sibTransId="{9E81F3B2-E5A2-431A-9E87-DAFF6A701AE4}"/>
    <dgm:cxn modelId="{CA957A7C-93E8-424A-955D-E147E2BFD441}" type="presOf" srcId="{95A35340-1C8A-4798-ABD7-7AA247F80A6C}" destId="{6E7EE11B-ABA4-4DE6-8577-DB72E4256C9C}" srcOrd="0" destOrd="0" presId="urn:microsoft.com/office/officeart/2016/7/layout/LinearBlockProcessNumbered"/>
    <dgm:cxn modelId="{8456A681-96D3-408D-8F01-A00695929F80}" type="presOf" srcId="{A7740559-675E-4A51-B8B7-9F2CCDCC7349}" destId="{E60B3372-D8E0-4E88-ACB1-315F99684157}" srcOrd="1" destOrd="0" presId="urn:microsoft.com/office/officeart/2016/7/layout/LinearBlockProcessNumbered"/>
    <dgm:cxn modelId="{97854986-95D5-41B9-9847-8857B7BAED65}" type="presOf" srcId="{817A851C-C14B-40EA-81B2-5CEB03A243D9}" destId="{9977F3F1-E8DE-48F5-8549-87284B80E5EA}" srcOrd="0" destOrd="0" presId="urn:microsoft.com/office/officeart/2016/7/layout/LinearBlockProcessNumbered"/>
    <dgm:cxn modelId="{AB34468B-94EF-4785-B142-2FD6FFF48871}" type="presOf" srcId="{F6C50243-3D78-455F-AE44-44A95993E568}" destId="{AEB76E21-077D-41DD-9E6C-DE0B4F781095}" srcOrd="0" destOrd="0" presId="urn:microsoft.com/office/officeart/2016/7/layout/LinearBlockProcessNumbered"/>
    <dgm:cxn modelId="{0BDD83B5-71A4-44B1-ACEC-102ECE8B7EDC}" srcId="{C73CAD1B-9B30-4A87-ACAC-30A8BEAE514B}" destId="{A7740559-675E-4A51-B8B7-9F2CCDCC7349}" srcOrd="3" destOrd="0" parTransId="{80EB1E80-4A22-4A5E-83C4-A6F447314D56}" sibTransId="{F6C50243-3D78-455F-AE44-44A95993E568}"/>
    <dgm:cxn modelId="{BFF875B9-F1EC-4ABC-BD6B-CF52A2001228}" type="presOf" srcId="{C73CAD1B-9B30-4A87-ACAC-30A8BEAE514B}" destId="{9CE0D98D-7084-4107-A9CD-2C954657048E}" srcOrd="0" destOrd="0" presId="urn:microsoft.com/office/officeart/2016/7/layout/LinearBlockProcessNumbered"/>
    <dgm:cxn modelId="{95853EC2-9549-44BE-B1BD-A16136E4BC3C}" type="presParOf" srcId="{9CE0D98D-7084-4107-A9CD-2C954657048E}" destId="{BE463C60-91C4-42F3-987F-9CCB479F032E}" srcOrd="0" destOrd="0" presId="urn:microsoft.com/office/officeart/2016/7/layout/LinearBlockProcessNumbered"/>
    <dgm:cxn modelId="{B576FEE2-BCD7-4586-B921-EAFA798FCC4F}" type="presParOf" srcId="{BE463C60-91C4-42F3-987F-9CCB479F032E}" destId="{BE9E2A04-2B48-4FED-B314-5AD5BE1BAA16}" srcOrd="0" destOrd="0" presId="urn:microsoft.com/office/officeart/2016/7/layout/LinearBlockProcessNumbered"/>
    <dgm:cxn modelId="{72ED440D-A225-4469-BB39-EC378BD46A16}" type="presParOf" srcId="{BE463C60-91C4-42F3-987F-9CCB479F032E}" destId="{BAC8AE12-92EC-495F-A92B-3B6CC9ACD6DA}" srcOrd="1" destOrd="0" presId="urn:microsoft.com/office/officeart/2016/7/layout/LinearBlockProcessNumbered"/>
    <dgm:cxn modelId="{C4541DA2-436A-436F-89D0-3C2BE963BEE7}" type="presParOf" srcId="{BE463C60-91C4-42F3-987F-9CCB479F032E}" destId="{11D0FD99-A14F-4235-A9C1-E2D7EA31B4A8}" srcOrd="2" destOrd="0" presId="urn:microsoft.com/office/officeart/2016/7/layout/LinearBlockProcessNumbered"/>
    <dgm:cxn modelId="{E096345C-8541-47EC-9C7F-988644448F9B}" type="presParOf" srcId="{9CE0D98D-7084-4107-A9CD-2C954657048E}" destId="{10891EBE-A5B8-475A-98DA-355DAD3AF95D}" srcOrd="1" destOrd="0" presId="urn:microsoft.com/office/officeart/2016/7/layout/LinearBlockProcessNumbered"/>
    <dgm:cxn modelId="{D1F7C3E2-1751-42C5-8697-DBD8C7AFC02C}" type="presParOf" srcId="{9CE0D98D-7084-4107-A9CD-2C954657048E}" destId="{05B727E3-D7C8-495C-984D-1476FAFE8D74}" srcOrd="2" destOrd="0" presId="urn:microsoft.com/office/officeart/2016/7/layout/LinearBlockProcessNumbered"/>
    <dgm:cxn modelId="{5702308C-0005-44CD-B889-4BD6133537F1}" type="presParOf" srcId="{05B727E3-D7C8-495C-984D-1476FAFE8D74}" destId="{F564F95F-F185-4474-A402-583004D93FF9}" srcOrd="0" destOrd="0" presId="urn:microsoft.com/office/officeart/2016/7/layout/LinearBlockProcessNumbered"/>
    <dgm:cxn modelId="{C52313AA-6F44-4D72-AEA0-E266D0CC0E9A}" type="presParOf" srcId="{05B727E3-D7C8-495C-984D-1476FAFE8D74}" destId="{9977F3F1-E8DE-48F5-8549-87284B80E5EA}" srcOrd="1" destOrd="0" presId="urn:microsoft.com/office/officeart/2016/7/layout/LinearBlockProcessNumbered"/>
    <dgm:cxn modelId="{42A8C797-38C1-405E-8EB7-A36D5AE65239}" type="presParOf" srcId="{05B727E3-D7C8-495C-984D-1476FAFE8D74}" destId="{75A14DA3-4733-4567-8A40-2211A2A72D08}" srcOrd="2" destOrd="0" presId="urn:microsoft.com/office/officeart/2016/7/layout/LinearBlockProcessNumbered"/>
    <dgm:cxn modelId="{AD3686A1-DF55-4A0E-9F79-7ADB4872415B}" type="presParOf" srcId="{9CE0D98D-7084-4107-A9CD-2C954657048E}" destId="{44B9872F-2D7A-4EE6-931B-88A3DA1608AF}" srcOrd="3" destOrd="0" presId="urn:microsoft.com/office/officeart/2016/7/layout/LinearBlockProcessNumbered"/>
    <dgm:cxn modelId="{A203E2F3-8EA6-4FE3-8CE8-8CFB1BD2EF16}" type="presParOf" srcId="{9CE0D98D-7084-4107-A9CD-2C954657048E}" destId="{CE03AE8F-9F03-4F5E-8BB7-135C4B7D5A99}" srcOrd="4" destOrd="0" presId="urn:microsoft.com/office/officeart/2016/7/layout/LinearBlockProcessNumbered"/>
    <dgm:cxn modelId="{2300F6F8-22E5-4E13-A85F-E4DDCC5A5D03}" type="presParOf" srcId="{CE03AE8F-9F03-4F5E-8BB7-135C4B7D5A99}" destId="{06FEBB6C-AADD-49F6-B960-EE59BBBFFF0B}" srcOrd="0" destOrd="0" presId="urn:microsoft.com/office/officeart/2016/7/layout/LinearBlockProcessNumbered"/>
    <dgm:cxn modelId="{7268633E-6053-4899-9145-86FF6ED553DB}" type="presParOf" srcId="{CE03AE8F-9F03-4F5E-8BB7-135C4B7D5A99}" destId="{6E7EE11B-ABA4-4DE6-8577-DB72E4256C9C}" srcOrd="1" destOrd="0" presId="urn:microsoft.com/office/officeart/2016/7/layout/LinearBlockProcessNumbered"/>
    <dgm:cxn modelId="{8E1D8B0E-137A-4AD1-95CF-3A511E77D9E1}" type="presParOf" srcId="{CE03AE8F-9F03-4F5E-8BB7-135C4B7D5A99}" destId="{24EE98EE-70D2-4D61-9B0F-ED6FC49CB5DE}" srcOrd="2" destOrd="0" presId="urn:microsoft.com/office/officeart/2016/7/layout/LinearBlockProcessNumbered"/>
    <dgm:cxn modelId="{9F93F6E6-823E-4B9C-A464-12B063AAFD06}" type="presParOf" srcId="{9CE0D98D-7084-4107-A9CD-2C954657048E}" destId="{742D1CA3-E4DA-4D30-92A4-22CEBF54C16A}" srcOrd="5" destOrd="0" presId="urn:microsoft.com/office/officeart/2016/7/layout/LinearBlockProcessNumbered"/>
    <dgm:cxn modelId="{A6B19D1D-2BC9-4170-AE9D-187B57EC544D}" type="presParOf" srcId="{9CE0D98D-7084-4107-A9CD-2C954657048E}" destId="{2FD3013F-A3B4-4D82-976C-1C388CE038FE}" srcOrd="6" destOrd="0" presId="urn:microsoft.com/office/officeart/2016/7/layout/LinearBlockProcessNumbered"/>
    <dgm:cxn modelId="{CCFEF5B0-2C33-4C0A-8848-4F927C75C6E6}" type="presParOf" srcId="{2FD3013F-A3B4-4D82-976C-1C388CE038FE}" destId="{75AFFEBF-5ACA-4246-9B21-52759D4CCAF6}" srcOrd="0" destOrd="0" presId="urn:microsoft.com/office/officeart/2016/7/layout/LinearBlockProcessNumbered"/>
    <dgm:cxn modelId="{46CB0C4A-33B2-4BA7-B50A-E1D690BCFE82}" type="presParOf" srcId="{2FD3013F-A3B4-4D82-976C-1C388CE038FE}" destId="{AEB76E21-077D-41DD-9E6C-DE0B4F781095}" srcOrd="1" destOrd="0" presId="urn:microsoft.com/office/officeart/2016/7/layout/LinearBlockProcessNumbered"/>
    <dgm:cxn modelId="{BD752EAE-0AAC-44C3-A85E-9F956706D7FB}" type="presParOf" srcId="{2FD3013F-A3B4-4D82-976C-1C388CE038FE}" destId="{E60B3372-D8E0-4E88-ACB1-315F9968415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225DA3-BFAE-4FA8-BD78-FE8CE1048171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5839C0-8918-464E-BD81-44ACFDC3E8DB}">
      <dgm:prSet/>
      <dgm:spPr/>
      <dgm:t>
        <a:bodyPr/>
        <a:lstStyle/>
        <a:p>
          <a:r>
            <a:rPr lang="en-US"/>
            <a:t>High Scalability</a:t>
          </a:r>
        </a:p>
      </dgm:t>
    </dgm:pt>
    <dgm:pt modelId="{E4FE63EC-5CA1-405D-9723-E61B705C87BF}" type="parTrans" cxnId="{2A3CADB0-5D11-460F-A5D2-F4A6B774B683}">
      <dgm:prSet/>
      <dgm:spPr/>
      <dgm:t>
        <a:bodyPr/>
        <a:lstStyle/>
        <a:p>
          <a:endParaRPr lang="en-US"/>
        </a:p>
      </dgm:t>
    </dgm:pt>
    <dgm:pt modelId="{C5A01CC2-9B14-4100-BFBF-E225852086B5}" type="sibTrans" cxnId="{2A3CADB0-5D11-460F-A5D2-F4A6B774B683}">
      <dgm:prSet/>
      <dgm:spPr/>
      <dgm:t>
        <a:bodyPr/>
        <a:lstStyle/>
        <a:p>
          <a:endParaRPr lang="en-US"/>
        </a:p>
      </dgm:t>
    </dgm:pt>
    <dgm:pt modelId="{01551CE3-BBDD-4039-A497-3A49AAA7E68A}">
      <dgm:prSet/>
      <dgm:spPr/>
      <dgm:t>
        <a:bodyPr/>
        <a:lstStyle/>
        <a:p>
          <a:r>
            <a:rPr lang="en-US"/>
            <a:t>None Relational</a:t>
          </a:r>
        </a:p>
      </dgm:t>
    </dgm:pt>
    <dgm:pt modelId="{2422EC01-95E2-4358-BB72-DA9DF20BFB5E}" type="parTrans" cxnId="{27009C24-B565-4EC5-B258-3537E9931486}">
      <dgm:prSet/>
      <dgm:spPr/>
      <dgm:t>
        <a:bodyPr/>
        <a:lstStyle/>
        <a:p>
          <a:endParaRPr lang="en-US"/>
        </a:p>
      </dgm:t>
    </dgm:pt>
    <dgm:pt modelId="{36043A22-3B6D-41B6-A2A1-E4C79B6CD275}" type="sibTrans" cxnId="{27009C24-B565-4EC5-B258-3537E9931486}">
      <dgm:prSet/>
      <dgm:spPr/>
      <dgm:t>
        <a:bodyPr/>
        <a:lstStyle/>
        <a:p>
          <a:endParaRPr lang="en-US"/>
        </a:p>
      </dgm:t>
    </dgm:pt>
    <dgm:pt modelId="{6433AA93-A783-4F39-8982-F574D689D0C5}">
      <dgm:prSet/>
      <dgm:spPr/>
      <dgm:t>
        <a:bodyPr/>
        <a:lstStyle/>
        <a:p>
          <a:r>
            <a:rPr lang="en-US"/>
            <a:t>Flexible fields</a:t>
          </a:r>
        </a:p>
      </dgm:t>
    </dgm:pt>
    <dgm:pt modelId="{0F34C5B7-175F-4557-8ECB-DC58A58183B3}" type="parTrans" cxnId="{780437BE-DDF5-4764-9F09-D48BF8B6F9AE}">
      <dgm:prSet/>
      <dgm:spPr/>
      <dgm:t>
        <a:bodyPr/>
        <a:lstStyle/>
        <a:p>
          <a:endParaRPr lang="en-US"/>
        </a:p>
      </dgm:t>
    </dgm:pt>
    <dgm:pt modelId="{FD615A7A-EE96-41AA-8D55-4686830134C2}" type="sibTrans" cxnId="{780437BE-DDF5-4764-9F09-D48BF8B6F9AE}">
      <dgm:prSet/>
      <dgm:spPr/>
      <dgm:t>
        <a:bodyPr/>
        <a:lstStyle/>
        <a:p>
          <a:endParaRPr lang="en-US"/>
        </a:p>
      </dgm:t>
    </dgm:pt>
    <dgm:pt modelId="{C0897CFE-EAD7-4742-B097-4A929274D9AD}">
      <dgm:prSet/>
      <dgm:spPr/>
      <dgm:t>
        <a:bodyPr/>
        <a:lstStyle/>
        <a:p>
          <a:pPr rtl="0"/>
          <a:r>
            <a:rPr lang="en-US"/>
            <a:t>Stores </a:t>
          </a:r>
          <a:r>
            <a:rPr lang="en-US">
              <a:latin typeface="Century Schoolbook" panose="02040604050505020304"/>
            </a:rPr>
            <a:t>Binary JSON</a:t>
          </a:r>
          <a:r>
            <a:rPr lang="en-US"/>
            <a:t> (perfect for REST APIs)</a:t>
          </a:r>
        </a:p>
      </dgm:t>
    </dgm:pt>
    <dgm:pt modelId="{0D21307F-3278-4C12-9350-DCA1639745D5}" type="parTrans" cxnId="{54F40CE1-E9AA-49FD-B076-442156FA54AA}">
      <dgm:prSet/>
      <dgm:spPr/>
      <dgm:t>
        <a:bodyPr/>
        <a:lstStyle/>
        <a:p>
          <a:endParaRPr lang="en-US"/>
        </a:p>
      </dgm:t>
    </dgm:pt>
    <dgm:pt modelId="{F1CB3339-FECF-432E-9372-6DD404FA08D6}" type="sibTrans" cxnId="{54F40CE1-E9AA-49FD-B076-442156FA54AA}">
      <dgm:prSet/>
      <dgm:spPr/>
      <dgm:t>
        <a:bodyPr/>
        <a:lstStyle/>
        <a:p>
          <a:endParaRPr lang="en-US"/>
        </a:p>
      </dgm:t>
    </dgm:pt>
    <dgm:pt modelId="{DDDD3AD3-16FE-408C-A3B9-5FE26CF1E1C2}" type="pres">
      <dgm:prSet presAssocID="{84225DA3-BFAE-4FA8-BD78-FE8CE1048171}" presName="matrix" presStyleCnt="0">
        <dgm:presLayoutVars>
          <dgm:chMax val="1"/>
          <dgm:dir/>
          <dgm:resizeHandles val="exact"/>
        </dgm:presLayoutVars>
      </dgm:prSet>
      <dgm:spPr/>
    </dgm:pt>
    <dgm:pt modelId="{BE89D755-C3A5-4E3C-A08E-4B8390E0A169}" type="pres">
      <dgm:prSet presAssocID="{84225DA3-BFAE-4FA8-BD78-FE8CE1048171}" presName="diamond" presStyleLbl="bgShp" presStyleIdx="0" presStyleCnt="1"/>
      <dgm:spPr/>
    </dgm:pt>
    <dgm:pt modelId="{6F705888-1CCB-475D-AB30-0282DF194171}" type="pres">
      <dgm:prSet presAssocID="{84225DA3-BFAE-4FA8-BD78-FE8CE104817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A56DA77-58C2-43C2-9376-07BC15F8458C}" type="pres">
      <dgm:prSet presAssocID="{84225DA3-BFAE-4FA8-BD78-FE8CE104817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BA33673-E330-42A4-AFD0-8A02BA70A972}" type="pres">
      <dgm:prSet presAssocID="{84225DA3-BFAE-4FA8-BD78-FE8CE104817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AFFC3E2-C0A5-48A6-A686-441C8CABCBA0}" type="pres">
      <dgm:prSet presAssocID="{84225DA3-BFAE-4FA8-BD78-FE8CE104817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5C0131A-ED41-4629-B23C-E440E9C2899D}" type="presOf" srcId="{6433AA93-A783-4F39-8982-F574D689D0C5}" destId="{2BA33673-E330-42A4-AFD0-8A02BA70A972}" srcOrd="0" destOrd="0" presId="urn:microsoft.com/office/officeart/2005/8/layout/matrix3"/>
    <dgm:cxn modelId="{27009C24-B565-4EC5-B258-3537E9931486}" srcId="{84225DA3-BFAE-4FA8-BD78-FE8CE1048171}" destId="{01551CE3-BBDD-4039-A497-3A49AAA7E68A}" srcOrd="1" destOrd="0" parTransId="{2422EC01-95E2-4358-BB72-DA9DF20BFB5E}" sibTransId="{36043A22-3B6D-41B6-A2A1-E4C79B6CD275}"/>
    <dgm:cxn modelId="{2AB26729-1FEF-42BD-A8EE-D496F5158986}" type="presOf" srcId="{C0897CFE-EAD7-4742-B097-4A929274D9AD}" destId="{EAFFC3E2-C0A5-48A6-A686-441C8CABCBA0}" srcOrd="0" destOrd="0" presId="urn:microsoft.com/office/officeart/2005/8/layout/matrix3"/>
    <dgm:cxn modelId="{8A47EC71-A8BB-4588-915A-CFF4CCF3E143}" type="presOf" srcId="{B35839C0-8918-464E-BD81-44ACFDC3E8DB}" destId="{6F705888-1CCB-475D-AB30-0282DF194171}" srcOrd="0" destOrd="0" presId="urn:microsoft.com/office/officeart/2005/8/layout/matrix3"/>
    <dgm:cxn modelId="{24979F53-ABD7-4338-A109-17492103A826}" type="presOf" srcId="{84225DA3-BFAE-4FA8-BD78-FE8CE1048171}" destId="{DDDD3AD3-16FE-408C-A3B9-5FE26CF1E1C2}" srcOrd="0" destOrd="0" presId="urn:microsoft.com/office/officeart/2005/8/layout/matrix3"/>
    <dgm:cxn modelId="{2A3CADB0-5D11-460F-A5D2-F4A6B774B683}" srcId="{84225DA3-BFAE-4FA8-BD78-FE8CE1048171}" destId="{B35839C0-8918-464E-BD81-44ACFDC3E8DB}" srcOrd="0" destOrd="0" parTransId="{E4FE63EC-5CA1-405D-9723-E61B705C87BF}" sibTransId="{C5A01CC2-9B14-4100-BFBF-E225852086B5}"/>
    <dgm:cxn modelId="{CB5CB4B4-E050-4CC9-9312-870827C735A9}" type="presOf" srcId="{01551CE3-BBDD-4039-A497-3A49AAA7E68A}" destId="{FA56DA77-58C2-43C2-9376-07BC15F8458C}" srcOrd="0" destOrd="0" presId="urn:microsoft.com/office/officeart/2005/8/layout/matrix3"/>
    <dgm:cxn modelId="{780437BE-DDF5-4764-9F09-D48BF8B6F9AE}" srcId="{84225DA3-BFAE-4FA8-BD78-FE8CE1048171}" destId="{6433AA93-A783-4F39-8982-F574D689D0C5}" srcOrd="2" destOrd="0" parTransId="{0F34C5B7-175F-4557-8ECB-DC58A58183B3}" sibTransId="{FD615A7A-EE96-41AA-8D55-4686830134C2}"/>
    <dgm:cxn modelId="{54F40CE1-E9AA-49FD-B076-442156FA54AA}" srcId="{84225DA3-BFAE-4FA8-BD78-FE8CE1048171}" destId="{C0897CFE-EAD7-4742-B097-4A929274D9AD}" srcOrd="3" destOrd="0" parTransId="{0D21307F-3278-4C12-9350-DCA1639745D5}" sibTransId="{F1CB3339-FECF-432E-9372-6DD404FA08D6}"/>
    <dgm:cxn modelId="{E4F480B6-33D8-497F-9F5E-18DF851F1D74}" type="presParOf" srcId="{DDDD3AD3-16FE-408C-A3B9-5FE26CF1E1C2}" destId="{BE89D755-C3A5-4E3C-A08E-4B8390E0A169}" srcOrd="0" destOrd="0" presId="urn:microsoft.com/office/officeart/2005/8/layout/matrix3"/>
    <dgm:cxn modelId="{9599C052-6D91-47C0-9B88-B157B877B56B}" type="presParOf" srcId="{DDDD3AD3-16FE-408C-A3B9-5FE26CF1E1C2}" destId="{6F705888-1CCB-475D-AB30-0282DF194171}" srcOrd="1" destOrd="0" presId="urn:microsoft.com/office/officeart/2005/8/layout/matrix3"/>
    <dgm:cxn modelId="{F9E9F7ED-9D52-40F7-B097-345B2A77E179}" type="presParOf" srcId="{DDDD3AD3-16FE-408C-A3B9-5FE26CF1E1C2}" destId="{FA56DA77-58C2-43C2-9376-07BC15F8458C}" srcOrd="2" destOrd="0" presId="urn:microsoft.com/office/officeart/2005/8/layout/matrix3"/>
    <dgm:cxn modelId="{9A71790A-0AC8-496C-9F92-63D20B852C5F}" type="presParOf" srcId="{DDDD3AD3-16FE-408C-A3B9-5FE26CF1E1C2}" destId="{2BA33673-E330-42A4-AFD0-8A02BA70A972}" srcOrd="3" destOrd="0" presId="urn:microsoft.com/office/officeart/2005/8/layout/matrix3"/>
    <dgm:cxn modelId="{2D340035-A71E-4E22-989E-64620C123C01}" type="presParOf" srcId="{DDDD3AD3-16FE-408C-A3B9-5FE26CF1E1C2}" destId="{EAFFC3E2-C0A5-48A6-A686-441C8CABCBA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85D7D8-B55D-4CE1-9FF7-9F7EFEED0E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A83EB5-CCEB-462E-AE68-2586E5E1AE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pymongo</a:t>
          </a:r>
          <a:r>
            <a:rPr lang="en-US" b="1"/>
            <a:t> </a:t>
          </a:r>
          <a:r>
            <a:rPr lang="en-US"/>
            <a:t>– communicate with the DB</a:t>
          </a:r>
        </a:p>
      </dgm:t>
    </dgm:pt>
    <dgm:pt modelId="{81F53D8F-3143-43B5-BCE5-B8FECC86109B}" type="parTrans" cxnId="{A2D17B31-88A0-448C-BD84-0DE5575CBD13}">
      <dgm:prSet/>
      <dgm:spPr/>
      <dgm:t>
        <a:bodyPr/>
        <a:lstStyle/>
        <a:p>
          <a:endParaRPr lang="en-US"/>
        </a:p>
      </dgm:t>
    </dgm:pt>
    <dgm:pt modelId="{32C6138D-F961-4D71-902C-0754CE1EEF06}" type="sibTrans" cxnId="{A2D17B31-88A0-448C-BD84-0DE5575CBD13}">
      <dgm:prSet/>
      <dgm:spPr/>
      <dgm:t>
        <a:bodyPr/>
        <a:lstStyle/>
        <a:p>
          <a:endParaRPr lang="en-US"/>
        </a:p>
      </dgm:t>
    </dgm:pt>
    <dgm:pt modelId="{ABE24641-44A3-4741-BC74-18CF73B02E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logging</a:t>
          </a:r>
          <a:r>
            <a:rPr lang="en-US"/>
            <a:t> – built-in logging library for python</a:t>
          </a:r>
        </a:p>
      </dgm:t>
    </dgm:pt>
    <dgm:pt modelId="{1B1D46B0-9EF4-4A7F-8C98-209D657E5BBA}" type="parTrans" cxnId="{63442577-1953-4979-8CED-392D4D6BFA89}">
      <dgm:prSet/>
      <dgm:spPr/>
      <dgm:t>
        <a:bodyPr/>
        <a:lstStyle/>
        <a:p>
          <a:endParaRPr lang="en-US"/>
        </a:p>
      </dgm:t>
    </dgm:pt>
    <dgm:pt modelId="{758ACDB6-8744-420C-B44F-3A5468D71B6B}" type="sibTrans" cxnId="{63442577-1953-4979-8CED-392D4D6BFA89}">
      <dgm:prSet/>
      <dgm:spPr/>
      <dgm:t>
        <a:bodyPr/>
        <a:lstStyle/>
        <a:p>
          <a:endParaRPr lang="en-US"/>
        </a:p>
      </dgm:t>
    </dgm:pt>
    <dgm:pt modelId="{B3F96923-775C-44EE-BC9A-5C68760533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pytest</a:t>
          </a:r>
          <a:r>
            <a:rPr lang="en-US"/>
            <a:t> – testing library for python</a:t>
          </a:r>
        </a:p>
      </dgm:t>
    </dgm:pt>
    <dgm:pt modelId="{8B211108-1E16-44EF-B28B-B4486B88A187}" type="parTrans" cxnId="{7B248A27-0476-4E96-90CB-BDA879D6612D}">
      <dgm:prSet/>
      <dgm:spPr/>
      <dgm:t>
        <a:bodyPr/>
        <a:lstStyle/>
        <a:p>
          <a:endParaRPr lang="en-US"/>
        </a:p>
      </dgm:t>
    </dgm:pt>
    <dgm:pt modelId="{069F7793-7F46-4686-B31C-279DACFC1E99}" type="sibTrans" cxnId="{7B248A27-0476-4E96-90CB-BDA879D6612D}">
      <dgm:prSet/>
      <dgm:spPr/>
      <dgm:t>
        <a:bodyPr/>
        <a:lstStyle/>
        <a:p>
          <a:endParaRPr lang="en-US"/>
        </a:p>
      </dgm:t>
    </dgm:pt>
    <dgm:pt modelId="{20DD8F52-02CF-42E9-9E14-41E63C6C3B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Flask</a:t>
          </a:r>
          <a:r>
            <a:rPr lang="en-US" i="1"/>
            <a:t> </a:t>
          </a:r>
          <a:r>
            <a:rPr lang="en-US"/>
            <a:t>– program architecture/framework</a:t>
          </a:r>
        </a:p>
      </dgm:t>
    </dgm:pt>
    <dgm:pt modelId="{89DF8317-BF59-40E5-9293-2306D83EB4EE}" type="parTrans" cxnId="{EE7F00B9-0AE1-4E8F-80F0-7A1BE30F7FA2}">
      <dgm:prSet/>
      <dgm:spPr/>
      <dgm:t>
        <a:bodyPr/>
        <a:lstStyle/>
        <a:p>
          <a:endParaRPr lang="en-US"/>
        </a:p>
      </dgm:t>
    </dgm:pt>
    <dgm:pt modelId="{69DF1075-A371-4901-9E4F-1049AAAC7D2C}" type="sibTrans" cxnId="{EE7F00B9-0AE1-4E8F-80F0-7A1BE30F7FA2}">
      <dgm:prSet/>
      <dgm:spPr/>
      <dgm:t>
        <a:bodyPr/>
        <a:lstStyle/>
        <a:p>
          <a:endParaRPr lang="en-US"/>
        </a:p>
      </dgm:t>
    </dgm:pt>
    <dgm:pt modelId="{9A59E203-095C-4D49-B68E-60C4934074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pyyaml</a:t>
          </a:r>
          <a:r>
            <a:rPr lang="en-US" b="1"/>
            <a:t> </a:t>
          </a:r>
          <a:r>
            <a:rPr lang="en-US"/>
            <a:t>– config read/writes</a:t>
          </a:r>
        </a:p>
      </dgm:t>
    </dgm:pt>
    <dgm:pt modelId="{E16630EA-064E-4FD6-A9F1-09955C571997}" type="parTrans" cxnId="{2EA2C006-FA94-46F4-A416-A0448EE25CE5}">
      <dgm:prSet/>
      <dgm:spPr/>
      <dgm:t>
        <a:bodyPr/>
        <a:lstStyle/>
        <a:p>
          <a:endParaRPr lang="en-US"/>
        </a:p>
      </dgm:t>
    </dgm:pt>
    <dgm:pt modelId="{26A087B8-06A9-4883-BFC2-9F3A4F54CF9E}" type="sibTrans" cxnId="{2EA2C006-FA94-46F4-A416-A0448EE25CE5}">
      <dgm:prSet/>
      <dgm:spPr/>
      <dgm:t>
        <a:bodyPr/>
        <a:lstStyle/>
        <a:p>
          <a:endParaRPr lang="en-US"/>
        </a:p>
      </dgm:t>
    </dgm:pt>
    <dgm:pt modelId="{9E036A4C-084F-46F9-B222-BA5128E829BB}" type="pres">
      <dgm:prSet presAssocID="{3485D7D8-B55D-4CE1-9FF7-9F7EFEED0E80}" presName="root" presStyleCnt="0">
        <dgm:presLayoutVars>
          <dgm:dir/>
          <dgm:resizeHandles val="exact"/>
        </dgm:presLayoutVars>
      </dgm:prSet>
      <dgm:spPr/>
    </dgm:pt>
    <dgm:pt modelId="{6F9E69FE-67F6-4E11-BA6A-5575F654992B}" type="pres">
      <dgm:prSet presAssocID="{E6A83EB5-CCEB-462E-AE68-2586E5E1AE5B}" presName="compNode" presStyleCnt="0"/>
      <dgm:spPr/>
    </dgm:pt>
    <dgm:pt modelId="{E2640DAA-CF56-4670-ACA0-D6A14173DA7B}" type="pres">
      <dgm:prSet presAssocID="{E6A83EB5-CCEB-462E-AE68-2586E5E1AE5B}" presName="bgRect" presStyleLbl="bgShp" presStyleIdx="0" presStyleCnt="5"/>
      <dgm:spPr/>
    </dgm:pt>
    <dgm:pt modelId="{8969DA4F-4896-4781-A782-1F7C30F882B7}" type="pres">
      <dgm:prSet presAssocID="{E6A83EB5-CCEB-462E-AE68-2586E5E1AE5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B3DD0F2-5F55-4C03-A89E-8CEB96A328B4}" type="pres">
      <dgm:prSet presAssocID="{E6A83EB5-CCEB-462E-AE68-2586E5E1AE5B}" presName="spaceRect" presStyleCnt="0"/>
      <dgm:spPr/>
    </dgm:pt>
    <dgm:pt modelId="{5B9B8EB8-8F99-47C8-96C5-B80EA50A58B1}" type="pres">
      <dgm:prSet presAssocID="{E6A83EB5-CCEB-462E-AE68-2586E5E1AE5B}" presName="parTx" presStyleLbl="revTx" presStyleIdx="0" presStyleCnt="5">
        <dgm:presLayoutVars>
          <dgm:chMax val="0"/>
          <dgm:chPref val="0"/>
        </dgm:presLayoutVars>
      </dgm:prSet>
      <dgm:spPr/>
    </dgm:pt>
    <dgm:pt modelId="{61D6691C-C025-47B9-81C0-1A5ADF8419DC}" type="pres">
      <dgm:prSet presAssocID="{32C6138D-F961-4D71-902C-0754CE1EEF06}" presName="sibTrans" presStyleCnt="0"/>
      <dgm:spPr/>
    </dgm:pt>
    <dgm:pt modelId="{9D9B75A1-8384-4B18-8E26-63DBE5AEECB3}" type="pres">
      <dgm:prSet presAssocID="{ABE24641-44A3-4741-BC74-18CF73B02E25}" presName="compNode" presStyleCnt="0"/>
      <dgm:spPr/>
    </dgm:pt>
    <dgm:pt modelId="{20EDA722-E35B-43EC-AE49-DF91443457D7}" type="pres">
      <dgm:prSet presAssocID="{ABE24641-44A3-4741-BC74-18CF73B02E25}" presName="bgRect" presStyleLbl="bgShp" presStyleIdx="1" presStyleCnt="5"/>
      <dgm:spPr/>
    </dgm:pt>
    <dgm:pt modelId="{5600AB11-55DE-4B05-BC38-B094F203048F}" type="pres">
      <dgm:prSet presAssocID="{ABE24641-44A3-4741-BC74-18CF73B02E2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478379DD-D2AC-429B-81C6-78FA6BCFF9E3}" type="pres">
      <dgm:prSet presAssocID="{ABE24641-44A3-4741-BC74-18CF73B02E25}" presName="spaceRect" presStyleCnt="0"/>
      <dgm:spPr/>
    </dgm:pt>
    <dgm:pt modelId="{4B0D6005-5069-487A-836F-BC3A25DE71B0}" type="pres">
      <dgm:prSet presAssocID="{ABE24641-44A3-4741-BC74-18CF73B02E25}" presName="parTx" presStyleLbl="revTx" presStyleIdx="1" presStyleCnt="5">
        <dgm:presLayoutVars>
          <dgm:chMax val="0"/>
          <dgm:chPref val="0"/>
        </dgm:presLayoutVars>
      </dgm:prSet>
      <dgm:spPr/>
    </dgm:pt>
    <dgm:pt modelId="{E8976FFD-C74F-41F1-A045-69267EE68037}" type="pres">
      <dgm:prSet presAssocID="{758ACDB6-8744-420C-B44F-3A5468D71B6B}" presName="sibTrans" presStyleCnt="0"/>
      <dgm:spPr/>
    </dgm:pt>
    <dgm:pt modelId="{BA2CF27C-6BFF-47C7-A4CA-FB2E8E5793D8}" type="pres">
      <dgm:prSet presAssocID="{B3F96923-775C-44EE-BC9A-5C6876053352}" presName="compNode" presStyleCnt="0"/>
      <dgm:spPr/>
    </dgm:pt>
    <dgm:pt modelId="{58D5A6B2-AF2C-4947-A13B-659B19470F67}" type="pres">
      <dgm:prSet presAssocID="{B3F96923-775C-44EE-BC9A-5C6876053352}" presName="bgRect" presStyleLbl="bgShp" presStyleIdx="2" presStyleCnt="5"/>
      <dgm:spPr/>
    </dgm:pt>
    <dgm:pt modelId="{47D6FBE9-7B5F-44CA-A1E1-B08063E21BC0}" type="pres">
      <dgm:prSet presAssocID="{B3F96923-775C-44EE-BC9A-5C687605335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0110E6F-C50C-4779-AEC5-7B2FF9D53751}" type="pres">
      <dgm:prSet presAssocID="{B3F96923-775C-44EE-BC9A-5C6876053352}" presName="spaceRect" presStyleCnt="0"/>
      <dgm:spPr/>
    </dgm:pt>
    <dgm:pt modelId="{94917C05-A2AA-4623-A9F5-25DC7C31752F}" type="pres">
      <dgm:prSet presAssocID="{B3F96923-775C-44EE-BC9A-5C6876053352}" presName="parTx" presStyleLbl="revTx" presStyleIdx="2" presStyleCnt="5">
        <dgm:presLayoutVars>
          <dgm:chMax val="0"/>
          <dgm:chPref val="0"/>
        </dgm:presLayoutVars>
      </dgm:prSet>
      <dgm:spPr/>
    </dgm:pt>
    <dgm:pt modelId="{A133C80D-6573-4958-92D0-8AF8D3A19272}" type="pres">
      <dgm:prSet presAssocID="{069F7793-7F46-4686-B31C-279DACFC1E99}" presName="sibTrans" presStyleCnt="0"/>
      <dgm:spPr/>
    </dgm:pt>
    <dgm:pt modelId="{0ED148AE-70E7-4395-B6C0-5F8BF89E138C}" type="pres">
      <dgm:prSet presAssocID="{20DD8F52-02CF-42E9-9E14-41E63C6C3B8C}" presName="compNode" presStyleCnt="0"/>
      <dgm:spPr/>
    </dgm:pt>
    <dgm:pt modelId="{B5A47541-40ED-4418-A8FA-3D78978E9380}" type="pres">
      <dgm:prSet presAssocID="{20DD8F52-02CF-42E9-9E14-41E63C6C3B8C}" presName="bgRect" presStyleLbl="bgShp" presStyleIdx="3" presStyleCnt="5"/>
      <dgm:spPr/>
    </dgm:pt>
    <dgm:pt modelId="{72034461-9396-4DBD-A5B5-0899995D5AB7}" type="pres">
      <dgm:prSet presAssocID="{20DD8F52-02CF-42E9-9E14-41E63C6C3B8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70B1B7C-2D69-4E9D-B893-51FF4C78B05C}" type="pres">
      <dgm:prSet presAssocID="{20DD8F52-02CF-42E9-9E14-41E63C6C3B8C}" presName="spaceRect" presStyleCnt="0"/>
      <dgm:spPr/>
    </dgm:pt>
    <dgm:pt modelId="{94F46155-8C32-4E40-A470-1A7291BDA20F}" type="pres">
      <dgm:prSet presAssocID="{20DD8F52-02CF-42E9-9E14-41E63C6C3B8C}" presName="parTx" presStyleLbl="revTx" presStyleIdx="3" presStyleCnt="5">
        <dgm:presLayoutVars>
          <dgm:chMax val="0"/>
          <dgm:chPref val="0"/>
        </dgm:presLayoutVars>
      </dgm:prSet>
      <dgm:spPr/>
    </dgm:pt>
    <dgm:pt modelId="{C09BA518-0527-4AD3-820A-718C9432FD38}" type="pres">
      <dgm:prSet presAssocID="{69DF1075-A371-4901-9E4F-1049AAAC7D2C}" presName="sibTrans" presStyleCnt="0"/>
      <dgm:spPr/>
    </dgm:pt>
    <dgm:pt modelId="{FCA38595-F155-4164-8A8B-C64F2DF81442}" type="pres">
      <dgm:prSet presAssocID="{9A59E203-095C-4D49-B68E-60C49340748B}" presName="compNode" presStyleCnt="0"/>
      <dgm:spPr/>
    </dgm:pt>
    <dgm:pt modelId="{5BFE1941-A0E3-4673-9895-1E84D44ED03F}" type="pres">
      <dgm:prSet presAssocID="{9A59E203-095C-4D49-B68E-60C49340748B}" presName="bgRect" presStyleLbl="bgShp" presStyleIdx="4" presStyleCnt="5"/>
      <dgm:spPr/>
    </dgm:pt>
    <dgm:pt modelId="{065BF3D9-5FE5-47CA-8240-312011F81887}" type="pres">
      <dgm:prSet presAssocID="{9A59E203-095C-4D49-B68E-60C49340748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298F204-1F05-46D7-8309-6A0BCFA3B531}" type="pres">
      <dgm:prSet presAssocID="{9A59E203-095C-4D49-B68E-60C49340748B}" presName="spaceRect" presStyleCnt="0"/>
      <dgm:spPr/>
    </dgm:pt>
    <dgm:pt modelId="{44E11B73-34BE-46FA-92BD-45AE14F58C41}" type="pres">
      <dgm:prSet presAssocID="{9A59E203-095C-4D49-B68E-60C49340748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EA2C006-FA94-46F4-A416-A0448EE25CE5}" srcId="{3485D7D8-B55D-4CE1-9FF7-9F7EFEED0E80}" destId="{9A59E203-095C-4D49-B68E-60C49340748B}" srcOrd="4" destOrd="0" parTransId="{E16630EA-064E-4FD6-A9F1-09955C571997}" sibTransId="{26A087B8-06A9-4883-BFC2-9F3A4F54CF9E}"/>
    <dgm:cxn modelId="{793C7C15-5881-4B71-B776-17FD3916ACB3}" type="presOf" srcId="{9A59E203-095C-4D49-B68E-60C49340748B}" destId="{44E11B73-34BE-46FA-92BD-45AE14F58C41}" srcOrd="0" destOrd="0" presId="urn:microsoft.com/office/officeart/2018/2/layout/IconVerticalSolidList"/>
    <dgm:cxn modelId="{7B248A27-0476-4E96-90CB-BDA879D6612D}" srcId="{3485D7D8-B55D-4CE1-9FF7-9F7EFEED0E80}" destId="{B3F96923-775C-44EE-BC9A-5C6876053352}" srcOrd="2" destOrd="0" parTransId="{8B211108-1E16-44EF-B28B-B4486B88A187}" sibTransId="{069F7793-7F46-4686-B31C-279DACFC1E99}"/>
    <dgm:cxn modelId="{80A8C727-51C8-4BA9-BCFD-2E3D0845D00F}" type="presOf" srcId="{20DD8F52-02CF-42E9-9E14-41E63C6C3B8C}" destId="{94F46155-8C32-4E40-A470-1A7291BDA20F}" srcOrd="0" destOrd="0" presId="urn:microsoft.com/office/officeart/2018/2/layout/IconVerticalSolidList"/>
    <dgm:cxn modelId="{A2D17B31-88A0-448C-BD84-0DE5575CBD13}" srcId="{3485D7D8-B55D-4CE1-9FF7-9F7EFEED0E80}" destId="{E6A83EB5-CCEB-462E-AE68-2586E5E1AE5B}" srcOrd="0" destOrd="0" parTransId="{81F53D8F-3143-43B5-BCE5-B8FECC86109B}" sibTransId="{32C6138D-F961-4D71-902C-0754CE1EEF06}"/>
    <dgm:cxn modelId="{A2757443-5034-45C8-AA5D-90B45DD87A31}" type="presOf" srcId="{B3F96923-775C-44EE-BC9A-5C6876053352}" destId="{94917C05-A2AA-4623-A9F5-25DC7C31752F}" srcOrd="0" destOrd="0" presId="urn:microsoft.com/office/officeart/2018/2/layout/IconVerticalSolidList"/>
    <dgm:cxn modelId="{05C2A84B-7EEC-469E-8077-34BEA7930EF0}" type="presOf" srcId="{ABE24641-44A3-4741-BC74-18CF73B02E25}" destId="{4B0D6005-5069-487A-836F-BC3A25DE71B0}" srcOrd="0" destOrd="0" presId="urn:microsoft.com/office/officeart/2018/2/layout/IconVerticalSolidList"/>
    <dgm:cxn modelId="{AA0D934F-A17D-4D0B-BF59-053C8BE1DB1A}" type="presOf" srcId="{E6A83EB5-CCEB-462E-AE68-2586E5E1AE5B}" destId="{5B9B8EB8-8F99-47C8-96C5-B80EA50A58B1}" srcOrd="0" destOrd="0" presId="urn:microsoft.com/office/officeart/2018/2/layout/IconVerticalSolidList"/>
    <dgm:cxn modelId="{63442577-1953-4979-8CED-392D4D6BFA89}" srcId="{3485D7D8-B55D-4CE1-9FF7-9F7EFEED0E80}" destId="{ABE24641-44A3-4741-BC74-18CF73B02E25}" srcOrd="1" destOrd="0" parTransId="{1B1D46B0-9EF4-4A7F-8C98-209D657E5BBA}" sibTransId="{758ACDB6-8744-420C-B44F-3A5468D71B6B}"/>
    <dgm:cxn modelId="{EE7F00B9-0AE1-4E8F-80F0-7A1BE30F7FA2}" srcId="{3485D7D8-B55D-4CE1-9FF7-9F7EFEED0E80}" destId="{20DD8F52-02CF-42E9-9E14-41E63C6C3B8C}" srcOrd="3" destOrd="0" parTransId="{89DF8317-BF59-40E5-9293-2306D83EB4EE}" sibTransId="{69DF1075-A371-4901-9E4F-1049AAAC7D2C}"/>
    <dgm:cxn modelId="{DA02E7DF-59C5-4959-AE3E-F09D31FC27E5}" type="presOf" srcId="{3485D7D8-B55D-4CE1-9FF7-9F7EFEED0E80}" destId="{9E036A4C-084F-46F9-B222-BA5128E829BB}" srcOrd="0" destOrd="0" presId="urn:microsoft.com/office/officeart/2018/2/layout/IconVerticalSolidList"/>
    <dgm:cxn modelId="{C4EEC988-F9C1-4B70-8C24-023F5AD3FEBD}" type="presParOf" srcId="{9E036A4C-084F-46F9-B222-BA5128E829BB}" destId="{6F9E69FE-67F6-4E11-BA6A-5575F654992B}" srcOrd="0" destOrd="0" presId="urn:microsoft.com/office/officeart/2018/2/layout/IconVerticalSolidList"/>
    <dgm:cxn modelId="{68A65D13-15D5-4C57-A2D8-59301CB74BDC}" type="presParOf" srcId="{6F9E69FE-67F6-4E11-BA6A-5575F654992B}" destId="{E2640DAA-CF56-4670-ACA0-D6A14173DA7B}" srcOrd="0" destOrd="0" presId="urn:microsoft.com/office/officeart/2018/2/layout/IconVerticalSolidList"/>
    <dgm:cxn modelId="{97158ECA-0651-4044-822A-40C3B8A58688}" type="presParOf" srcId="{6F9E69FE-67F6-4E11-BA6A-5575F654992B}" destId="{8969DA4F-4896-4781-A782-1F7C30F882B7}" srcOrd="1" destOrd="0" presId="urn:microsoft.com/office/officeart/2018/2/layout/IconVerticalSolidList"/>
    <dgm:cxn modelId="{4739C758-9746-4BB2-AE7B-969D73E6913B}" type="presParOf" srcId="{6F9E69FE-67F6-4E11-BA6A-5575F654992B}" destId="{9B3DD0F2-5F55-4C03-A89E-8CEB96A328B4}" srcOrd="2" destOrd="0" presId="urn:microsoft.com/office/officeart/2018/2/layout/IconVerticalSolidList"/>
    <dgm:cxn modelId="{057F46F2-4D4E-48B9-94C1-BFD6749F74D9}" type="presParOf" srcId="{6F9E69FE-67F6-4E11-BA6A-5575F654992B}" destId="{5B9B8EB8-8F99-47C8-96C5-B80EA50A58B1}" srcOrd="3" destOrd="0" presId="urn:microsoft.com/office/officeart/2018/2/layout/IconVerticalSolidList"/>
    <dgm:cxn modelId="{F70AC534-8FDC-4F66-A6E4-6869C263C072}" type="presParOf" srcId="{9E036A4C-084F-46F9-B222-BA5128E829BB}" destId="{61D6691C-C025-47B9-81C0-1A5ADF8419DC}" srcOrd="1" destOrd="0" presId="urn:microsoft.com/office/officeart/2018/2/layout/IconVerticalSolidList"/>
    <dgm:cxn modelId="{8ABE23C8-D8F8-437E-8C45-5581DD8F914B}" type="presParOf" srcId="{9E036A4C-084F-46F9-B222-BA5128E829BB}" destId="{9D9B75A1-8384-4B18-8E26-63DBE5AEECB3}" srcOrd="2" destOrd="0" presId="urn:microsoft.com/office/officeart/2018/2/layout/IconVerticalSolidList"/>
    <dgm:cxn modelId="{A8B3D260-9F8C-4A62-A56E-9629C442F2D9}" type="presParOf" srcId="{9D9B75A1-8384-4B18-8E26-63DBE5AEECB3}" destId="{20EDA722-E35B-43EC-AE49-DF91443457D7}" srcOrd="0" destOrd="0" presId="urn:microsoft.com/office/officeart/2018/2/layout/IconVerticalSolidList"/>
    <dgm:cxn modelId="{71A0BFFF-223D-4DDD-8391-FD46239F7A6C}" type="presParOf" srcId="{9D9B75A1-8384-4B18-8E26-63DBE5AEECB3}" destId="{5600AB11-55DE-4B05-BC38-B094F203048F}" srcOrd="1" destOrd="0" presId="urn:microsoft.com/office/officeart/2018/2/layout/IconVerticalSolidList"/>
    <dgm:cxn modelId="{246CAA13-994C-48F9-A5A7-E54B212F71DA}" type="presParOf" srcId="{9D9B75A1-8384-4B18-8E26-63DBE5AEECB3}" destId="{478379DD-D2AC-429B-81C6-78FA6BCFF9E3}" srcOrd="2" destOrd="0" presId="urn:microsoft.com/office/officeart/2018/2/layout/IconVerticalSolidList"/>
    <dgm:cxn modelId="{78421E72-C547-4010-8F90-AB4A0E7073BC}" type="presParOf" srcId="{9D9B75A1-8384-4B18-8E26-63DBE5AEECB3}" destId="{4B0D6005-5069-487A-836F-BC3A25DE71B0}" srcOrd="3" destOrd="0" presId="urn:microsoft.com/office/officeart/2018/2/layout/IconVerticalSolidList"/>
    <dgm:cxn modelId="{00BC619A-D0FD-4851-B58B-EAF47A0DAB82}" type="presParOf" srcId="{9E036A4C-084F-46F9-B222-BA5128E829BB}" destId="{E8976FFD-C74F-41F1-A045-69267EE68037}" srcOrd="3" destOrd="0" presId="urn:microsoft.com/office/officeart/2018/2/layout/IconVerticalSolidList"/>
    <dgm:cxn modelId="{829FB375-7E31-427E-A6BB-05A273F6E3EC}" type="presParOf" srcId="{9E036A4C-084F-46F9-B222-BA5128E829BB}" destId="{BA2CF27C-6BFF-47C7-A4CA-FB2E8E5793D8}" srcOrd="4" destOrd="0" presId="urn:microsoft.com/office/officeart/2018/2/layout/IconVerticalSolidList"/>
    <dgm:cxn modelId="{268C4EFA-8422-4743-91F2-F8249881EB7D}" type="presParOf" srcId="{BA2CF27C-6BFF-47C7-A4CA-FB2E8E5793D8}" destId="{58D5A6B2-AF2C-4947-A13B-659B19470F67}" srcOrd="0" destOrd="0" presId="urn:microsoft.com/office/officeart/2018/2/layout/IconVerticalSolidList"/>
    <dgm:cxn modelId="{236C6156-75F7-4681-A679-D573F2805366}" type="presParOf" srcId="{BA2CF27C-6BFF-47C7-A4CA-FB2E8E5793D8}" destId="{47D6FBE9-7B5F-44CA-A1E1-B08063E21BC0}" srcOrd="1" destOrd="0" presId="urn:microsoft.com/office/officeart/2018/2/layout/IconVerticalSolidList"/>
    <dgm:cxn modelId="{BECB438D-F629-4924-8D7C-0E98D3A38341}" type="presParOf" srcId="{BA2CF27C-6BFF-47C7-A4CA-FB2E8E5793D8}" destId="{00110E6F-C50C-4779-AEC5-7B2FF9D53751}" srcOrd="2" destOrd="0" presId="urn:microsoft.com/office/officeart/2018/2/layout/IconVerticalSolidList"/>
    <dgm:cxn modelId="{A219D783-91FB-43A1-993C-93E80AC2E7F3}" type="presParOf" srcId="{BA2CF27C-6BFF-47C7-A4CA-FB2E8E5793D8}" destId="{94917C05-A2AA-4623-A9F5-25DC7C31752F}" srcOrd="3" destOrd="0" presId="urn:microsoft.com/office/officeart/2018/2/layout/IconVerticalSolidList"/>
    <dgm:cxn modelId="{309F250B-BB4E-49AF-9321-DC086126F04A}" type="presParOf" srcId="{9E036A4C-084F-46F9-B222-BA5128E829BB}" destId="{A133C80D-6573-4958-92D0-8AF8D3A19272}" srcOrd="5" destOrd="0" presId="urn:microsoft.com/office/officeart/2018/2/layout/IconVerticalSolidList"/>
    <dgm:cxn modelId="{A6D81806-9A9A-4EDB-8E3C-B0BD5EDF1E24}" type="presParOf" srcId="{9E036A4C-084F-46F9-B222-BA5128E829BB}" destId="{0ED148AE-70E7-4395-B6C0-5F8BF89E138C}" srcOrd="6" destOrd="0" presId="urn:microsoft.com/office/officeart/2018/2/layout/IconVerticalSolidList"/>
    <dgm:cxn modelId="{F8A2E57F-9118-4ABA-A520-7158C80AFB6B}" type="presParOf" srcId="{0ED148AE-70E7-4395-B6C0-5F8BF89E138C}" destId="{B5A47541-40ED-4418-A8FA-3D78978E9380}" srcOrd="0" destOrd="0" presId="urn:microsoft.com/office/officeart/2018/2/layout/IconVerticalSolidList"/>
    <dgm:cxn modelId="{44640EC7-A2CF-4165-84A3-08A3357BC55E}" type="presParOf" srcId="{0ED148AE-70E7-4395-B6C0-5F8BF89E138C}" destId="{72034461-9396-4DBD-A5B5-0899995D5AB7}" srcOrd="1" destOrd="0" presId="urn:microsoft.com/office/officeart/2018/2/layout/IconVerticalSolidList"/>
    <dgm:cxn modelId="{5F2AEDE2-D6C7-4087-8424-0D2FCE77FB88}" type="presParOf" srcId="{0ED148AE-70E7-4395-B6C0-5F8BF89E138C}" destId="{370B1B7C-2D69-4E9D-B893-51FF4C78B05C}" srcOrd="2" destOrd="0" presId="urn:microsoft.com/office/officeart/2018/2/layout/IconVerticalSolidList"/>
    <dgm:cxn modelId="{CAC7150D-25DF-4953-AF19-14C42865BD5B}" type="presParOf" srcId="{0ED148AE-70E7-4395-B6C0-5F8BF89E138C}" destId="{94F46155-8C32-4E40-A470-1A7291BDA20F}" srcOrd="3" destOrd="0" presId="urn:microsoft.com/office/officeart/2018/2/layout/IconVerticalSolidList"/>
    <dgm:cxn modelId="{B3F5A7C2-3027-4CAA-AEE6-D6D2A8A1A54B}" type="presParOf" srcId="{9E036A4C-084F-46F9-B222-BA5128E829BB}" destId="{C09BA518-0527-4AD3-820A-718C9432FD38}" srcOrd="7" destOrd="0" presId="urn:microsoft.com/office/officeart/2018/2/layout/IconVerticalSolidList"/>
    <dgm:cxn modelId="{AF461251-F756-4740-8D1C-57CBB224EDF3}" type="presParOf" srcId="{9E036A4C-084F-46F9-B222-BA5128E829BB}" destId="{FCA38595-F155-4164-8A8B-C64F2DF81442}" srcOrd="8" destOrd="0" presId="urn:microsoft.com/office/officeart/2018/2/layout/IconVerticalSolidList"/>
    <dgm:cxn modelId="{E4676A0C-3F59-4E2B-B6CE-C0730259B79B}" type="presParOf" srcId="{FCA38595-F155-4164-8A8B-C64F2DF81442}" destId="{5BFE1941-A0E3-4673-9895-1E84D44ED03F}" srcOrd="0" destOrd="0" presId="urn:microsoft.com/office/officeart/2018/2/layout/IconVerticalSolidList"/>
    <dgm:cxn modelId="{90721965-6734-42F7-BB4E-46985BEF259C}" type="presParOf" srcId="{FCA38595-F155-4164-8A8B-C64F2DF81442}" destId="{065BF3D9-5FE5-47CA-8240-312011F81887}" srcOrd="1" destOrd="0" presId="urn:microsoft.com/office/officeart/2018/2/layout/IconVerticalSolidList"/>
    <dgm:cxn modelId="{B8E9B1EF-DC31-4A2E-A3DD-EA12BD3D948D}" type="presParOf" srcId="{FCA38595-F155-4164-8A8B-C64F2DF81442}" destId="{5298F204-1F05-46D7-8309-6A0BCFA3B531}" srcOrd="2" destOrd="0" presId="urn:microsoft.com/office/officeart/2018/2/layout/IconVerticalSolidList"/>
    <dgm:cxn modelId="{EC2CE69C-B361-4054-AF0B-DE63DDA9062C}" type="presParOf" srcId="{FCA38595-F155-4164-8A8B-C64F2DF81442}" destId="{44E11B73-34BE-46FA-92BD-45AE14F58C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E2A04-2B48-4FED-B314-5AD5BE1BAA16}">
      <dsp:nvSpPr>
        <dsp:cNvPr id="0" name=""/>
        <dsp:cNvSpPr/>
      </dsp:nvSpPr>
      <dsp:spPr>
        <a:xfrm>
          <a:off x="93" y="94997"/>
          <a:ext cx="1132522" cy="1359027"/>
        </a:xfrm>
        <a:prstGeom prst="rect">
          <a:avLst/>
        </a:prstGeom>
        <a:solidFill>
          <a:srgbClr val="92D050"/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68" tIns="0" rIns="11186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How many people are using our software?</a:t>
          </a:r>
        </a:p>
      </dsp:txBody>
      <dsp:txXfrm>
        <a:off x="93" y="638608"/>
        <a:ext cx="1132522" cy="815416"/>
      </dsp:txXfrm>
    </dsp:sp>
    <dsp:sp modelId="{BAC8AE12-92EC-495F-A92B-3B6CC9ACD6DA}">
      <dsp:nvSpPr>
        <dsp:cNvPr id="0" name=""/>
        <dsp:cNvSpPr/>
      </dsp:nvSpPr>
      <dsp:spPr>
        <a:xfrm>
          <a:off x="93" y="94997"/>
          <a:ext cx="1132522" cy="543610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68" tIns="165100" rIns="111868" bIns="165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01</a:t>
          </a:r>
        </a:p>
      </dsp:txBody>
      <dsp:txXfrm>
        <a:off x="93" y="94997"/>
        <a:ext cx="1132522" cy="543610"/>
      </dsp:txXfrm>
    </dsp:sp>
    <dsp:sp modelId="{F564F95F-F185-4474-A402-583004D93FF9}">
      <dsp:nvSpPr>
        <dsp:cNvPr id="0" name=""/>
        <dsp:cNvSpPr/>
      </dsp:nvSpPr>
      <dsp:spPr>
        <a:xfrm>
          <a:off x="1223218" y="94997"/>
          <a:ext cx="1132522" cy="1359027"/>
        </a:xfrm>
        <a:prstGeom prst="rect">
          <a:avLst/>
        </a:prstGeom>
        <a:solidFill>
          <a:srgbClr val="92D050"/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68" tIns="0" rIns="11186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Is the API diverse enough?</a:t>
          </a:r>
        </a:p>
      </dsp:txBody>
      <dsp:txXfrm>
        <a:off x="1223218" y="638608"/>
        <a:ext cx="1132522" cy="815416"/>
      </dsp:txXfrm>
    </dsp:sp>
    <dsp:sp modelId="{9977F3F1-E8DE-48F5-8549-87284B80E5EA}">
      <dsp:nvSpPr>
        <dsp:cNvPr id="0" name=""/>
        <dsp:cNvSpPr/>
      </dsp:nvSpPr>
      <dsp:spPr>
        <a:xfrm>
          <a:off x="1223218" y="94997"/>
          <a:ext cx="1132522" cy="543610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68" tIns="165100" rIns="111868" bIns="165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02</a:t>
          </a:r>
        </a:p>
      </dsp:txBody>
      <dsp:txXfrm>
        <a:off x="1223218" y="94997"/>
        <a:ext cx="1132522" cy="543610"/>
      </dsp:txXfrm>
    </dsp:sp>
    <dsp:sp modelId="{06FEBB6C-AADD-49F6-B960-EE59BBBFFF0B}">
      <dsp:nvSpPr>
        <dsp:cNvPr id="0" name=""/>
        <dsp:cNvSpPr/>
      </dsp:nvSpPr>
      <dsp:spPr>
        <a:xfrm>
          <a:off x="2446342" y="94997"/>
          <a:ext cx="1132522" cy="1359027"/>
        </a:xfrm>
        <a:prstGeom prst="rect">
          <a:avLst/>
        </a:prstGeom>
        <a:solidFill>
          <a:srgbClr val="92D050"/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68" tIns="0" rIns="11186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Are our use cases properly working?</a:t>
          </a:r>
        </a:p>
      </dsp:txBody>
      <dsp:txXfrm>
        <a:off x="2446342" y="638608"/>
        <a:ext cx="1132522" cy="815416"/>
      </dsp:txXfrm>
    </dsp:sp>
    <dsp:sp modelId="{6E7EE11B-ABA4-4DE6-8577-DB72E4256C9C}">
      <dsp:nvSpPr>
        <dsp:cNvPr id="0" name=""/>
        <dsp:cNvSpPr/>
      </dsp:nvSpPr>
      <dsp:spPr>
        <a:xfrm>
          <a:off x="2446342" y="94997"/>
          <a:ext cx="1132522" cy="543610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68" tIns="165100" rIns="111868" bIns="165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03</a:t>
          </a:r>
        </a:p>
      </dsp:txBody>
      <dsp:txXfrm>
        <a:off x="2446342" y="94997"/>
        <a:ext cx="1132522" cy="543610"/>
      </dsp:txXfrm>
    </dsp:sp>
    <dsp:sp modelId="{75AFFEBF-5ACA-4246-9B21-52759D4CCAF6}">
      <dsp:nvSpPr>
        <dsp:cNvPr id="0" name=""/>
        <dsp:cNvSpPr/>
      </dsp:nvSpPr>
      <dsp:spPr>
        <a:xfrm>
          <a:off x="3669467" y="94997"/>
          <a:ext cx="1132522" cy="1359027"/>
        </a:xfrm>
        <a:prstGeom prst="rect">
          <a:avLst/>
        </a:prstGeom>
        <a:solidFill>
          <a:srgbClr val="92D050"/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68" tIns="0" rIns="11186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Is it secure?</a:t>
          </a:r>
        </a:p>
      </dsp:txBody>
      <dsp:txXfrm>
        <a:off x="3669467" y="638608"/>
        <a:ext cx="1132522" cy="815416"/>
      </dsp:txXfrm>
    </dsp:sp>
    <dsp:sp modelId="{AEB76E21-077D-41DD-9E6C-DE0B4F781095}">
      <dsp:nvSpPr>
        <dsp:cNvPr id="0" name=""/>
        <dsp:cNvSpPr/>
      </dsp:nvSpPr>
      <dsp:spPr>
        <a:xfrm>
          <a:off x="3669467" y="94997"/>
          <a:ext cx="1132522" cy="543610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68" tIns="165100" rIns="111868" bIns="165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04</a:t>
          </a:r>
        </a:p>
      </dsp:txBody>
      <dsp:txXfrm>
        <a:off x="3669467" y="94997"/>
        <a:ext cx="1132522" cy="543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40DAA-CF56-4670-ACA0-D6A14173DA7B}">
      <dsp:nvSpPr>
        <dsp:cNvPr id="0" name=""/>
        <dsp:cNvSpPr/>
      </dsp:nvSpPr>
      <dsp:spPr>
        <a:xfrm>
          <a:off x="0" y="0"/>
          <a:ext cx="3733461" cy="378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9DA4F-4896-4781-A782-1F7C30F882B7}">
      <dsp:nvSpPr>
        <dsp:cNvPr id="0" name=""/>
        <dsp:cNvSpPr/>
      </dsp:nvSpPr>
      <dsp:spPr>
        <a:xfrm>
          <a:off x="114634" y="87433"/>
          <a:ext cx="208425" cy="208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B8EB8-8F99-47C8-96C5-B80EA50A58B1}">
      <dsp:nvSpPr>
        <dsp:cNvPr id="0" name=""/>
        <dsp:cNvSpPr/>
      </dsp:nvSpPr>
      <dsp:spPr>
        <a:xfrm>
          <a:off x="437693" y="2168"/>
          <a:ext cx="3250173" cy="461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79" tIns="48879" rIns="48879" bIns="4887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/>
            <a:t>pymongo</a:t>
          </a:r>
          <a:r>
            <a:rPr lang="en-US" sz="1400" b="1" kern="1200"/>
            <a:t> </a:t>
          </a:r>
          <a:r>
            <a:rPr lang="en-US" sz="1400" kern="1200"/>
            <a:t>– communicate with the DB</a:t>
          </a:r>
        </a:p>
      </dsp:txBody>
      <dsp:txXfrm>
        <a:off x="437693" y="2168"/>
        <a:ext cx="3250173" cy="461852"/>
      </dsp:txXfrm>
    </dsp:sp>
    <dsp:sp modelId="{20EDA722-E35B-43EC-AE49-DF91443457D7}">
      <dsp:nvSpPr>
        <dsp:cNvPr id="0" name=""/>
        <dsp:cNvSpPr/>
      </dsp:nvSpPr>
      <dsp:spPr>
        <a:xfrm>
          <a:off x="0" y="579483"/>
          <a:ext cx="3733461" cy="378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0AB11-55DE-4B05-BC38-B094F203048F}">
      <dsp:nvSpPr>
        <dsp:cNvPr id="0" name=""/>
        <dsp:cNvSpPr/>
      </dsp:nvSpPr>
      <dsp:spPr>
        <a:xfrm>
          <a:off x="114634" y="664748"/>
          <a:ext cx="208425" cy="208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D6005-5069-487A-836F-BC3A25DE71B0}">
      <dsp:nvSpPr>
        <dsp:cNvPr id="0" name=""/>
        <dsp:cNvSpPr/>
      </dsp:nvSpPr>
      <dsp:spPr>
        <a:xfrm>
          <a:off x="437693" y="579483"/>
          <a:ext cx="3250173" cy="461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79" tIns="48879" rIns="48879" bIns="4887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/>
            <a:t>logging</a:t>
          </a:r>
          <a:r>
            <a:rPr lang="en-US" sz="1400" kern="1200"/>
            <a:t> – built-in logging library for python</a:t>
          </a:r>
        </a:p>
      </dsp:txBody>
      <dsp:txXfrm>
        <a:off x="437693" y="579483"/>
        <a:ext cx="3250173" cy="461852"/>
      </dsp:txXfrm>
    </dsp:sp>
    <dsp:sp modelId="{58D5A6B2-AF2C-4947-A13B-659B19470F67}">
      <dsp:nvSpPr>
        <dsp:cNvPr id="0" name=""/>
        <dsp:cNvSpPr/>
      </dsp:nvSpPr>
      <dsp:spPr>
        <a:xfrm>
          <a:off x="0" y="1156799"/>
          <a:ext cx="3733461" cy="378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6FBE9-7B5F-44CA-A1E1-B08063E21BC0}">
      <dsp:nvSpPr>
        <dsp:cNvPr id="0" name=""/>
        <dsp:cNvSpPr/>
      </dsp:nvSpPr>
      <dsp:spPr>
        <a:xfrm>
          <a:off x="114634" y="1242064"/>
          <a:ext cx="208425" cy="2084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17C05-A2AA-4623-A9F5-25DC7C31752F}">
      <dsp:nvSpPr>
        <dsp:cNvPr id="0" name=""/>
        <dsp:cNvSpPr/>
      </dsp:nvSpPr>
      <dsp:spPr>
        <a:xfrm>
          <a:off x="437693" y="1156799"/>
          <a:ext cx="3250173" cy="461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79" tIns="48879" rIns="48879" bIns="4887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/>
            <a:t>pytest</a:t>
          </a:r>
          <a:r>
            <a:rPr lang="en-US" sz="1400" kern="1200"/>
            <a:t> – testing library for python</a:t>
          </a:r>
        </a:p>
      </dsp:txBody>
      <dsp:txXfrm>
        <a:off x="437693" y="1156799"/>
        <a:ext cx="3250173" cy="461852"/>
      </dsp:txXfrm>
    </dsp:sp>
    <dsp:sp modelId="{B5A47541-40ED-4418-A8FA-3D78978E9380}">
      <dsp:nvSpPr>
        <dsp:cNvPr id="0" name=""/>
        <dsp:cNvSpPr/>
      </dsp:nvSpPr>
      <dsp:spPr>
        <a:xfrm>
          <a:off x="0" y="1734114"/>
          <a:ext cx="3733461" cy="378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34461-9396-4DBD-A5B5-0899995D5AB7}">
      <dsp:nvSpPr>
        <dsp:cNvPr id="0" name=""/>
        <dsp:cNvSpPr/>
      </dsp:nvSpPr>
      <dsp:spPr>
        <a:xfrm>
          <a:off x="114634" y="1819379"/>
          <a:ext cx="208425" cy="2084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46155-8C32-4E40-A470-1A7291BDA20F}">
      <dsp:nvSpPr>
        <dsp:cNvPr id="0" name=""/>
        <dsp:cNvSpPr/>
      </dsp:nvSpPr>
      <dsp:spPr>
        <a:xfrm>
          <a:off x="437693" y="1734114"/>
          <a:ext cx="3250173" cy="461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79" tIns="48879" rIns="48879" bIns="4887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/>
            <a:t>Flask</a:t>
          </a:r>
          <a:r>
            <a:rPr lang="en-US" sz="1400" i="1" kern="1200"/>
            <a:t> </a:t>
          </a:r>
          <a:r>
            <a:rPr lang="en-US" sz="1400" kern="1200"/>
            <a:t>– program architecture/framework</a:t>
          </a:r>
        </a:p>
      </dsp:txBody>
      <dsp:txXfrm>
        <a:off x="437693" y="1734114"/>
        <a:ext cx="3250173" cy="461852"/>
      </dsp:txXfrm>
    </dsp:sp>
    <dsp:sp modelId="{5BFE1941-A0E3-4673-9895-1E84D44ED03F}">
      <dsp:nvSpPr>
        <dsp:cNvPr id="0" name=""/>
        <dsp:cNvSpPr/>
      </dsp:nvSpPr>
      <dsp:spPr>
        <a:xfrm>
          <a:off x="0" y="2311430"/>
          <a:ext cx="3733461" cy="378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BF3D9-5FE5-47CA-8240-312011F81887}">
      <dsp:nvSpPr>
        <dsp:cNvPr id="0" name=""/>
        <dsp:cNvSpPr/>
      </dsp:nvSpPr>
      <dsp:spPr>
        <a:xfrm>
          <a:off x="114634" y="2396695"/>
          <a:ext cx="208425" cy="2084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11B73-34BE-46FA-92BD-45AE14F58C41}">
      <dsp:nvSpPr>
        <dsp:cNvPr id="0" name=""/>
        <dsp:cNvSpPr/>
      </dsp:nvSpPr>
      <dsp:spPr>
        <a:xfrm>
          <a:off x="437693" y="2311430"/>
          <a:ext cx="3250173" cy="461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79" tIns="48879" rIns="48879" bIns="4887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/>
            <a:t>pyyaml</a:t>
          </a:r>
          <a:r>
            <a:rPr lang="en-US" sz="1400" b="1" kern="1200"/>
            <a:t> </a:t>
          </a:r>
          <a:r>
            <a:rPr lang="en-US" sz="1400" kern="1200"/>
            <a:t>– config read/writes</a:t>
          </a:r>
        </a:p>
      </dsp:txBody>
      <dsp:txXfrm>
        <a:off x="437693" y="2311430"/>
        <a:ext cx="3250173" cy="461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E2A04-2B48-4FED-B314-5AD5BE1BAA16}">
      <dsp:nvSpPr>
        <dsp:cNvPr id="0" name=""/>
        <dsp:cNvSpPr/>
      </dsp:nvSpPr>
      <dsp:spPr>
        <a:xfrm>
          <a:off x="213" y="437343"/>
          <a:ext cx="2572098" cy="3086518"/>
        </a:xfrm>
        <a:prstGeom prst="rect">
          <a:avLst/>
        </a:prstGeom>
        <a:solidFill>
          <a:srgbClr val="92D050"/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66" tIns="0" rIns="25406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How many people are using our software?</a:t>
          </a:r>
        </a:p>
      </dsp:txBody>
      <dsp:txXfrm>
        <a:off x="213" y="1671950"/>
        <a:ext cx="2572098" cy="1851911"/>
      </dsp:txXfrm>
    </dsp:sp>
    <dsp:sp modelId="{BAC8AE12-92EC-495F-A92B-3B6CC9ACD6DA}">
      <dsp:nvSpPr>
        <dsp:cNvPr id="0" name=""/>
        <dsp:cNvSpPr/>
      </dsp:nvSpPr>
      <dsp:spPr>
        <a:xfrm>
          <a:off x="213" y="437343"/>
          <a:ext cx="2572098" cy="1234607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66" tIns="165100" rIns="25406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3" y="437343"/>
        <a:ext cx="2572098" cy="1234607"/>
      </dsp:txXfrm>
    </dsp:sp>
    <dsp:sp modelId="{F564F95F-F185-4474-A402-583004D93FF9}">
      <dsp:nvSpPr>
        <dsp:cNvPr id="0" name=""/>
        <dsp:cNvSpPr/>
      </dsp:nvSpPr>
      <dsp:spPr>
        <a:xfrm>
          <a:off x="2778079" y="437343"/>
          <a:ext cx="2572098" cy="3086518"/>
        </a:xfrm>
        <a:prstGeom prst="rect">
          <a:avLst/>
        </a:prstGeom>
        <a:solidFill>
          <a:srgbClr val="92D050"/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66" tIns="0" rIns="25406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Is the API diverse enough?</a:t>
          </a:r>
        </a:p>
      </dsp:txBody>
      <dsp:txXfrm>
        <a:off x="2778079" y="1671950"/>
        <a:ext cx="2572098" cy="1851911"/>
      </dsp:txXfrm>
    </dsp:sp>
    <dsp:sp modelId="{9977F3F1-E8DE-48F5-8549-87284B80E5EA}">
      <dsp:nvSpPr>
        <dsp:cNvPr id="0" name=""/>
        <dsp:cNvSpPr/>
      </dsp:nvSpPr>
      <dsp:spPr>
        <a:xfrm>
          <a:off x="2778079" y="437343"/>
          <a:ext cx="2572098" cy="1234607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66" tIns="165100" rIns="25406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778079" y="437343"/>
        <a:ext cx="2572098" cy="1234607"/>
      </dsp:txXfrm>
    </dsp:sp>
    <dsp:sp modelId="{06FEBB6C-AADD-49F6-B960-EE59BBBFFF0B}">
      <dsp:nvSpPr>
        <dsp:cNvPr id="0" name=""/>
        <dsp:cNvSpPr/>
      </dsp:nvSpPr>
      <dsp:spPr>
        <a:xfrm>
          <a:off x="5555946" y="437343"/>
          <a:ext cx="2572098" cy="3086518"/>
        </a:xfrm>
        <a:prstGeom prst="rect">
          <a:avLst/>
        </a:prstGeom>
        <a:solidFill>
          <a:srgbClr val="92D050"/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66" tIns="0" rIns="25406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Are our use cases properly working?</a:t>
          </a:r>
        </a:p>
      </dsp:txBody>
      <dsp:txXfrm>
        <a:off x="5555946" y="1671950"/>
        <a:ext cx="2572098" cy="1851911"/>
      </dsp:txXfrm>
    </dsp:sp>
    <dsp:sp modelId="{6E7EE11B-ABA4-4DE6-8577-DB72E4256C9C}">
      <dsp:nvSpPr>
        <dsp:cNvPr id="0" name=""/>
        <dsp:cNvSpPr/>
      </dsp:nvSpPr>
      <dsp:spPr>
        <a:xfrm>
          <a:off x="5555946" y="437343"/>
          <a:ext cx="2572098" cy="1234607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66" tIns="165100" rIns="25406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555946" y="437343"/>
        <a:ext cx="2572098" cy="1234607"/>
      </dsp:txXfrm>
    </dsp:sp>
    <dsp:sp modelId="{75AFFEBF-5ACA-4246-9B21-52759D4CCAF6}">
      <dsp:nvSpPr>
        <dsp:cNvPr id="0" name=""/>
        <dsp:cNvSpPr/>
      </dsp:nvSpPr>
      <dsp:spPr>
        <a:xfrm>
          <a:off x="8333813" y="437343"/>
          <a:ext cx="2572098" cy="3086518"/>
        </a:xfrm>
        <a:prstGeom prst="rect">
          <a:avLst/>
        </a:prstGeom>
        <a:solidFill>
          <a:srgbClr val="92D050"/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66" tIns="0" rIns="25406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Is it secure?</a:t>
          </a:r>
        </a:p>
      </dsp:txBody>
      <dsp:txXfrm>
        <a:off x="8333813" y="1671950"/>
        <a:ext cx="2572098" cy="1851911"/>
      </dsp:txXfrm>
    </dsp:sp>
    <dsp:sp modelId="{AEB76E21-077D-41DD-9E6C-DE0B4F781095}">
      <dsp:nvSpPr>
        <dsp:cNvPr id="0" name=""/>
        <dsp:cNvSpPr/>
      </dsp:nvSpPr>
      <dsp:spPr>
        <a:xfrm>
          <a:off x="8333813" y="437343"/>
          <a:ext cx="2572098" cy="1234607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66" tIns="165100" rIns="25406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333813" y="437343"/>
        <a:ext cx="2572098" cy="12346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9D755-C3A5-4E3C-A08E-4B8390E0A169}">
      <dsp:nvSpPr>
        <dsp:cNvPr id="0" name=""/>
        <dsp:cNvSpPr/>
      </dsp:nvSpPr>
      <dsp:spPr>
        <a:xfrm>
          <a:off x="2210481" y="0"/>
          <a:ext cx="4174398" cy="417439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05888-1CCB-475D-AB30-0282DF194171}">
      <dsp:nvSpPr>
        <dsp:cNvPr id="0" name=""/>
        <dsp:cNvSpPr/>
      </dsp:nvSpPr>
      <dsp:spPr>
        <a:xfrm>
          <a:off x="2607048" y="396567"/>
          <a:ext cx="1628015" cy="16280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 Scalability</a:t>
          </a:r>
        </a:p>
      </dsp:txBody>
      <dsp:txXfrm>
        <a:off x="2686521" y="476040"/>
        <a:ext cx="1469069" cy="1469069"/>
      </dsp:txXfrm>
    </dsp:sp>
    <dsp:sp modelId="{FA56DA77-58C2-43C2-9376-07BC15F8458C}">
      <dsp:nvSpPr>
        <dsp:cNvPr id="0" name=""/>
        <dsp:cNvSpPr/>
      </dsp:nvSpPr>
      <dsp:spPr>
        <a:xfrm>
          <a:off x="4360295" y="396567"/>
          <a:ext cx="1628015" cy="16280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None Relational</a:t>
          </a:r>
        </a:p>
      </dsp:txBody>
      <dsp:txXfrm>
        <a:off x="4439768" y="476040"/>
        <a:ext cx="1469069" cy="1469069"/>
      </dsp:txXfrm>
    </dsp:sp>
    <dsp:sp modelId="{2BA33673-E330-42A4-AFD0-8A02BA70A972}">
      <dsp:nvSpPr>
        <dsp:cNvPr id="0" name=""/>
        <dsp:cNvSpPr/>
      </dsp:nvSpPr>
      <dsp:spPr>
        <a:xfrm>
          <a:off x="2607048" y="2149814"/>
          <a:ext cx="1628015" cy="16280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Flexible fields</a:t>
          </a:r>
        </a:p>
      </dsp:txBody>
      <dsp:txXfrm>
        <a:off x="2686521" y="2229287"/>
        <a:ext cx="1469069" cy="1469069"/>
      </dsp:txXfrm>
    </dsp:sp>
    <dsp:sp modelId="{EAFFC3E2-C0A5-48A6-A686-441C8CABCBA0}">
      <dsp:nvSpPr>
        <dsp:cNvPr id="0" name=""/>
        <dsp:cNvSpPr/>
      </dsp:nvSpPr>
      <dsp:spPr>
        <a:xfrm>
          <a:off x="4360295" y="2149814"/>
          <a:ext cx="1628015" cy="16280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Stores </a:t>
          </a:r>
          <a:r>
            <a:rPr lang="en-US" sz="1900" kern="1200">
              <a:latin typeface="Century Schoolbook" panose="02040604050505020304"/>
            </a:rPr>
            <a:t>Binary JSON</a:t>
          </a:r>
          <a:r>
            <a:rPr lang="en-US" sz="1900" kern="1200"/>
            <a:t> (perfect for REST APIs)</a:t>
          </a:r>
        </a:p>
      </dsp:txBody>
      <dsp:txXfrm>
        <a:off x="4439768" y="2229287"/>
        <a:ext cx="1469069" cy="14690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40DAA-CF56-4670-ACA0-D6A14173DA7B}">
      <dsp:nvSpPr>
        <dsp:cNvPr id="0" name=""/>
        <dsp:cNvSpPr/>
      </dsp:nvSpPr>
      <dsp:spPr>
        <a:xfrm>
          <a:off x="0" y="3317"/>
          <a:ext cx="5852160" cy="7066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9DA4F-4896-4781-A782-1F7C30F882B7}">
      <dsp:nvSpPr>
        <dsp:cNvPr id="0" name=""/>
        <dsp:cNvSpPr/>
      </dsp:nvSpPr>
      <dsp:spPr>
        <a:xfrm>
          <a:off x="213762" y="162314"/>
          <a:ext cx="388659" cy="38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B8EB8-8F99-47C8-96C5-B80EA50A58B1}">
      <dsp:nvSpPr>
        <dsp:cNvPr id="0" name=""/>
        <dsp:cNvSpPr/>
      </dsp:nvSpPr>
      <dsp:spPr>
        <a:xfrm>
          <a:off x="816185" y="3317"/>
          <a:ext cx="5035974" cy="706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88" tIns="74788" rIns="74788" bIns="747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/>
            <a:t>pymongo</a:t>
          </a:r>
          <a:r>
            <a:rPr lang="en-US" sz="1900" b="1" kern="1200"/>
            <a:t> </a:t>
          </a:r>
          <a:r>
            <a:rPr lang="en-US" sz="1900" kern="1200"/>
            <a:t>– communicate with the DB</a:t>
          </a:r>
        </a:p>
      </dsp:txBody>
      <dsp:txXfrm>
        <a:off x="816185" y="3317"/>
        <a:ext cx="5035974" cy="706654"/>
      </dsp:txXfrm>
    </dsp:sp>
    <dsp:sp modelId="{20EDA722-E35B-43EC-AE49-DF91443457D7}">
      <dsp:nvSpPr>
        <dsp:cNvPr id="0" name=""/>
        <dsp:cNvSpPr/>
      </dsp:nvSpPr>
      <dsp:spPr>
        <a:xfrm>
          <a:off x="0" y="886635"/>
          <a:ext cx="5852160" cy="7066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0AB11-55DE-4B05-BC38-B094F203048F}">
      <dsp:nvSpPr>
        <dsp:cNvPr id="0" name=""/>
        <dsp:cNvSpPr/>
      </dsp:nvSpPr>
      <dsp:spPr>
        <a:xfrm>
          <a:off x="213762" y="1045632"/>
          <a:ext cx="388659" cy="38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D6005-5069-487A-836F-BC3A25DE71B0}">
      <dsp:nvSpPr>
        <dsp:cNvPr id="0" name=""/>
        <dsp:cNvSpPr/>
      </dsp:nvSpPr>
      <dsp:spPr>
        <a:xfrm>
          <a:off x="816185" y="886635"/>
          <a:ext cx="5035974" cy="706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88" tIns="74788" rIns="74788" bIns="747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/>
            <a:t>logging</a:t>
          </a:r>
          <a:r>
            <a:rPr lang="en-US" sz="1900" kern="1200"/>
            <a:t> – built-in logging library for python</a:t>
          </a:r>
        </a:p>
      </dsp:txBody>
      <dsp:txXfrm>
        <a:off x="816185" y="886635"/>
        <a:ext cx="5035974" cy="706654"/>
      </dsp:txXfrm>
    </dsp:sp>
    <dsp:sp modelId="{58D5A6B2-AF2C-4947-A13B-659B19470F67}">
      <dsp:nvSpPr>
        <dsp:cNvPr id="0" name=""/>
        <dsp:cNvSpPr/>
      </dsp:nvSpPr>
      <dsp:spPr>
        <a:xfrm>
          <a:off x="0" y="1769953"/>
          <a:ext cx="5852160" cy="7066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6FBE9-7B5F-44CA-A1E1-B08063E21BC0}">
      <dsp:nvSpPr>
        <dsp:cNvPr id="0" name=""/>
        <dsp:cNvSpPr/>
      </dsp:nvSpPr>
      <dsp:spPr>
        <a:xfrm>
          <a:off x="213762" y="1928951"/>
          <a:ext cx="388659" cy="38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17C05-A2AA-4623-A9F5-25DC7C31752F}">
      <dsp:nvSpPr>
        <dsp:cNvPr id="0" name=""/>
        <dsp:cNvSpPr/>
      </dsp:nvSpPr>
      <dsp:spPr>
        <a:xfrm>
          <a:off x="816185" y="1769953"/>
          <a:ext cx="5035974" cy="706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88" tIns="74788" rIns="74788" bIns="747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/>
            <a:t>pytest</a:t>
          </a:r>
          <a:r>
            <a:rPr lang="en-US" sz="1900" kern="1200"/>
            <a:t> – testing library for python</a:t>
          </a:r>
        </a:p>
      </dsp:txBody>
      <dsp:txXfrm>
        <a:off x="816185" y="1769953"/>
        <a:ext cx="5035974" cy="706654"/>
      </dsp:txXfrm>
    </dsp:sp>
    <dsp:sp modelId="{B5A47541-40ED-4418-A8FA-3D78978E9380}">
      <dsp:nvSpPr>
        <dsp:cNvPr id="0" name=""/>
        <dsp:cNvSpPr/>
      </dsp:nvSpPr>
      <dsp:spPr>
        <a:xfrm>
          <a:off x="0" y="2653271"/>
          <a:ext cx="5852160" cy="7066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34461-9396-4DBD-A5B5-0899995D5AB7}">
      <dsp:nvSpPr>
        <dsp:cNvPr id="0" name=""/>
        <dsp:cNvSpPr/>
      </dsp:nvSpPr>
      <dsp:spPr>
        <a:xfrm>
          <a:off x="213762" y="2812269"/>
          <a:ext cx="388659" cy="38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46155-8C32-4E40-A470-1A7291BDA20F}">
      <dsp:nvSpPr>
        <dsp:cNvPr id="0" name=""/>
        <dsp:cNvSpPr/>
      </dsp:nvSpPr>
      <dsp:spPr>
        <a:xfrm>
          <a:off x="816185" y="2653271"/>
          <a:ext cx="5035974" cy="706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88" tIns="74788" rIns="74788" bIns="747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/>
            <a:t>Flask</a:t>
          </a:r>
          <a:r>
            <a:rPr lang="en-US" sz="1900" i="1" kern="1200"/>
            <a:t> </a:t>
          </a:r>
          <a:r>
            <a:rPr lang="en-US" sz="1900" kern="1200"/>
            <a:t>– program architecture/framework</a:t>
          </a:r>
        </a:p>
      </dsp:txBody>
      <dsp:txXfrm>
        <a:off x="816185" y="2653271"/>
        <a:ext cx="5035974" cy="706654"/>
      </dsp:txXfrm>
    </dsp:sp>
    <dsp:sp modelId="{5BFE1941-A0E3-4673-9895-1E84D44ED03F}">
      <dsp:nvSpPr>
        <dsp:cNvPr id="0" name=""/>
        <dsp:cNvSpPr/>
      </dsp:nvSpPr>
      <dsp:spPr>
        <a:xfrm>
          <a:off x="0" y="3536589"/>
          <a:ext cx="5852160" cy="7066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BF3D9-5FE5-47CA-8240-312011F81887}">
      <dsp:nvSpPr>
        <dsp:cNvPr id="0" name=""/>
        <dsp:cNvSpPr/>
      </dsp:nvSpPr>
      <dsp:spPr>
        <a:xfrm>
          <a:off x="213762" y="3695587"/>
          <a:ext cx="388659" cy="3886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11B73-34BE-46FA-92BD-45AE14F58C41}">
      <dsp:nvSpPr>
        <dsp:cNvPr id="0" name=""/>
        <dsp:cNvSpPr/>
      </dsp:nvSpPr>
      <dsp:spPr>
        <a:xfrm>
          <a:off x="816185" y="3536589"/>
          <a:ext cx="5035974" cy="706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88" tIns="74788" rIns="74788" bIns="747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/>
            <a:t>pyyaml</a:t>
          </a:r>
          <a:r>
            <a:rPr lang="en-US" sz="1900" b="1" kern="1200"/>
            <a:t> </a:t>
          </a:r>
          <a:r>
            <a:rPr lang="en-US" sz="1900" kern="1200"/>
            <a:t>– config read/writes</a:t>
          </a:r>
        </a:p>
      </dsp:txBody>
      <dsp:txXfrm>
        <a:off x="816185" y="3536589"/>
        <a:ext cx="5035974" cy="706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8EFA6-5ABB-4B74-AF75-AEEAEC059F59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18937-4CEC-44A9-A5E6-1BF78938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0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18937-4CEC-44A9-A5E6-1BF7893817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7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88E3A-2612-1FB9-7CB3-7314BD31E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754E98-8829-E559-3D13-533040647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0C2991-2E39-2211-E6E2-93920FB72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26F85-E396-828F-8A0C-38FB8AB208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18937-4CEC-44A9-A5E6-1BF7893817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5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5047E-277A-6C7D-C8ED-712498460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6E8AE2-94CC-0BE4-ABFF-ED00DC943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6CCC3E-B4AE-7805-B180-2021622E4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7319A-027F-2365-3668-46C45EEEE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18937-4CEC-44A9-A5E6-1BF7893817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60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EBE61-E96D-EB7A-3C4A-4C3B83116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EB9984-E9A7-401D-28A0-77C7B0DB76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AD64B-C33D-6BDC-6126-416837081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F19D4-5494-D005-2E2B-14B416CC2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18937-4CEC-44A9-A5E6-1BF7893817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92377-4FF0-6AF4-8D72-4E9014B00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300ED-4B8F-06BA-2AEC-8BF39F62A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FF7CC-E6A9-8225-24C8-F8736F554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F50BB-1EA6-4497-E5C7-D832E291BD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18937-4CEC-44A9-A5E6-1BF7893817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3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9BEE5-3724-CF82-034F-008EEC37F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879DB8-2F8E-276B-6859-E9A2E1540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475EAF-9F73-A2B7-50D7-8B5A76A7E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2A1A9-680A-C2CD-8916-FEE8FE6B0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18937-4CEC-44A9-A5E6-1BF7893817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3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0CDF4-7D80-42D4-BE31-7E7F136401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0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0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1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8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2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4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198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3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18.png"/><Relationship Id="rId3" Type="http://schemas.openxmlformats.org/officeDocument/2006/relationships/image" Target="../media/image2.gif"/><Relationship Id="rId7" Type="http://schemas.openxmlformats.org/officeDocument/2006/relationships/diagramColors" Target="../diagrams/colors2.xml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20.png"/><Relationship Id="rId10" Type="http://schemas.microsoft.com/office/2007/relationships/hdphoto" Target="../media/hdphoto1.wdp"/><Relationship Id="rId4" Type="http://schemas.openxmlformats.org/officeDocument/2006/relationships/diagramData" Target="../diagrams/data2.xml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White Executive Overview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 – All the buzz™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Kassidy Wall • Christy Dunlap • Blayten Jones • Spencer Anderson • Julius Hearns</a:t>
            </a:r>
          </a:p>
        </p:txBody>
      </p:sp>
      <p:pic>
        <p:nvPicPr>
          <p:cNvPr id="5" name="Picture 4" descr="A cartoon bee on a black background&#10;&#10;AI-generated content may be incorrect.">
            <a:extLst>
              <a:ext uri="{FF2B5EF4-FFF2-40B4-BE49-F238E27FC236}">
                <a16:creationId xmlns:a16="http://schemas.microsoft.com/office/drawing/2014/main" id="{0A6CD880-4187-D196-2C4A-9111A89C7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5" t="25079" r="37544" b="42381"/>
          <a:stretch>
            <a:fillRect/>
          </a:stretch>
        </p:blipFill>
        <p:spPr>
          <a:xfrm>
            <a:off x="770299" y="2151672"/>
            <a:ext cx="3058835" cy="277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30C92-C1C9-F393-9396-39A3CD267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47D3-5675-76A7-2779-39E6A41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Engineering lifecycle: Testing/Deployment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2BE2-7FA1-69BA-E2F7-25886A94B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49424"/>
            <a:ext cx="6618503" cy="101379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/>
              <a:t>Performing unit tests, integration tests, and load tests.</a:t>
            </a:r>
          </a:p>
          <a:p>
            <a:pPr marL="0" indent="0">
              <a:buNone/>
            </a:pPr>
            <a:r>
              <a:rPr lang="en-US" b="1"/>
              <a:t>Create a CI/CD pipeline with Github actions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AABAF40B-88A9-6D19-CD49-AA0EF47DA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41" y="2249424"/>
            <a:ext cx="3419475" cy="34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ytest - Wikipedia">
            <a:extLst>
              <a:ext uri="{FF2B5EF4-FFF2-40B4-BE49-F238E27FC236}">
                <a16:creationId xmlns:a16="http://schemas.microsoft.com/office/drawing/2014/main" id="{026BCF0A-E507-B97B-46B2-20A5596E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3522847"/>
            <a:ext cx="1491916" cy="149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o Generate Pytest Code Coverage Report | BrowserStack">
            <a:extLst>
              <a:ext uri="{FF2B5EF4-FFF2-40B4-BE49-F238E27FC236}">
                <a16:creationId xmlns:a16="http://schemas.microsoft.com/office/drawing/2014/main" id="{54F28069-D0B1-B2F9-85C6-E811B2903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643" y="3504497"/>
            <a:ext cx="2359788" cy="151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sing the visualization graph - GitHub Docs">
            <a:extLst>
              <a:ext uri="{FF2B5EF4-FFF2-40B4-BE49-F238E27FC236}">
                <a16:creationId xmlns:a16="http://schemas.microsoft.com/office/drawing/2014/main" id="{2C0EDF59-96A7-D5A5-EB1D-29F27B2CA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252" y="3504497"/>
            <a:ext cx="2493336" cy="151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DD for Flask application using Behave and Selenium | by sannidhi teredesai  | Medium">
            <a:extLst>
              <a:ext uri="{FF2B5EF4-FFF2-40B4-BE49-F238E27FC236}">
                <a16:creationId xmlns:a16="http://schemas.microsoft.com/office/drawing/2014/main" id="{C2EE1055-D0D7-9E2C-181D-3DDA531FA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5" b="25372"/>
          <a:stretch>
            <a:fillRect/>
          </a:stretch>
        </p:blipFill>
        <p:spPr bwMode="auto">
          <a:xfrm>
            <a:off x="1694229" y="5139890"/>
            <a:ext cx="4794141" cy="149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80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9C77A3-947D-E351-3EBA-D1A93A6F3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BD760-7383-07BF-5846-BA2E2276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1BAB-2F48-5B59-497E-EC8D4BBC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243" y="3505095"/>
            <a:ext cx="6798608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cap="all"/>
              <a:t>Any questions?</a:t>
            </a:r>
          </a:p>
        </p:txBody>
      </p:sp>
      <p:pic>
        <p:nvPicPr>
          <p:cNvPr id="18" name="Graphic 17" descr="Help">
            <a:extLst>
              <a:ext uri="{FF2B5EF4-FFF2-40B4-BE49-F238E27FC236}">
                <a16:creationId xmlns:a16="http://schemas.microsoft.com/office/drawing/2014/main" id="{CDD7AB38-2DE7-727F-A78E-48A6172E3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299" y="2010616"/>
            <a:ext cx="3058835" cy="30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5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B6C9D-FA57-FB09-9BE1-95A40B76B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AF4F-A71F-83B6-8ADC-07DB701D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Dictionary</a:t>
            </a:r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E837D4-5EC3-F89E-59B1-173617D65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58" y="2240996"/>
            <a:ext cx="11029950" cy="1638456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4FBF9A7-31E0-B283-716D-ABEEEB51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58" y="4276986"/>
            <a:ext cx="11029950" cy="183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2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468B-C8F9-F7FD-38D9-D6F200C2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/ Use Cases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06D39C-92C9-E14D-131A-929629E77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160" y="2137681"/>
            <a:ext cx="9285680" cy="41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40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E2400-FAC4-468B-846D-75E60D0A0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2CA5C-E1A7-4B7C-8BD8-210689271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ED17C-6D0C-0BFC-9F5D-F8921C53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Success Metrics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1C6EB96-D710-C991-B1E7-DF986299FC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287709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50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F1A7-B0EC-AD6E-F21E-6C4FE30C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Risks + Solutions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2E5F8-B78A-02FE-9708-E3AC01F6E847}"/>
              </a:ext>
            </a:extLst>
          </p:cNvPr>
          <p:cNvSpPr/>
          <p:nvPr/>
        </p:nvSpPr>
        <p:spPr>
          <a:xfrm>
            <a:off x="6184520" y="5309947"/>
            <a:ext cx="5100744" cy="53253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DCD9DB-4161-E8F6-C1A2-054348E49B65}"/>
              </a:ext>
            </a:extLst>
          </p:cNvPr>
          <p:cNvSpPr/>
          <p:nvPr/>
        </p:nvSpPr>
        <p:spPr>
          <a:xfrm>
            <a:off x="6198827" y="4310489"/>
            <a:ext cx="5100744" cy="50238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0D38-3EB7-9733-A22B-57E603F5B7A1}"/>
              </a:ext>
            </a:extLst>
          </p:cNvPr>
          <p:cNvSpPr/>
          <p:nvPr/>
        </p:nvSpPr>
        <p:spPr>
          <a:xfrm>
            <a:off x="6203368" y="3206599"/>
            <a:ext cx="5100744" cy="60366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E59F5-F292-9DBD-57E5-B04CA377E870}"/>
              </a:ext>
            </a:extLst>
          </p:cNvPr>
          <p:cNvSpPr/>
          <p:nvPr/>
        </p:nvSpPr>
        <p:spPr>
          <a:xfrm>
            <a:off x="6203368" y="2059043"/>
            <a:ext cx="5100744" cy="7304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1D7B8-FCD8-9E03-9781-42C1F25D15E0}"/>
              </a:ext>
            </a:extLst>
          </p:cNvPr>
          <p:cNvSpPr/>
          <p:nvPr/>
        </p:nvSpPr>
        <p:spPr>
          <a:xfrm>
            <a:off x="692014" y="5316771"/>
            <a:ext cx="5100744" cy="54488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DE679-E8D5-266D-1E0C-340CC9ED0E4B}"/>
              </a:ext>
            </a:extLst>
          </p:cNvPr>
          <p:cNvSpPr/>
          <p:nvPr/>
        </p:nvSpPr>
        <p:spPr>
          <a:xfrm>
            <a:off x="696552" y="4329278"/>
            <a:ext cx="5100744" cy="55995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561E42-14F6-3435-EB18-0EDA5AD9ABD2}"/>
              </a:ext>
            </a:extLst>
          </p:cNvPr>
          <p:cNvSpPr/>
          <p:nvPr/>
        </p:nvSpPr>
        <p:spPr>
          <a:xfrm>
            <a:off x="701093" y="3278400"/>
            <a:ext cx="5100744" cy="55995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B35AFE-50D4-C66C-ADB7-88BD23431FA5}"/>
              </a:ext>
            </a:extLst>
          </p:cNvPr>
          <p:cNvSpPr/>
          <p:nvPr/>
        </p:nvSpPr>
        <p:spPr>
          <a:xfrm>
            <a:off x="701093" y="2044601"/>
            <a:ext cx="5100744" cy="7304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A755A-0A89-15E3-C30D-BE610EF7969E}"/>
              </a:ext>
            </a:extLst>
          </p:cNvPr>
          <p:cNvSpPr/>
          <p:nvPr/>
        </p:nvSpPr>
        <p:spPr>
          <a:xfrm>
            <a:off x="701093" y="2054370"/>
            <a:ext cx="5100744" cy="4373033"/>
          </a:xfrm>
          <a:prstGeom prst="rect">
            <a:avLst/>
          </a:prstGeom>
          <a:solidFill>
            <a:srgbClr val="CD431D">
              <a:alpha val="66667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26EB46-F5A5-E7F0-800A-A5C5411D0532}"/>
              </a:ext>
            </a:extLst>
          </p:cNvPr>
          <p:cNvSpPr/>
          <p:nvPr/>
        </p:nvSpPr>
        <p:spPr>
          <a:xfrm>
            <a:off x="6193583" y="2055233"/>
            <a:ext cx="5120757" cy="4373033"/>
          </a:xfrm>
          <a:prstGeom prst="rect">
            <a:avLst/>
          </a:prstGeom>
          <a:solidFill>
            <a:srgbClr val="C0E399">
              <a:alpha val="66667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7423DA8-DEA5-36D0-B9EE-E8BC8604AB34}"/>
              </a:ext>
            </a:extLst>
          </p:cNvPr>
          <p:cNvSpPr/>
          <p:nvPr/>
        </p:nvSpPr>
        <p:spPr>
          <a:xfrm rot="16200000">
            <a:off x="5505494" y="3806528"/>
            <a:ext cx="1020726" cy="86832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96527-3F5F-9673-80B5-BD3389B6039A}"/>
              </a:ext>
            </a:extLst>
          </p:cNvPr>
          <p:cNvSpPr txBox="1"/>
          <p:nvPr/>
        </p:nvSpPr>
        <p:spPr>
          <a:xfrm>
            <a:off x="702643" y="2184202"/>
            <a:ext cx="5119031" cy="42678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310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SQL Injection? </a:t>
            </a:r>
          </a:p>
          <a:p>
            <a:pPr algn="ctr">
              <a:spcAft>
                <a:spcPts val="400"/>
              </a:spcAft>
              <a:buClr>
                <a:srgbClr val="FFFFFF"/>
              </a:buClr>
            </a:pPr>
            <a:r>
              <a:rPr lang="en-US" sz="310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Table Tampering? </a:t>
            </a:r>
          </a:p>
          <a:p>
            <a:pPr algn="ctr">
              <a:spcAft>
                <a:spcPts val="400"/>
              </a:spcAft>
              <a:buClr>
                <a:srgbClr val="FFFFFF"/>
              </a:buClr>
            </a:pPr>
            <a:r>
              <a:rPr lang="en-US" sz="310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Token Expiration? </a:t>
            </a:r>
          </a:p>
          <a:p>
            <a:pPr algn="ctr">
              <a:spcAft>
                <a:spcPts val="400"/>
              </a:spcAft>
              <a:buClr>
                <a:srgbClr val="FFFFFF"/>
              </a:buClr>
            </a:pPr>
            <a:r>
              <a:rPr lang="en-US" sz="310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Role Based Access? </a:t>
            </a:r>
          </a:p>
          <a:p>
            <a:pPr algn="ctr">
              <a:spcAft>
                <a:spcPts val="400"/>
              </a:spcAft>
              <a:buClr>
                <a:srgbClr val="FFFFFF"/>
              </a:buClr>
            </a:pPr>
            <a:r>
              <a:rPr lang="en-US" sz="310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Error Message Injection?</a:t>
            </a:r>
          </a:p>
          <a:p>
            <a:pPr algn="ctr">
              <a:spcAft>
                <a:spcPts val="400"/>
              </a:spcAft>
              <a:buClr>
                <a:srgbClr val="FFFFFF"/>
              </a:buClr>
            </a:pPr>
            <a:r>
              <a:rPr lang="en-US" sz="310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Overflow Attacks? </a:t>
            </a:r>
          </a:p>
          <a:p>
            <a:pPr algn="ctr">
              <a:spcAft>
                <a:spcPts val="400"/>
              </a:spcAft>
              <a:buClr>
                <a:srgbClr val="FFFFFF"/>
              </a:buClr>
            </a:pPr>
            <a:r>
              <a:rPr lang="en-US" sz="310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Code Injection?</a:t>
            </a:r>
          </a:p>
          <a:p>
            <a:pPr algn="ctr">
              <a:spcAft>
                <a:spcPts val="400"/>
              </a:spcAft>
            </a:pPr>
            <a:r>
              <a:rPr lang="en-US" sz="310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DDoS?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D3780-AFE3-BCB3-880A-EF85F3DDA759}"/>
              </a:ext>
            </a:extLst>
          </p:cNvPr>
          <p:cNvSpPr txBox="1"/>
          <p:nvPr/>
        </p:nvSpPr>
        <p:spPr>
          <a:xfrm>
            <a:off x="6211730" y="2165112"/>
            <a:ext cx="5070762" cy="42678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3100"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Data Sanitization</a:t>
            </a:r>
          </a:p>
          <a:p>
            <a:pPr algn="ctr">
              <a:spcAft>
                <a:spcPts val="400"/>
              </a:spcAft>
              <a:buClr>
                <a:srgbClr val="FFFFFF"/>
              </a:buClr>
            </a:pPr>
            <a:r>
              <a:rPr lang="en-US" sz="3100"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Strict SQL Field Rules</a:t>
            </a:r>
          </a:p>
          <a:p>
            <a:pPr algn="ctr">
              <a:spcAft>
                <a:spcPts val="400"/>
              </a:spcAft>
              <a:buClr>
                <a:srgbClr val="FFFFFF"/>
              </a:buClr>
            </a:pPr>
            <a:r>
              <a:rPr lang="en-US" sz="3100"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REST Authentication</a:t>
            </a:r>
          </a:p>
          <a:p>
            <a:pPr algn="ctr">
              <a:spcAft>
                <a:spcPts val="400"/>
              </a:spcAft>
              <a:buClr>
                <a:srgbClr val="FFFFFF"/>
              </a:buClr>
            </a:pPr>
            <a:r>
              <a:rPr lang="en-US" sz="3100"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REST Authorization</a:t>
            </a:r>
          </a:p>
          <a:p>
            <a:pPr algn="ctr">
              <a:spcAft>
                <a:spcPts val="400"/>
              </a:spcAft>
              <a:buClr>
                <a:srgbClr val="FFFFFF"/>
              </a:buClr>
            </a:pPr>
            <a:r>
              <a:rPr lang="en-US" sz="3100"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Scrub Error Message</a:t>
            </a:r>
          </a:p>
          <a:p>
            <a:pPr algn="ctr">
              <a:spcAft>
                <a:spcPts val="400"/>
              </a:spcAft>
              <a:buClr>
                <a:srgbClr val="FFFFFF"/>
              </a:buClr>
            </a:pPr>
            <a:r>
              <a:rPr lang="en-US" sz="3100"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Input Validation</a:t>
            </a:r>
          </a:p>
          <a:p>
            <a:pPr algn="ctr">
              <a:spcAft>
                <a:spcPts val="400"/>
              </a:spcAft>
              <a:buClr>
                <a:srgbClr val="FFFFFF"/>
              </a:buClr>
            </a:pPr>
            <a:r>
              <a:rPr lang="en-US" sz="3100"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Checksum Validation</a:t>
            </a:r>
          </a:p>
          <a:p>
            <a:pPr algn="ctr">
              <a:spcAft>
                <a:spcPts val="400"/>
              </a:spcAft>
            </a:pPr>
            <a:r>
              <a:rPr lang="en-US" sz="3100"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Rate Limiting</a:t>
            </a:r>
          </a:p>
        </p:txBody>
      </p:sp>
    </p:spTree>
    <p:extLst>
      <p:ext uri="{BB962C8B-B14F-4D97-AF65-F5344CB8AC3E}">
        <p14:creationId xmlns:p14="http://schemas.microsoft.com/office/powerpoint/2010/main" val="212536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7E268-FDF1-24E5-0485-5E6DB669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Architecture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DA6E0AA-5579-228F-1C17-C612427D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9547" y="5820286"/>
            <a:ext cx="1529053" cy="4058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i="1">
                <a:solidFill>
                  <a:schemeClr val="bg2">
                    <a:lumMod val="75000"/>
                  </a:schemeClr>
                </a:solidFill>
              </a:rPr>
              <a:t>Trust boundaries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AA1D2C2-9A0E-0E02-E280-B164373F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88" y="1050270"/>
            <a:ext cx="4848517" cy="517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36755-D3B1-EA88-D53B-A84D08DE7C25}"/>
              </a:ext>
            </a:extLst>
          </p:cNvPr>
          <p:cNvGrpSpPr/>
          <p:nvPr/>
        </p:nvGrpSpPr>
        <p:grpSpPr>
          <a:xfrm>
            <a:off x="7011670" y="2185050"/>
            <a:ext cx="2790697" cy="2638041"/>
            <a:chOff x="6566702" y="2018893"/>
            <a:chExt cx="3134952" cy="289169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F7A3566-5069-1CD6-D367-DDC3BEDA0353}"/>
                </a:ext>
              </a:extLst>
            </p:cNvPr>
            <p:cNvCxnSpPr/>
            <p:nvPr/>
          </p:nvCxnSpPr>
          <p:spPr>
            <a:xfrm>
              <a:off x="6591492" y="2026824"/>
              <a:ext cx="14287" cy="2883759"/>
            </a:xfrm>
            <a:prstGeom prst="straightConnector1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DC739F1-2A73-91BA-9820-44E571B75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778" y="4879439"/>
              <a:ext cx="2164250" cy="11608"/>
            </a:xfrm>
            <a:prstGeom prst="straightConnector1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7124B8B-035F-EBBE-8242-FAAC1321610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249" y="3070294"/>
              <a:ext cx="4519" cy="1809144"/>
            </a:xfrm>
            <a:prstGeom prst="straightConnector1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A57305F-7CE0-BC4F-FC56-1ACFD06A66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5932" y="3093510"/>
              <a:ext cx="981204" cy="0"/>
            </a:xfrm>
            <a:prstGeom prst="straightConnector1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7DD8255-CD84-9987-381D-1AC266642895}"/>
                </a:ext>
              </a:extLst>
            </p:cNvPr>
            <p:cNvCxnSpPr>
              <a:cxnSpLocks/>
            </p:cNvCxnSpPr>
            <p:nvPr/>
          </p:nvCxnSpPr>
          <p:spPr>
            <a:xfrm>
              <a:off x="9697135" y="2018894"/>
              <a:ext cx="4519" cy="1125299"/>
            </a:xfrm>
            <a:prstGeom prst="straightConnector1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7E768C2-B84D-C200-D51C-FD34D611D8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702" y="2018893"/>
              <a:ext cx="3078867" cy="6158"/>
            </a:xfrm>
            <a:prstGeom prst="straightConnector1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5402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12CD-1447-158B-BE9E-999B93DC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440" y="1368743"/>
            <a:ext cx="4534047" cy="1325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9076-3CC8-4B8C-9419-4F085EB47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325158"/>
            <a:ext cx="4572002" cy="3854979"/>
          </a:xfrm>
        </p:spPr>
        <p:txBody>
          <a:bodyPr>
            <a:normAutofit/>
          </a:bodyPr>
          <a:lstStyle/>
          <a:p>
            <a:r>
              <a:rPr lang="en-US"/>
              <a:t>High Industry Longevity</a:t>
            </a:r>
          </a:p>
          <a:p>
            <a:r>
              <a:rPr lang="en-US"/>
              <a:t>Team Comfortability</a:t>
            </a:r>
          </a:p>
          <a:p>
            <a:r>
              <a:rPr lang="en-US"/>
              <a:t>Pairs with Flask</a:t>
            </a:r>
          </a:p>
          <a:p>
            <a:r>
              <a:rPr lang="en-US"/>
              <a:t>Readable + Maintainable</a:t>
            </a:r>
          </a:p>
          <a:p>
            <a:r>
              <a:rPr lang="en-US"/>
              <a:t>Allows for Testing</a:t>
            </a:r>
          </a:p>
          <a:p>
            <a:r>
              <a:rPr lang="en-US"/>
              <a:t>Version 3.12.10</a:t>
            </a:r>
          </a:p>
          <a:p>
            <a:endParaRPr lang="en-US"/>
          </a:p>
        </p:txBody>
      </p:sp>
      <p:pic>
        <p:nvPicPr>
          <p:cNvPr id="1026" name="Picture 2" descr="Python language logo | Free SVG">
            <a:extLst>
              <a:ext uri="{FF2B5EF4-FFF2-40B4-BE49-F238E27FC236}">
                <a16:creationId xmlns:a16="http://schemas.microsoft.com/office/drawing/2014/main" id="{9EC4CA6E-F5AD-2D2C-CA73-4212E7890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143" t="34571" r="31143" b="28476"/>
          <a:stretch>
            <a:fillRect/>
          </a:stretch>
        </p:blipFill>
        <p:spPr bwMode="auto">
          <a:xfrm>
            <a:off x="1218513" y="1930400"/>
            <a:ext cx="4114129" cy="403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7E93F9-A62C-44EC-53EF-62F33B2C1A02}"/>
              </a:ext>
            </a:extLst>
          </p:cNvPr>
          <p:cNvSpPr/>
          <p:nvPr/>
        </p:nvSpPr>
        <p:spPr>
          <a:xfrm>
            <a:off x="11990832" y="6609905"/>
            <a:ext cx="118872" cy="1280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9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32D52-69E2-BA9D-33CF-13713B776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9D49-C0CC-D11B-4C5F-9DEE9D29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Engineering lifecycle: Designing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9277-F2EB-7A50-63F4-E79A4755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68" y="2009951"/>
            <a:ext cx="7136343" cy="621792"/>
          </a:xfrm>
        </p:spPr>
        <p:txBody>
          <a:bodyPr anchor="t"/>
          <a:lstStyle/>
          <a:p>
            <a:pPr marL="0" indent="0">
              <a:buNone/>
            </a:pPr>
            <a:r>
              <a:rPr lang="en-US" b="1"/>
              <a:t>Design dataflow diagrams 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54E31467-875C-9D84-8866-5C56CDEA0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41" y="2249424"/>
            <a:ext cx="3419475" cy="34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A162BD36-FBA7-240B-AC40-CCF25F880188}"/>
              </a:ext>
            </a:extLst>
          </p:cNvPr>
          <p:cNvSpPr/>
          <p:nvPr/>
        </p:nvSpPr>
        <p:spPr>
          <a:xfrm>
            <a:off x="6512779" y="154444"/>
            <a:ext cx="1641157" cy="582557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70D243-5095-37B3-EC74-B8CDC90A62DE}"/>
              </a:ext>
            </a:extLst>
          </p:cNvPr>
          <p:cNvSpPr/>
          <p:nvPr/>
        </p:nvSpPr>
        <p:spPr>
          <a:xfrm>
            <a:off x="7711440" y="822897"/>
            <a:ext cx="3642360" cy="487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D61B17-B52B-9ADF-DEDF-AF3B0E58CA3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535159" y="3411536"/>
            <a:ext cx="0" cy="2430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00328C-CA4F-BC4B-A8FC-07C795650E60}"/>
              </a:ext>
            </a:extLst>
          </p:cNvPr>
          <p:cNvSpPr/>
          <p:nvPr/>
        </p:nvSpPr>
        <p:spPr>
          <a:xfrm>
            <a:off x="8234679" y="980238"/>
            <a:ext cx="2600960" cy="5588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Send Authentication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589BA4-343E-19A8-5D56-31AAD4929A62}"/>
              </a:ext>
            </a:extLst>
          </p:cNvPr>
          <p:cNvSpPr/>
          <p:nvPr/>
        </p:nvSpPr>
        <p:spPr>
          <a:xfrm>
            <a:off x="4729480" y="980238"/>
            <a:ext cx="2600960" cy="558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Authentication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1A0458-8EF4-DB71-7C41-C98C3DA336D4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>
            <a:off x="7330440" y="1259638"/>
            <a:ext cx="90423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18B421-8E49-4767-CE2C-F47F23F70E08}"/>
              </a:ext>
            </a:extLst>
          </p:cNvPr>
          <p:cNvCxnSpPr>
            <a:cxnSpLocks/>
            <a:stCxn id="41" idx="1"/>
            <a:endCxn id="26" idx="3"/>
          </p:cNvCxnSpPr>
          <p:nvPr/>
        </p:nvCxnSpPr>
        <p:spPr>
          <a:xfrm flipH="1" flipV="1">
            <a:off x="7269464" y="2202298"/>
            <a:ext cx="14706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552013-A393-B60C-9647-E0B13604A01A}"/>
              </a:ext>
            </a:extLst>
          </p:cNvPr>
          <p:cNvCxnSpPr>
            <a:cxnSpLocks/>
          </p:cNvCxnSpPr>
          <p:nvPr/>
        </p:nvCxnSpPr>
        <p:spPr>
          <a:xfrm>
            <a:off x="9532620" y="2568256"/>
            <a:ext cx="0" cy="284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CB0580F-E9D1-454D-5EDD-02DF7C7D7B36}"/>
              </a:ext>
            </a:extLst>
          </p:cNvPr>
          <p:cNvSpPr/>
          <p:nvPr/>
        </p:nvSpPr>
        <p:spPr>
          <a:xfrm>
            <a:off x="8234679" y="2852736"/>
            <a:ext cx="2600960" cy="5588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Data Sanitization/ 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Input Validation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80CEBA13-A7C3-16EF-1870-0165F64D92DA}"/>
              </a:ext>
            </a:extLst>
          </p:cNvPr>
          <p:cNvSpPr/>
          <p:nvPr/>
        </p:nvSpPr>
        <p:spPr>
          <a:xfrm>
            <a:off x="9152122" y="5857999"/>
            <a:ext cx="797562" cy="91440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50195E-AB3E-C7F4-8B4D-7C2B83799F2B}"/>
              </a:ext>
            </a:extLst>
          </p:cNvPr>
          <p:cNvSpPr txBox="1"/>
          <p:nvPr/>
        </p:nvSpPr>
        <p:spPr>
          <a:xfrm>
            <a:off x="7884393" y="1892084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E81770-46C7-FA5A-40F0-21041E1F6495}"/>
              </a:ext>
            </a:extLst>
          </p:cNvPr>
          <p:cNvSpPr txBox="1"/>
          <p:nvPr/>
        </p:nvSpPr>
        <p:spPr>
          <a:xfrm>
            <a:off x="9566396" y="2532723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33D12A-39ED-92D7-EF4C-F35D5A1A9630}"/>
              </a:ext>
            </a:extLst>
          </p:cNvPr>
          <p:cNvSpPr/>
          <p:nvPr/>
        </p:nvSpPr>
        <p:spPr>
          <a:xfrm>
            <a:off x="5806424" y="1894066"/>
            <a:ext cx="1463040" cy="616464"/>
          </a:xfrm>
          <a:prstGeom prst="roundRect">
            <a:avLst/>
          </a:prstGeom>
          <a:solidFill>
            <a:srgbClr val="FF93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Error Message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4820B28A-F573-97E3-594F-D8D865DA6285}"/>
              </a:ext>
            </a:extLst>
          </p:cNvPr>
          <p:cNvSpPr/>
          <p:nvPr/>
        </p:nvSpPr>
        <p:spPr>
          <a:xfrm>
            <a:off x="8740141" y="4543366"/>
            <a:ext cx="1590036" cy="871587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3E6904-671E-54F7-D48F-BC61E059A9EA}"/>
              </a:ext>
            </a:extLst>
          </p:cNvPr>
          <p:cNvSpPr/>
          <p:nvPr/>
        </p:nvSpPr>
        <p:spPr>
          <a:xfrm>
            <a:off x="5806424" y="4673092"/>
            <a:ext cx="1463040" cy="616464"/>
          </a:xfrm>
          <a:prstGeom prst="roundRect">
            <a:avLst/>
          </a:prstGeom>
          <a:solidFill>
            <a:srgbClr val="FF93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Error Message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732F27-8546-96C9-E742-248B2095D4C5}"/>
              </a:ext>
            </a:extLst>
          </p:cNvPr>
          <p:cNvCxnSpPr/>
          <p:nvPr/>
        </p:nvCxnSpPr>
        <p:spPr>
          <a:xfrm flipH="1">
            <a:off x="7283377" y="4980933"/>
            <a:ext cx="1437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0A4394F-B0B8-84D7-72FC-AB03CC8DD61E}"/>
              </a:ext>
            </a:extLst>
          </p:cNvPr>
          <p:cNvSpPr txBox="1"/>
          <p:nvPr/>
        </p:nvSpPr>
        <p:spPr>
          <a:xfrm>
            <a:off x="7764708" y="4670807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B0B44-E13C-99D2-FBE5-5BE55C95BDBF}"/>
              </a:ext>
            </a:extLst>
          </p:cNvPr>
          <p:cNvSpPr txBox="1"/>
          <p:nvPr/>
        </p:nvSpPr>
        <p:spPr>
          <a:xfrm>
            <a:off x="9545319" y="5344646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A3FC7F-7FF1-9655-95AE-4D9272D313C6}"/>
              </a:ext>
            </a:extLst>
          </p:cNvPr>
          <p:cNvSpPr txBox="1"/>
          <p:nvPr/>
        </p:nvSpPr>
        <p:spPr>
          <a:xfrm>
            <a:off x="6368946" y="6148577"/>
            <a:ext cx="328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 to </a:t>
            </a:r>
            <a:r>
              <a:rPr lang="en-US" err="1"/>
              <a:t>Content_Public</a:t>
            </a:r>
            <a:r>
              <a:rPr lang="en-US"/>
              <a:t> Collection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5DC084-910A-BBEC-0479-F0D7AD5BDEEA}"/>
              </a:ext>
            </a:extLst>
          </p:cNvPr>
          <p:cNvCxnSpPr>
            <a:cxnSpLocks/>
          </p:cNvCxnSpPr>
          <p:nvPr/>
        </p:nvCxnSpPr>
        <p:spPr>
          <a:xfrm>
            <a:off x="9535158" y="514411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30DA1DC-6782-5270-B332-D0769F629F65}"/>
              </a:ext>
            </a:extLst>
          </p:cNvPr>
          <p:cNvSpPr/>
          <p:nvPr/>
        </p:nvSpPr>
        <p:spPr>
          <a:xfrm>
            <a:off x="11323612" y="822896"/>
            <a:ext cx="366791" cy="48795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56F5B9-072F-21D3-4A3A-5AE4A7FE2EC7}"/>
              </a:ext>
            </a:extLst>
          </p:cNvPr>
          <p:cNvSpPr txBox="1"/>
          <p:nvPr/>
        </p:nvSpPr>
        <p:spPr>
          <a:xfrm rot="5400000">
            <a:off x="10673576" y="3442919"/>
            <a:ext cx="160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Our API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00209E-7C50-6706-D623-05A54202AB30}"/>
              </a:ext>
            </a:extLst>
          </p:cNvPr>
          <p:cNvSpPr txBox="1"/>
          <p:nvPr/>
        </p:nvSpPr>
        <p:spPr>
          <a:xfrm>
            <a:off x="5753373" y="5367309"/>
            <a:ext cx="232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Check Position Again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F5E6CA-E15A-2049-ACE6-45A8BA6E93EC}"/>
              </a:ext>
            </a:extLst>
          </p:cNvPr>
          <p:cNvCxnSpPr/>
          <p:nvPr/>
        </p:nvCxnSpPr>
        <p:spPr>
          <a:xfrm>
            <a:off x="9535158" y="1564917"/>
            <a:ext cx="0" cy="1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Diamond 37">
            <a:extLst>
              <a:ext uri="{FF2B5EF4-FFF2-40B4-BE49-F238E27FC236}">
                <a16:creationId xmlns:a16="http://schemas.microsoft.com/office/drawing/2014/main" id="{2A13BAC2-D227-F270-7804-A74F9602281F}"/>
              </a:ext>
            </a:extLst>
          </p:cNvPr>
          <p:cNvSpPr/>
          <p:nvPr/>
        </p:nvSpPr>
        <p:spPr>
          <a:xfrm>
            <a:off x="8740141" y="3513930"/>
            <a:ext cx="1590036" cy="871587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0A2EA2-9B7A-52B7-89DD-A1BD2AEB3023}"/>
              </a:ext>
            </a:extLst>
          </p:cNvPr>
          <p:cNvSpPr txBox="1"/>
          <p:nvPr/>
        </p:nvSpPr>
        <p:spPr>
          <a:xfrm>
            <a:off x="8803344" y="3641067"/>
            <a:ext cx="144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Valid </a:t>
            </a:r>
          </a:p>
          <a:p>
            <a:pPr algn="ctr"/>
            <a:r>
              <a:rPr lang="en-US" sz="1400"/>
              <a:t>Input?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209E4B5-78B7-D189-D8F9-69E8F81DFA71}"/>
              </a:ext>
            </a:extLst>
          </p:cNvPr>
          <p:cNvSpPr/>
          <p:nvPr/>
        </p:nvSpPr>
        <p:spPr>
          <a:xfrm>
            <a:off x="8295638" y="135803"/>
            <a:ext cx="2604009" cy="558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Submits POST/</a:t>
            </a:r>
            <a:r>
              <a:rPr lang="en-US" err="1">
                <a:solidFill>
                  <a:sysClr val="windowText" lastClr="000000"/>
                </a:solidFill>
              </a:rPr>
              <a:t>Content_Public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C2CE1406-8381-0DF8-81AF-2925447F2CFE}"/>
              </a:ext>
            </a:extLst>
          </p:cNvPr>
          <p:cNvSpPr/>
          <p:nvPr/>
        </p:nvSpPr>
        <p:spPr>
          <a:xfrm>
            <a:off x="8740141" y="1766505"/>
            <a:ext cx="1590036" cy="871587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Valid Token?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D101949-558E-4455-1473-E0F1801D4568}"/>
              </a:ext>
            </a:extLst>
          </p:cNvPr>
          <p:cNvSpPr/>
          <p:nvPr/>
        </p:nvSpPr>
        <p:spPr>
          <a:xfrm>
            <a:off x="5806424" y="3701193"/>
            <a:ext cx="1463040" cy="616464"/>
          </a:xfrm>
          <a:prstGeom prst="roundRect">
            <a:avLst/>
          </a:prstGeom>
          <a:solidFill>
            <a:srgbClr val="FF93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Error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074AAE-DEB0-5BCC-57AD-5C47A7BEB445}"/>
              </a:ext>
            </a:extLst>
          </p:cNvPr>
          <p:cNvCxnSpPr/>
          <p:nvPr/>
        </p:nvCxnSpPr>
        <p:spPr>
          <a:xfrm flipH="1">
            <a:off x="7290984" y="3942115"/>
            <a:ext cx="1437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D7AEE95-72C9-753B-9FE2-C1F6ECD7DDDD}"/>
              </a:ext>
            </a:extLst>
          </p:cNvPr>
          <p:cNvSpPr txBox="1"/>
          <p:nvPr/>
        </p:nvSpPr>
        <p:spPr>
          <a:xfrm>
            <a:off x="7783745" y="3659421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DF85C9D-B5E0-7207-21FB-CA78ACE82094}"/>
              </a:ext>
            </a:extLst>
          </p:cNvPr>
          <p:cNvCxnSpPr>
            <a:cxnSpLocks/>
            <a:stCxn id="23" idx="4"/>
            <a:endCxn id="40" idx="3"/>
          </p:cNvCxnSpPr>
          <p:nvPr/>
        </p:nvCxnSpPr>
        <p:spPr>
          <a:xfrm flipV="1">
            <a:off x="9949684" y="415203"/>
            <a:ext cx="949963" cy="5899996"/>
          </a:xfrm>
          <a:prstGeom prst="bentConnector3">
            <a:avLst>
              <a:gd name="adj1" fmla="val 1240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59452E0-8E94-243D-4094-BB534753A0D9}"/>
              </a:ext>
            </a:extLst>
          </p:cNvPr>
          <p:cNvSpPr txBox="1"/>
          <p:nvPr/>
        </p:nvSpPr>
        <p:spPr>
          <a:xfrm>
            <a:off x="9642714" y="4240837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067FCA-EEB4-1844-5BCD-A6AE43D0A06D}"/>
              </a:ext>
            </a:extLst>
          </p:cNvPr>
          <p:cNvSpPr/>
          <p:nvPr/>
        </p:nvSpPr>
        <p:spPr>
          <a:xfrm>
            <a:off x="11990832" y="6609905"/>
            <a:ext cx="118872" cy="1280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8DCE75-F7C5-9C1C-8CD9-502E6747A052}"/>
              </a:ext>
            </a:extLst>
          </p:cNvPr>
          <p:cNvSpPr txBox="1"/>
          <p:nvPr/>
        </p:nvSpPr>
        <p:spPr>
          <a:xfrm>
            <a:off x="8837755" y="4698499"/>
            <a:ext cx="144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Valid </a:t>
            </a:r>
          </a:p>
          <a:p>
            <a:pPr algn="ctr"/>
            <a:r>
              <a:rPr lang="en-US" sz="1400"/>
              <a:t>Checksum?</a:t>
            </a:r>
          </a:p>
        </p:txBody>
      </p:sp>
    </p:spTree>
    <p:extLst>
      <p:ext uri="{BB962C8B-B14F-4D97-AF65-F5344CB8AC3E}">
        <p14:creationId xmlns:p14="http://schemas.microsoft.com/office/powerpoint/2010/main" val="1497651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F04A5-CD45-9C78-4588-914F0E636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ongoDB logo and symbol, meaning, history, PNG">
            <a:extLst>
              <a:ext uri="{FF2B5EF4-FFF2-40B4-BE49-F238E27FC236}">
                <a16:creationId xmlns:a16="http://schemas.microsoft.com/office/drawing/2014/main" id="{20822EF0-93FC-C007-82F1-11A549F86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" r="5" b="5"/>
          <a:stretch>
            <a:fillRect/>
          </a:stretch>
        </p:blipFill>
        <p:spPr bwMode="auto">
          <a:xfrm>
            <a:off x="355043" y="365762"/>
            <a:ext cx="1129282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70FD74-78C7-0D8E-646C-3CBABD09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MongoDB (NoSQL)</a:t>
            </a:r>
          </a:p>
        </p:txBody>
      </p:sp>
      <p:graphicFrame>
        <p:nvGraphicFramePr>
          <p:cNvPr id="2059" name="Content Placeholder 2">
            <a:extLst>
              <a:ext uri="{FF2B5EF4-FFF2-40B4-BE49-F238E27FC236}">
                <a16:creationId xmlns:a16="http://schemas.microsoft.com/office/drawing/2014/main" id="{954CBAC7-0500-7FF5-D64C-76D30DC8E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283791"/>
              </p:ext>
            </p:extLst>
          </p:nvPr>
        </p:nvGraphicFramePr>
        <p:xfrm>
          <a:off x="1703773" y="2005739"/>
          <a:ext cx="8595360" cy="417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39F137-6596-47B2-88E2-17F5F4E9207F}"/>
              </a:ext>
            </a:extLst>
          </p:cNvPr>
          <p:cNvSpPr/>
          <p:nvPr/>
        </p:nvSpPr>
        <p:spPr>
          <a:xfrm>
            <a:off x="11990832" y="6609905"/>
            <a:ext cx="118872" cy="1280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4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826F-9CF5-E372-80EB-96A8E9E7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F6F31-B6DA-32CB-B3CA-8B36EE03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b="1">
                <a:ea typeface="Calibri"/>
                <a:cs typeface="Calibri"/>
              </a:rPr>
              <a:t>Problem:</a:t>
            </a:r>
          </a:p>
          <a:p>
            <a:pPr marL="0" indent="0">
              <a:buNone/>
            </a:pPr>
            <a:r>
              <a:rPr lang="en-US" sz="1900">
                <a:ea typeface="Calibri"/>
                <a:cs typeface="Calibri"/>
              </a:rPr>
              <a:t>Buzzword Software is a rapidly growing company, and the marketing team wants to improve company branding and visibility</a:t>
            </a:r>
          </a:p>
          <a:p>
            <a:pPr marL="0" indent="0">
              <a:buNone/>
            </a:pPr>
            <a:r>
              <a:rPr lang="en-US" sz="1900" b="1">
                <a:ea typeface="Calibri"/>
                <a:cs typeface="Calibri"/>
              </a:rPr>
              <a:t>Solution:</a:t>
            </a:r>
          </a:p>
          <a:p>
            <a:pPr marL="0" indent="0">
              <a:buNone/>
            </a:pPr>
            <a:r>
              <a:rPr lang="en-US" sz="1900">
                <a:ea typeface="Calibri"/>
                <a:cs typeface="Calibri"/>
              </a:rPr>
              <a:t>Create a dynamic data feed,  All The Buzz</a:t>
            </a:r>
            <a:r>
              <a:rPr lang="en-US" sz="2000"/>
              <a:t>™</a:t>
            </a:r>
            <a:r>
              <a:rPr lang="en-US" sz="1900">
                <a:ea typeface="Calibri"/>
                <a:cs typeface="Calibri"/>
              </a:rPr>
              <a:t>, that delivers computer themed jokes, trivia, quotes, and biographies. This can be used to enhance the company's brand visibility by enriching digital experiences across internal and external platforms.</a:t>
            </a:r>
          </a:p>
          <a:p>
            <a:pPr marL="0" indent="0">
              <a:buNone/>
            </a:pPr>
            <a:r>
              <a:rPr lang="en-US" sz="1900">
                <a:ea typeface="Calibri"/>
                <a:cs typeface="Calibri"/>
              </a:rPr>
              <a:t> </a:t>
            </a:r>
            <a:r>
              <a:rPr lang="en-US" sz="1900" i="1">
                <a:ea typeface="Calibri"/>
                <a:cs typeface="Calibri"/>
              </a:rPr>
              <a:t>Ex: Computer trivia line to the footer of internal websites</a:t>
            </a:r>
          </a:p>
          <a:p>
            <a:pPr marL="0" indent="0">
              <a:buNone/>
            </a:pPr>
            <a:r>
              <a:rPr lang="en-US" sz="1900" i="1">
                <a:ea typeface="Calibri"/>
                <a:cs typeface="Calibri"/>
              </a:rPr>
              <a:t>    Adding quotes or bios to outgoing newsletters</a:t>
            </a:r>
            <a:endParaRPr lang="en-US" sz="1900" i="1"/>
          </a:p>
          <a:p>
            <a:pPr marL="0" indent="0">
              <a:buNone/>
            </a:pPr>
            <a:r>
              <a:rPr lang="en-US" sz="1900" i="1">
                <a:ea typeface="Calibri"/>
                <a:cs typeface="Calibri"/>
              </a:rPr>
              <a:t>       Creating a computer joke contest for marketing expos</a:t>
            </a: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121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E459-D101-F899-F747-7F49F0BC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1302308"/>
            <a:ext cx="5754896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4468-C17D-9090-1996-6930128D9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6501" y="3102192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Flexible Routing for API design</a:t>
            </a:r>
          </a:p>
          <a:p>
            <a:r>
              <a:rPr lang="en-US" sz="2000"/>
              <a:t>Helps provide a product Framework</a:t>
            </a:r>
          </a:p>
          <a:p>
            <a:r>
              <a:rPr lang="en-US" sz="2000"/>
              <a:t>Works well with MongoDB (over Django)</a:t>
            </a:r>
          </a:p>
          <a:p>
            <a:r>
              <a:rPr lang="en-US" sz="2000"/>
              <a:t>More Customization</a:t>
            </a:r>
          </a:p>
        </p:txBody>
      </p:sp>
      <p:pic>
        <p:nvPicPr>
          <p:cNvPr id="2050" name="Picture 2" descr="Flask SVG and transparent PNG icons | TechIcons">
            <a:extLst>
              <a:ext uri="{FF2B5EF4-FFF2-40B4-BE49-F238E27FC236}">
                <a16:creationId xmlns:a16="http://schemas.microsoft.com/office/drawing/2014/main" id="{DE3ECA11-7F97-FD6B-AE6C-C2F6AFDFF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5554" y="2282949"/>
            <a:ext cx="3474835" cy="347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8AE53A8-59EB-F6F8-029D-B29D3FE2EBD2}"/>
              </a:ext>
            </a:extLst>
          </p:cNvPr>
          <p:cNvSpPr/>
          <p:nvPr/>
        </p:nvSpPr>
        <p:spPr>
          <a:xfrm>
            <a:off x="11903750" y="6558933"/>
            <a:ext cx="262164" cy="2621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7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6923-0090-95A0-291A-3F5E4E80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Libraries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65E547B-E31E-6C01-B606-7E9CA54E1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325781"/>
              </p:ext>
            </p:extLst>
          </p:nvPr>
        </p:nvGraphicFramePr>
        <p:xfrm>
          <a:off x="1261872" y="2181670"/>
          <a:ext cx="5852160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4CB6AAD8-C0DE-B85A-12B6-A0C0B288E3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01172" y="2821893"/>
            <a:ext cx="3094132" cy="3094132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BABF3F36-2830-EEA4-580C-CA4A61DACB6D}"/>
              </a:ext>
            </a:extLst>
          </p:cNvPr>
          <p:cNvSpPr/>
          <p:nvPr/>
        </p:nvSpPr>
        <p:spPr>
          <a:xfrm>
            <a:off x="11903750" y="6558933"/>
            <a:ext cx="262164" cy="2621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22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C92E-DADF-5E90-0971-E415A221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10D23-EF14-8374-9007-58FAB72C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66" y="2023758"/>
            <a:ext cx="6359934" cy="46643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CAC50-68F1-7514-CDFA-08377EDF08E4}"/>
              </a:ext>
            </a:extLst>
          </p:cNvPr>
          <p:cNvSpPr txBox="1"/>
          <p:nvPr/>
        </p:nvSpPr>
        <p:spPr>
          <a:xfrm>
            <a:off x="8668512" y="2368296"/>
            <a:ext cx="174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 packages</a:t>
            </a:r>
          </a:p>
          <a:p>
            <a:r>
              <a:rPr lang="en-US"/>
              <a:t>13 modules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3DA9-E8F6-EAA2-CC52-87B62E42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Engineering lifecycle: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AE1D-894A-8ED9-4F15-26235CD40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49425"/>
            <a:ext cx="6999184" cy="621792"/>
          </a:xfrm>
        </p:spPr>
        <p:txBody>
          <a:bodyPr anchor="t"/>
          <a:lstStyle/>
          <a:p>
            <a:pPr marL="0" indent="0">
              <a:buNone/>
            </a:pPr>
            <a:r>
              <a:rPr lang="en-US" b="1"/>
              <a:t>Gather and analyze requirements to create use cases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D19F9957-B7DA-7C32-706B-ECA12E158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41" y="2249424"/>
            <a:ext cx="3419475" cy="34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161D646A-E78B-3CF0-151E-6E741091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871217"/>
            <a:ext cx="6913981" cy="309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3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BD79B-DAFC-E2E9-245B-26AD56F32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3B5B-01A3-7A15-085B-9D8D53F4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Engineering lifecycle: Defining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BA17-28B6-45DD-B7AA-0088BE33A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3264"/>
            <a:ext cx="5435559" cy="6217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/>
              <a:t>Define our primary, secondary, and tertiary users 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7986558E-0720-2791-EB62-87180F9A1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41" y="2249424"/>
            <a:ext cx="3419475" cy="34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1B3355-FDD5-CDA0-F2D0-5ED74D504785}"/>
              </a:ext>
            </a:extLst>
          </p:cNvPr>
          <p:cNvSpPr txBox="1"/>
          <p:nvPr/>
        </p:nvSpPr>
        <p:spPr>
          <a:xfrm>
            <a:off x="793437" y="2440390"/>
            <a:ext cx="143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Primary Users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D9D6A1-A3ED-9FDD-5714-8C1197608DE6}"/>
              </a:ext>
            </a:extLst>
          </p:cNvPr>
          <p:cNvCxnSpPr>
            <a:cxnSpLocks/>
          </p:cNvCxnSpPr>
          <p:nvPr/>
        </p:nvCxnSpPr>
        <p:spPr>
          <a:xfrm>
            <a:off x="821382" y="3037021"/>
            <a:ext cx="13981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49885F-B3EE-BE1B-25A7-783113938C50}"/>
              </a:ext>
            </a:extLst>
          </p:cNvPr>
          <p:cNvSpPr txBox="1"/>
          <p:nvPr/>
        </p:nvSpPr>
        <p:spPr>
          <a:xfrm>
            <a:off x="648287" y="3086721"/>
            <a:ext cx="174437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Marketing Team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Managers</a:t>
            </a:r>
            <a:endParaRPr lang="en-US">
              <a:solidFill>
                <a:schemeClr val="tx2"/>
              </a:solidFill>
              <a:ea typeface="Calibri"/>
              <a:cs typeface="Calibri"/>
            </a:endParaRPr>
          </a:p>
          <a:p>
            <a:pPr algn="ctr"/>
            <a:r>
              <a:rPr lang="en-US">
                <a:solidFill>
                  <a:schemeClr val="tx2"/>
                </a:solidFill>
                <a:ea typeface="Calibri"/>
                <a:cs typeface="Calibri"/>
              </a:rPr>
              <a:t>Event Planners</a:t>
            </a:r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5D37F1-A89D-6EF2-BBC3-33A14D721382}"/>
              </a:ext>
            </a:extLst>
          </p:cNvPr>
          <p:cNvCxnSpPr>
            <a:cxnSpLocks/>
          </p:cNvCxnSpPr>
          <p:nvPr/>
        </p:nvCxnSpPr>
        <p:spPr>
          <a:xfrm>
            <a:off x="2766167" y="3039647"/>
            <a:ext cx="11109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ABB2AC-AB7E-2262-A426-F6CB5DA0F996}"/>
              </a:ext>
            </a:extLst>
          </p:cNvPr>
          <p:cNvSpPr txBox="1"/>
          <p:nvPr/>
        </p:nvSpPr>
        <p:spPr>
          <a:xfrm>
            <a:off x="2628626" y="2443016"/>
            <a:ext cx="1386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Secondary Users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6D92D-E767-9B4D-2BFC-3FA5EC4D2AA4}"/>
              </a:ext>
            </a:extLst>
          </p:cNvPr>
          <p:cNvSpPr txBox="1"/>
          <p:nvPr/>
        </p:nvSpPr>
        <p:spPr>
          <a:xfrm>
            <a:off x="2628626" y="3089347"/>
            <a:ext cx="13860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IT Support</a:t>
            </a:r>
          </a:p>
          <a:p>
            <a:pPr algn="ctr"/>
            <a:r>
              <a:rPr lang="en-US">
                <a:solidFill>
                  <a:schemeClr val="tx2"/>
                </a:solidFill>
                <a:ea typeface="Calibri"/>
                <a:cs typeface="Calibri"/>
              </a:rPr>
              <a:t>DBA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ABD429-B3E1-39FB-2B58-99294C5E8EC2}"/>
              </a:ext>
            </a:extLst>
          </p:cNvPr>
          <p:cNvSpPr txBox="1"/>
          <p:nvPr/>
        </p:nvSpPr>
        <p:spPr>
          <a:xfrm>
            <a:off x="4411433" y="2429445"/>
            <a:ext cx="1240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Tertiary Users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047A7D-2441-0EA7-4463-8951E629398F}"/>
              </a:ext>
            </a:extLst>
          </p:cNvPr>
          <p:cNvCxnSpPr>
            <a:cxnSpLocks/>
          </p:cNvCxnSpPr>
          <p:nvPr/>
        </p:nvCxnSpPr>
        <p:spPr>
          <a:xfrm>
            <a:off x="4411433" y="3026076"/>
            <a:ext cx="1150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A92E25-2EE8-9B1E-5FAF-C9185AC0238F}"/>
              </a:ext>
            </a:extLst>
          </p:cNvPr>
          <p:cNvSpPr txBox="1"/>
          <p:nvPr/>
        </p:nvSpPr>
        <p:spPr>
          <a:xfrm>
            <a:off x="4550482" y="3086759"/>
            <a:ext cx="87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Legal 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HR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2E22827-5F4D-2EBB-C407-CAFD2F67CCAB}"/>
              </a:ext>
            </a:extLst>
          </p:cNvPr>
          <p:cNvSpPr txBox="1">
            <a:spLocks/>
          </p:cNvSpPr>
          <p:nvPr/>
        </p:nvSpPr>
        <p:spPr>
          <a:xfrm>
            <a:off x="581193" y="4256212"/>
            <a:ext cx="4539447" cy="6217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b="1"/>
              <a:t>Define our project scope and constraints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5D55858-88E7-10AA-9BD7-28962D5EA244}"/>
              </a:ext>
            </a:extLst>
          </p:cNvPr>
          <p:cNvSpPr txBox="1">
            <a:spLocks/>
          </p:cNvSpPr>
          <p:nvPr/>
        </p:nvSpPr>
        <p:spPr>
          <a:xfrm>
            <a:off x="581192" y="4668178"/>
            <a:ext cx="2590312" cy="1773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FFFF"/>
              </a:buClr>
              <a:buFont typeface="Wingdings 2" panose="05020102010507070707" pitchFamily="18" charset="2"/>
              <a:buNone/>
            </a:pPr>
            <a:r>
              <a:rPr lang="en-US" sz="1600">
                <a:ea typeface="Calibri" panose="020F0502020204030204"/>
                <a:cs typeface="Calibri" panose="020F0502020204030204"/>
              </a:rPr>
              <a:t>Company intranet</a:t>
            </a:r>
          </a:p>
          <a:p>
            <a:pPr marL="0" indent="0">
              <a:buClr>
                <a:srgbClr val="FFFFFF"/>
              </a:buClr>
              <a:buFont typeface="Wingdings 2" panose="05020102010507070707" pitchFamily="18" charset="2"/>
              <a:buNone/>
            </a:pPr>
            <a:r>
              <a:rPr lang="en-US" sz="1600">
                <a:ea typeface="Calibri" panose="020F0502020204030204"/>
                <a:cs typeface="Calibri" panose="020F0502020204030204"/>
              </a:rPr>
              <a:t>Marketing emails</a:t>
            </a:r>
          </a:p>
          <a:p>
            <a:pPr marL="0" indent="0">
              <a:buClr>
                <a:srgbClr val="FFFFFF"/>
              </a:buClr>
              <a:buFont typeface="Wingdings 2" panose="05020102010507070707" pitchFamily="18" charset="2"/>
              <a:buNone/>
            </a:pPr>
            <a:r>
              <a:rPr lang="en-US" sz="1600">
                <a:ea typeface="Calibri" panose="020F0502020204030204"/>
                <a:cs typeface="Calibri" panose="020F0502020204030204"/>
              </a:rPr>
              <a:t>Company newsletters</a:t>
            </a:r>
          </a:p>
          <a:p>
            <a:pPr marL="0" indent="0">
              <a:buClr>
                <a:srgbClr val="FFFFFF"/>
              </a:buClr>
              <a:buFont typeface="Wingdings 2" panose="05020102010507070707" pitchFamily="18" charset="2"/>
              <a:buNone/>
            </a:pPr>
            <a:r>
              <a:rPr lang="en-US" sz="1600">
                <a:ea typeface="Calibri" panose="020F0502020204030204"/>
                <a:cs typeface="Calibri" panose="020F0502020204030204"/>
              </a:rPr>
              <a:t>Events like joke contests at expos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0A26F18-7D07-1843-5646-0759A02D5BD9}"/>
              </a:ext>
            </a:extLst>
          </p:cNvPr>
          <p:cNvSpPr txBox="1">
            <a:spLocks/>
          </p:cNvSpPr>
          <p:nvPr/>
        </p:nvSpPr>
        <p:spPr>
          <a:xfrm>
            <a:off x="3468103" y="4668178"/>
            <a:ext cx="3746098" cy="121865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Clr>
                <a:srgbClr val="FFFFFF"/>
              </a:buClr>
              <a:buNone/>
            </a:pPr>
            <a:r>
              <a:rPr lang="en-US" sz="1700">
                <a:solidFill>
                  <a:schemeClr val="tx2"/>
                </a:solidFill>
                <a:ea typeface="Calibri" panose="020F0502020204030204"/>
                <a:cs typeface="Calibri" panose="020F0502020204030204"/>
              </a:rPr>
              <a:t>REST HTTP requests/response </a:t>
            </a:r>
          </a:p>
          <a:p>
            <a:pPr marL="0" indent="0" algn="r">
              <a:buClr>
                <a:srgbClr val="FFFFFF"/>
              </a:buClr>
              <a:buNone/>
            </a:pPr>
            <a:r>
              <a:rPr lang="en-US" sz="1700">
                <a:solidFill>
                  <a:schemeClr val="tx2"/>
                </a:solidFill>
                <a:ea typeface="Calibri" panose="020F0502020204030204"/>
                <a:cs typeface="Calibri" panose="020F0502020204030204"/>
              </a:rPr>
              <a:t>Authentication server must be running </a:t>
            </a:r>
          </a:p>
          <a:p>
            <a:pPr marL="0" indent="0" algn="r">
              <a:buClr>
                <a:srgbClr val="FFFFFF"/>
              </a:buClr>
              <a:buNone/>
            </a:pPr>
            <a:r>
              <a:rPr lang="en-US" sz="1700">
                <a:solidFill>
                  <a:schemeClr val="tx2"/>
                </a:solidFill>
                <a:ea typeface="Calibri" panose="020F0502020204030204"/>
                <a:cs typeface="Calibri" panose="020F0502020204030204"/>
              </a:rPr>
              <a:t>4-week timeline </a:t>
            </a:r>
          </a:p>
          <a:p>
            <a:pPr marL="0" indent="0" algn="ctr">
              <a:buClr>
                <a:srgbClr val="FFFFFF"/>
              </a:buClr>
              <a:buNone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0" indent="0" algn="ctr">
              <a:buClr>
                <a:srgbClr val="FFFFFF"/>
              </a:buClr>
              <a:buNone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0" indent="0" algn="ctr">
              <a:buClr>
                <a:srgbClr val="FFFFFF"/>
              </a:buClr>
              <a:buNone/>
            </a:pPr>
            <a:endParaRPr lang="en-US" sz="240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B6CE00-9908-8805-BA7E-32D9E4B11FA9}"/>
              </a:ext>
            </a:extLst>
          </p:cNvPr>
          <p:cNvCxnSpPr>
            <a:cxnSpLocks/>
          </p:cNvCxnSpPr>
          <p:nvPr/>
        </p:nvCxnSpPr>
        <p:spPr>
          <a:xfrm>
            <a:off x="648287" y="4183811"/>
            <a:ext cx="6442626" cy="3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27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45B5F-29C4-B8DC-33E3-9AED8FE2B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887A-76FD-2BD4-673C-2CB24876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Engineering lifecycle: Defining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082C-FC25-AEFB-B680-4B3B182F9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8528"/>
            <a:ext cx="6999184" cy="621792"/>
          </a:xfrm>
        </p:spPr>
        <p:txBody>
          <a:bodyPr anchor="t"/>
          <a:lstStyle/>
          <a:p>
            <a:pPr marL="0" indent="0">
              <a:buNone/>
            </a:pPr>
            <a:r>
              <a:rPr lang="en-US" b="1"/>
              <a:t>Define what success looks like and how we should measure it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32B68F3C-9B90-7D91-3E45-DF0213028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41" y="2249424"/>
            <a:ext cx="3419475" cy="34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8A61EBE-C941-79CB-19F2-0134DEA9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069045"/>
              </p:ext>
            </p:extLst>
          </p:nvPr>
        </p:nvGraphicFramePr>
        <p:xfrm>
          <a:off x="1386315" y="2249424"/>
          <a:ext cx="4802084" cy="1549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Arrow: Down 31">
            <a:extLst>
              <a:ext uri="{FF2B5EF4-FFF2-40B4-BE49-F238E27FC236}">
                <a16:creationId xmlns:a16="http://schemas.microsoft.com/office/drawing/2014/main" id="{F5D90A21-20EE-7E87-62FB-47B435BC7EC7}"/>
              </a:ext>
            </a:extLst>
          </p:cNvPr>
          <p:cNvSpPr/>
          <p:nvPr/>
        </p:nvSpPr>
        <p:spPr>
          <a:xfrm rot="16200000">
            <a:off x="3671584" y="5173902"/>
            <a:ext cx="1021785" cy="7902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3F6FEE-2494-48C4-9F2C-052E483C609F}"/>
              </a:ext>
            </a:extLst>
          </p:cNvPr>
          <p:cNvSpPr txBox="1"/>
          <p:nvPr/>
        </p:nvSpPr>
        <p:spPr>
          <a:xfrm>
            <a:off x="4523145" y="4297681"/>
            <a:ext cx="2333792" cy="242117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>
              <a:spcAft>
                <a:spcPts val="400"/>
              </a:spcAft>
            </a:pPr>
            <a:r>
              <a:rPr lang="en-US" sz="1600">
                <a:solidFill>
                  <a:schemeClr val="tx2"/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Data Sanitization</a:t>
            </a:r>
          </a:p>
          <a:p>
            <a:pPr algn="r">
              <a:spcAft>
                <a:spcPts val="400"/>
              </a:spcAft>
              <a:buClr>
                <a:srgbClr val="FFFFFF"/>
              </a:buClr>
            </a:pPr>
            <a:r>
              <a:rPr lang="en-US" sz="1600">
                <a:solidFill>
                  <a:schemeClr val="tx2"/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Strict Field Rules</a:t>
            </a:r>
          </a:p>
          <a:p>
            <a:pPr algn="r">
              <a:spcAft>
                <a:spcPts val="400"/>
              </a:spcAft>
              <a:buClr>
                <a:srgbClr val="FFFFFF"/>
              </a:buClr>
            </a:pPr>
            <a:r>
              <a:rPr lang="en-US" sz="1600">
                <a:solidFill>
                  <a:schemeClr val="tx2"/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REST Authentication</a:t>
            </a:r>
          </a:p>
          <a:p>
            <a:pPr algn="r">
              <a:spcAft>
                <a:spcPts val="400"/>
              </a:spcAft>
              <a:buClr>
                <a:srgbClr val="FFFFFF"/>
              </a:buClr>
            </a:pPr>
            <a:r>
              <a:rPr lang="en-US" sz="1600">
                <a:solidFill>
                  <a:schemeClr val="tx2"/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REST Authorization</a:t>
            </a:r>
          </a:p>
          <a:p>
            <a:pPr algn="r">
              <a:spcAft>
                <a:spcPts val="400"/>
              </a:spcAft>
              <a:buClr>
                <a:srgbClr val="FFFFFF"/>
              </a:buClr>
            </a:pPr>
            <a:r>
              <a:rPr lang="en-US" sz="1600">
                <a:solidFill>
                  <a:schemeClr val="tx2"/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Scrub Error Message</a:t>
            </a:r>
          </a:p>
          <a:p>
            <a:pPr algn="r">
              <a:spcAft>
                <a:spcPts val="400"/>
              </a:spcAft>
              <a:buClr>
                <a:srgbClr val="FFFFFF"/>
              </a:buClr>
            </a:pPr>
            <a:r>
              <a:rPr lang="en-US" sz="1600">
                <a:solidFill>
                  <a:schemeClr val="tx2"/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Input Validation</a:t>
            </a:r>
          </a:p>
          <a:p>
            <a:pPr algn="r">
              <a:spcAft>
                <a:spcPts val="400"/>
              </a:spcAft>
              <a:buClr>
                <a:srgbClr val="FFFFFF"/>
              </a:buClr>
            </a:pPr>
            <a:r>
              <a:rPr lang="en-US" sz="1600">
                <a:solidFill>
                  <a:schemeClr val="tx2"/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Checksum Validation</a:t>
            </a:r>
          </a:p>
          <a:p>
            <a:pPr algn="r">
              <a:spcAft>
                <a:spcPts val="400"/>
              </a:spcAft>
            </a:pPr>
            <a:r>
              <a:rPr lang="en-US" sz="1600">
                <a:solidFill>
                  <a:schemeClr val="tx2"/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Rate Limiting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C38402-8516-5DCC-4674-9BCBB96A9424}"/>
              </a:ext>
            </a:extLst>
          </p:cNvPr>
          <p:cNvSpPr txBox="1"/>
          <p:nvPr/>
        </p:nvSpPr>
        <p:spPr>
          <a:xfrm>
            <a:off x="1186908" y="4274712"/>
            <a:ext cx="2777157" cy="242117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400"/>
              </a:spcAft>
            </a:pPr>
            <a:r>
              <a:rPr lang="en-US" sz="1600">
                <a:solidFill>
                  <a:schemeClr val="tx2"/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Database Injection? </a:t>
            </a:r>
          </a:p>
          <a:p>
            <a:pPr>
              <a:spcAft>
                <a:spcPts val="400"/>
              </a:spcAft>
              <a:buClr>
                <a:srgbClr val="FFFFFF"/>
              </a:buClr>
            </a:pPr>
            <a:r>
              <a:rPr lang="en-US" sz="1600">
                <a:solidFill>
                  <a:schemeClr val="tx2"/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Table Tampering? </a:t>
            </a:r>
          </a:p>
          <a:p>
            <a:pPr>
              <a:spcAft>
                <a:spcPts val="400"/>
              </a:spcAft>
              <a:buClr>
                <a:srgbClr val="FFFFFF"/>
              </a:buClr>
            </a:pPr>
            <a:r>
              <a:rPr lang="en-US" sz="1600">
                <a:solidFill>
                  <a:schemeClr val="tx2"/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Token Expiration? </a:t>
            </a:r>
          </a:p>
          <a:p>
            <a:pPr>
              <a:spcAft>
                <a:spcPts val="400"/>
              </a:spcAft>
              <a:buClr>
                <a:srgbClr val="FFFFFF"/>
              </a:buClr>
            </a:pPr>
            <a:r>
              <a:rPr lang="en-US" sz="1600">
                <a:solidFill>
                  <a:schemeClr val="tx2"/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Role Based Access? </a:t>
            </a:r>
          </a:p>
          <a:p>
            <a:pPr>
              <a:spcAft>
                <a:spcPts val="400"/>
              </a:spcAft>
              <a:buClr>
                <a:srgbClr val="FFFFFF"/>
              </a:buClr>
            </a:pPr>
            <a:r>
              <a:rPr lang="en-US" sz="1600">
                <a:solidFill>
                  <a:schemeClr val="tx2"/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Error Message Injection?</a:t>
            </a:r>
          </a:p>
          <a:p>
            <a:pPr>
              <a:spcAft>
                <a:spcPts val="400"/>
              </a:spcAft>
              <a:buClr>
                <a:srgbClr val="FFFFFF"/>
              </a:buClr>
            </a:pPr>
            <a:r>
              <a:rPr lang="en-US" sz="1600">
                <a:solidFill>
                  <a:schemeClr val="tx2"/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Overflow Attacks? </a:t>
            </a:r>
          </a:p>
          <a:p>
            <a:pPr>
              <a:spcAft>
                <a:spcPts val="400"/>
              </a:spcAft>
              <a:buClr>
                <a:srgbClr val="FFFFFF"/>
              </a:buClr>
            </a:pPr>
            <a:r>
              <a:rPr lang="en-US" sz="1600">
                <a:solidFill>
                  <a:schemeClr val="tx2"/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Code Injection?</a:t>
            </a:r>
          </a:p>
          <a:p>
            <a:pPr>
              <a:spcAft>
                <a:spcPts val="400"/>
              </a:spcAft>
            </a:pPr>
            <a:r>
              <a:rPr lang="en-US" sz="1600">
                <a:solidFill>
                  <a:schemeClr val="tx2"/>
                </a:solidFill>
                <a:latin typeface="Gill Sans MT" panose="020B0502020104020203" pitchFamily="34" charset="0"/>
                <a:ea typeface="Cambria" panose="02040503050406030204" pitchFamily="18" charset="0"/>
                <a:cs typeface="+mn-lt"/>
              </a:rPr>
              <a:t>DDoS?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B3843F0-C874-2884-AA87-D202158C6265}"/>
              </a:ext>
            </a:extLst>
          </p:cNvPr>
          <p:cNvSpPr txBox="1">
            <a:spLocks/>
          </p:cNvSpPr>
          <p:nvPr/>
        </p:nvSpPr>
        <p:spPr>
          <a:xfrm>
            <a:off x="581192" y="3963816"/>
            <a:ext cx="4802084" cy="6217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b="1"/>
              <a:t>Define security risks and possible solutions</a:t>
            </a:r>
          </a:p>
        </p:txBody>
      </p:sp>
    </p:spTree>
    <p:extLst>
      <p:ext uri="{BB962C8B-B14F-4D97-AF65-F5344CB8AC3E}">
        <p14:creationId xmlns:p14="http://schemas.microsoft.com/office/powerpoint/2010/main" val="192244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CE477-BE07-722D-8F2B-005E3E949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EF05-5B93-45A5-7706-ED26C7E5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Engineering lifecycle: Designing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42CE-1170-2960-AAE0-94077926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68" y="2009951"/>
            <a:ext cx="7136343" cy="621792"/>
          </a:xfrm>
        </p:spPr>
        <p:txBody>
          <a:bodyPr anchor="t"/>
          <a:lstStyle/>
          <a:p>
            <a:pPr marL="0" indent="0">
              <a:buNone/>
            </a:pPr>
            <a:r>
              <a:rPr lang="en-US" b="1"/>
              <a:t>Design project architecture and establish trust boundaries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48C9F14E-5FBF-0E10-6AB6-89AF9F13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41" y="2249424"/>
            <a:ext cx="3419475" cy="34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CE1F9F2C-414F-35FA-DF8C-65AD7D993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1" y="2530903"/>
            <a:ext cx="3568548" cy="380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97CD7C7-E00B-A704-7455-9BA40A73D422}"/>
              </a:ext>
            </a:extLst>
          </p:cNvPr>
          <p:cNvGrpSpPr/>
          <p:nvPr/>
        </p:nvGrpSpPr>
        <p:grpSpPr>
          <a:xfrm>
            <a:off x="4469009" y="2527366"/>
            <a:ext cx="3571861" cy="3813048"/>
            <a:chOff x="4469009" y="2631743"/>
            <a:chExt cx="3571861" cy="38130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D85CD7-5152-6CDF-15A1-EDBA80B55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9009" y="2631743"/>
              <a:ext cx="3571861" cy="3813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D31121F-E138-ED3F-4BC9-6748369538CC}"/>
                </a:ext>
              </a:extLst>
            </p:cNvPr>
            <p:cNvGrpSpPr/>
            <p:nvPr/>
          </p:nvGrpSpPr>
          <p:grpSpPr>
            <a:xfrm>
              <a:off x="5569118" y="3429000"/>
              <a:ext cx="1960638" cy="2047365"/>
              <a:chOff x="6566702" y="2018893"/>
              <a:chExt cx="3134952" cy="2891690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58D9860-A0D4-E3EB-5ABB-B5193F21CB04}"/>
                  </a:ext>
                </a:extLst>
              </p:cNvPr>
              <p:cNvCxnSpPr/>
              <p:nvPr/>
            </p:nvCxnSpPr>
            <p:spPr>
              <a:xfrm>
                <a:off x="6591492" y="2026824"/>
                <a:ext cx="14287" cy="2883759"/>
              </a:xfrm>
              <a:prstGeom prst="straightConnector1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BB1F0DB-CE22-1982-AE09-8A00D2893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05778" y="4879439"/>
                <a:ext cx="2164250" cy="11608"/>
              </a:xfrm>
              <a:prstGeom prst="straightConnector1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16A4A00-0650-6C94-6C08-C4C9EBB1B0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249" y="3070294"/>
                <a:ext cx="4519" cy="1809144"/>
              </a:xfrm>
              <a:prstGeom prst="straightConnector1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9C998A9-8C9A-4B67-AFBB-80DE9DEA15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15932" y="3093510"/>
                <a:ext cx="981204" cy="0"/>
              </a:xfrm>
              <a:prstGeom prst="straightConnector1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7EC68B8-7C90-03AD-2E64-DD432CD03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7135" y="2018894"/>
                <a:ext cx="4519" cy="1125299"/>
              </a:xfrm>
              <a:prstGeom prst="straightConnector1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E46F57B-0ED1-3BF9-0D4E-12DA8540B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66702" y="2018893"/>
                <a:ext cx="3078867" cy="6158"/>
              </a:xfrm>
              <a:prstGeom prst="straightConnector1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577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71895-48AC-C5AE-808D-4A50713B5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B8456286-C825-F9F7-6C30-95B46837B3AA}"/>
              </a:ext>
            </a:extLst>
          </p:cNvPr>
          <p:cNvSpPr/>
          <p:nvPr/>
        </p:nvSpPr>
        <p:spPr>
          <a:xfrm>
            <a:off x="6512779" y="154444"/>
            <a:ext cx="1641157" cy="582557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BA085-B403-4DCC-28D6-90E44A8B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0831" cy="1325563"/>
          </a:xfrm>
        </p:spPr>
        <p:txBody>
          <a:bodyPr/>
          <a:lstStyle/>
          <a:p>
            <a:r>
              <a:rPr lang="en-US"/>
              <a:t>DFD: Add Record as Manager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CFD88235-D557-3DEE-38BF-D604E705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51" y="2635366"/>
            <a:ext cx="4908509" cy="4351338"/>
          </a:xfrm>
        </p:spPr>
        <p:txBody>
          <a:bodyPr>
            <a:normAutofit/>
          </a:bodyPr>
          <a:lstStyle/>
          <a:p>
            <a:r>
              <a:rPr lang="en-US" sz="2000"/>
              <a:t>Record describes either:</a:t>
            </a:r>
          </a:p>
          <a:p>
            <a:pPr lvl="1"/>
            <a:r>
              <a:rPr lang="en-US" sz="1800"/>
              <a:t>Joke</a:t>
            </a:r>
          </a:p>
          <a:p>
            <a:pPr lvl="1"/>
            <a:r>
              <a:rPr lang="en-US" sz="1800"/>
              <a:t>Trivia</a:t>
            </a:r>
          </a:p>
          <a:p>
            <a:pPr lvl="1"/>
            <a:r>
              <a:rPr lang="en-US" sz="1800"/>
              <a:t>Bios</a:t>
            </a:r>
          </a:p>
          <a:p>
            <a:pPr lvl="1"/>
            <a:r>
              <a:rPr lang="en-US" sz="1800"/>
              <a:t>Quotes</a:t>
            </a:r>
          </a:p>
          <a:p>
            <a:r>
              <a:rPr lang="en-US" sz="2000"/>
              <a:t>Record gets added to public collection</a:t>
            </a:r>
          </a:p>
          <a:p>
            <a:pPr lvl="1"/>
            <a:endParaRPr lang="en-US" sz="1800"/>
          </a:p>
          <a:p>
            <a:endParaRPr lang="en-US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BCAED4-A648-D704-DAB5-75A4D3AFB1CF}"/>
              </a:ext>
            </a:extLst>
          </p:cNvPr>
          <p:cNvSpPr/>
          <p:nvPr/>
        </p:nvSpPr>
        <p:spPr>
          <a:xfrm>
            <a:off x="7711440" y="822897"/>
            <a:ext cx="3642360" cy="487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3262E3-D7BF-4652-A30B-4159A22B332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535159" y="3411536"/>
            <a:ext cx="0" cy="2430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88F9F5-4917-879C-B3D4-C2B72D2E54B2}"/>
              </a:ext>
            </a:extLst>
          </p:cNvPr>
          <p:cNvSpPr/>
          <p:nvPr/>
        </p:nvSpPr>
        <p:spPr>
          <a:xfrm>
            <a:off x="8234679" y="980238"/>
            <a:ext cx="2600960" cy="5588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Send Authentication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58C6F1-67DC-37A8-683D-F89410D1D068}"/>
              </a:ext>
            </a:extLst>
          </p:cNvPr>
          <p:cNvSpPr/>
          <p:nvPr/>
        </p:nvSpPr>
        <p:spPr>
          <a:xfrm>
            <a:off x="4729480" y="980238"/>
            <a:ext cx="2600960" cy="558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Authentication 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8C99AE-D520-F898-E8FE-C6D342CFCA1C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7330440" y="1259638"/>
            <a:ext cx="90423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49B281-158B-DC5D-AF6A-CD63B5D65CB9}"/>
              </a:ext>
            </a:extLst>
          </p:cNvPr>
          <p:cNvCxnSpPr>
            <a:cxnSpLocks/>
            <a:stCxn id="11" idx="1"/>
            <a:endCxn id="18" idx="3"/>
          </p:cNvCxnSpPr>
          <p:nvPr/>
        </p:nvCxnSpPr>
        <p:spPr>
          <a:xfrm flipH="1" flipV="1">
            <a:off x="7269464" y="2202298"/>
            <a:ext cx="14706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3AECF5-7F17-3919-30DE-5D1D387EB397}"/>
              </a:ext>
            </a:extLst>
          </p:cNvPr>
          <p:cNvCxnSpPr>
            <a:cxnSpLocks/>
          </p:cNvCxnSpPr>
          <p:nvPr/>
        </p:nvCxnSpPr>
        <p:spPr>
          <a:xfrm>
            <a:off x="9532620" y="2568256"/>
            <a:ext cx="0" cy="284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E1B3C58-A12B-84B5-F00E-06F42D28C80A}"/>
              </a:ext>
            </a:extLst>
          </p:cNvPr>
          <p:cNvSpPr/>
          <p:nvPr/>
        </p:nvSpPr>
        <p:spPr>
          <a:xfrm>
            <a:off x="8234679" y="2852736"/>
            <a:ext cx="2600960" cy="5588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Data Sanitization/ 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Input Validation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98335194-CB54-FB3E-20F0-C71B5F5B076D}"/>
              </a:ext>
            </a:extLst>
          </p:cNvPr>
          <p:cNvSpPr/>
          <p:nvPr/>
        </p:nvSpPr>
        <p:spPr>
          <a:xfrm>
            <a:off x="9152122" y="5857999"/>
            <a:ext cx="797562" cy="91440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F3AC09-9D06-8BAD-F187-0B33DCE7F03A}"/>
              </a:ext>
            </a:extLst>
          </p:cNvPr>
          <p:cNvSpPr txBox="1"/>
          <p:nvPr/>
        </p:nvSpPr>
        <p:spPr>
          <a:xfrm>
            <a:off x="7884393" y="1892084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FB1D8-F23F-C45B-110A-5EFB3077A989}"/>
              </a:ext>
            </a:extLst>
          </p:cNvPr>
          <p:cNvSpPr txBox="1"/>
          <p:nvPr/>
        </p:nvSpPr>
        <p:spPr>
          <a:xfrm>
            <a:off x="9566396" y="2532723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4F2003-9C24-9A25-5779-111D44C23FB8}"/>
              </a:ext>
            </a:extLst>
          </p:cNvPr>
          <p:cNvSpPr/>
          <p:nvPr/>
        </p:nvSpPr>
        <p:spPr>
          <a:xfrm>
            <a:off x="5806424" y="1894066"/>
            <a:ext cx="1463040" cy="616464"/>
          </a:xfrm>
          <a:prstGeom prst="roundRect">
            <a:avLst/>
          </a:prstGeom>
          <a:solidFill>
            <a:srgbClr val="FF93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Error Message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E87BFEC6-D1F9-6B4A-335F-9286B01CE1CF}"/>
              </a:ext>
            </a:extLst>
          </p:cNvPr>
          <p:cNvSpPr/>
          <p:nvPr/>
        </p:nvSpPr>
        <p:spPr>
          <a:xfrm>
            <a:off x="8740141" y="4543366"/>
            <a:ext cx="1590036" cy="871587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C90D571-31B3-485A-1D8C-1B9ED36181A0}"/>
              </a:ext>
            </a:extLst>
          </p:cNvPr>
          <p:cNvSpPr/>
          <p:nvPr/>
        </p:nvSpPr>
        <p:spPr>
          <a:xfrm>
            <a:off x="5806424" y="4673092"/>
            <a:ext cx="1463040" cy="616464"/>
          </a:xfrm>
          <a:prstGeom prst="roundRect">
            <a:avLst/>
          </a:prstGeom>
          <a:solidFill>
            <a:srgbClr val="FF93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Error Message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A53F50-8E4D-869B-E950-4FA518A3FDF5}"/>
              </a:ext>
            </a:extLst>
          </p:cNvPr>
          <p:cNvCxnSpPr/>
          <p:nvPr/>
        </p:nvCxnSpPr>
        <p:spPr>
          <a:xfrm flipH="1">
            <a:off x="7283377" y="4980933"/>
            <a:ext cx="1437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81E6A0-9707-6E39-B4C3-7F87A19B5C51}"/>
              </a:ext>
            </a:extLst>
          </p:cNvPr>
          <p:cNvSpPr txBox="1"/>
          <p:nvPr/>
        </p:nvSpPr>
        <p:spPr>
          <a:xfrm>
            <a:off x="7764708" y="4670807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3648A7-9C1F-2176-2C76-944EC25B4CF4}"/>
              </a:ext>
            </a:extLst>
          </p:cNvPr>
          <p:cNvSpPr txBox="1"/>
          <p:nvPr/>
        </p:nvSpPr>
        <p:spPr>
          <a:xfrm>
            <a:off x="9545319" y="5344646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4D2CC0-0864-9995-E916-C025523EACE8}"/>
              </a:ext>
            </a:extLst>
          </p:cNvPr>
          <p:cNvSpPr txBox="1"/>
          <p:nvPr/>
        </p:nvSpPr>
        <p:spPr>
          <a:xfrm>
            <a:off x="6368946" y="6148577"/>
            <a:ext cx="328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 to </a:t>
            </a:r>
            <a:r>
              <a:rPr lang="en-US" err="1"/>
              <a:t>Content_Public</a:t>
            </a:r>
            <a:r>
              <a:rPr lang="en-US"/>
              <a:t> Collection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85D57E-C76D-3D86-E502-1DC000B6788A}"/>
              </a:ext>
            </a:extLst>
          </p:cNvPr>
          <p:cNvCxnSpPr>
            <a:cxnSpLocks/>
          </p:cNvCxnSpPr>
          <p:nvPr/>
        </p:nvCxnSpPr>
        <p:spPr>
          <a:xfrm>
            <a:off x="9535158" y="514411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4686595-3ECF-1C32-7F95-BC1938392148}"/>
              </a:ext>
            </a:extLst>
          </p:cNvPr>
          <p:cNvSpPr/>
          <p:nvPr/>
        </p:nvSpPr>
        <p:spPr>
          <a:xfrm>
            <a:off x="11323612" y="822896"/>
            <a:ext cx="366791" cy="48795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61AC8B-31F0-E3C6-C16A-9FB0EC0288A6}"/>
              </a:ext>
            </a:extLst>
          </p:cNvPr>
          <p:cNvSpPr txBox="1"/>
          <p:nvPr/>
        </p:nvSpPr>
        <p:spPr>
          <a:xfrm rot="5400000">
            <a:off x="10673576" y="3442919"/>
            <a:ext cx="160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Our API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266856-77C8-D2C7-B683-2E52653FD763}"/>
              </a:ext>
            </a:extLst>
          </p:cNvPr>
          <p:cNvSpPr txBox="1"/>
          <p:nvPr/>
        </p:nvSpPr>
        <p:spPr>
          <a:xfrm>
            <a:off x="6512604" y="90867"/>
            <a:ext cx="185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Json token, record content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A0E660-E49F-8C4E-BDF2-F9CF597A32CA}"/>
              </a:ext>
            </a:extLst>
          </p:cNvPr>
          <p:cNvSpPr txBox="1"/>
          <p:nvPr/>
        </p:nvSpPr>
        <p:spPr>
          <a:xfrm>
            <a:off x="5753373" y="5367309"/>
            <a:ext cx="232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Check Position Again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17C48F-4A26-6A93-081B-EA349F33DFD4}"/>
              </a:ext>
            </a:extLst>
          </p:cNvPr>
          <p:cNvCxnSpPr/>
          <p:nvPr/>
        </p:nvCxnSpPr>
        <p:spPr>
          <a:xfrm>
            <a:off x="9535158" y="1564917"/>
            <a:ext cx="0" cy="1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272F4485-A73E-4814-4C24-CC1A30F4E79A}"/>
              </a:ext>
            </a:extLst>
          </p:cNvPr>
          <p:cNvSpPr/>
          <p:nvPr/>
        </p:nvSpPr>
        <p:spPr>
          <a:xfrm>
            <a:off x="8740141" y="3513930"/>
            <a:ext cx="1590036" cy="871587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141F02-8D45-9B64-B40D-544DC5C5F620}"/>
              </a:ext>
            </a:extLst>
          </p:cNvPr>
          <p:cNvSpPr txBox="1"/>
          <p:nvPr/>
        </p:nvSpPr>
        <p:spPr>
          <a:xfrm>
            <a:off x="8803344" y="3641067"/>
            <a:ext cx="144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Valid </a:t>
            </a:r>
          </a:p>
          <a:p>
            <a:pPr algn="ctr"/>
            <a:r>
              <a:rPr lang="en-US" sz="1400"/>
              <a:t>Input?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D6A080-798B-727F-7D50-0A68FC31C549}"/>
              </a:ext>
            </a:extLst>
          </p:cNvPr>
          <p:cNvSpPr/>
          <p:nvPr/>
        </p:nvSpPr>
        <p:spPr>
          <a:xfrm>
            <a:off x="8295638" y="135803"/>
            <a:ext cx="2604009" cy="558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Submits POST/</a:t>
            </a:r>
            <a:r>
              <a:rPr lang="en-US" err="1">
                <a:solidFill>
                  <a:sysClr val="windowText" lastClr="000000"/>
                </a:solidFill>
              </a:rPr>
              <a:t>Content_Public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580FBEB-9D7F-1702-2701-33802E46D402}"/>
              </a:ext>
            </a:extLst>
          </p:cNvPr>
          <p:cNvSpPr/>
          <p:nvPr/>
        </p:nvSpPr>
        <p:spPr>
          <a:xfrm>
            <a:off x="8740141" y="1766505"/>
            <a:ext cx="1590036" cy="871587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Valid Token?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2BCD08-72F6-57D6-15B9-08C735285423}"/>
              </a:ext>
            </a:extLst>
          </p:cNvPr>
          <p:cNvSpPr/>
          <p:nvPr/>
        </p:nvSpPr>
        <p:spPr>
          <a:xfrm>
            <a:off x="5806424" y="3701193"/>
            <a:ext cx="1463040" cy="616464"/>
          </a:xfrm>
          <a:prstGeom prst="roundRect">
            <a:avLst/>
          </a:prstGeom>
          <a:solidFill>
            <a:srgbClr val="FF93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Error Message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769623-A8AE-5A05-73C3-B36B013CE892}"/>
              </a:ext>
            </a:extLst>
          </p:cNvPr>
          <p:cNvCxnSpPr/>
          <p:nvPr/>
        </p:nvCxnSpPr>
        <p:spPr>
          <a:xfrm flipH="1">
            <a:off x="7290984" y="3942115"/>
            <a:ext cx="1437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241C7F-E95D-C59A-7DC9-B239D21E8E8D}"/>
              </a:ext>
            </a:extLst>
          </p:cNvPr>
          <p:cNvSpPr txBox="1"/>
          <p:nvPr/>
        </p:nvSpPr>
        <p:spPr>
          <a:xfrm>
            <a:off x="7783745" y="3659421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6FB34EB-5A5E-B26A-DB1B-0FB149D63716}"/>
              </a:ext>
            </a:extLst>
          </p:cNvPr>
          <p:cNvCxnSpPr>
            <a:cxnSpLocks/>
            <a:stCxn id="15" idx="4"/>
            <a:endCxn id="6" idx="3"/>
          </p:cNvCxnSpPr>
          <p:nvPr/>
        </p:nvCxnSpPr>
        <p:spPr>
          <a:xfrm flipV="1">
            <a:off x="9949684" y="415203"/>
            <a:ext cx="949963" cy="5899996"/>
          </a:xfrm>
          <a:prstGeom prst="bentConnector3">
            <a:avLst>
              <a:gd name="adj1" fmla="val 1240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C8BC94-871F-3A98-9555-1A23CC22B059}"/>
              </a:ext>
            </a:extLst>
          </p:cNvPr>
          <p:cNvSpPr txBox="1"/>
          <p:nvPr/>
        </p:nvSpPr>
        <p:spPr>
          <a:xfrm>
            <a:off x="9642714" y="4240837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EA0728-0CE5-1D88-D6E6-A74989071E19}"/>
              </a:ext>
            </a:extLst>
          </p:cNvPr>
          <p:cNvSpPr txBox="1"/>
          <p:nvPr/>
        </p:nvSpPr>
        <p:spPr>
          <a:xfrm>
            <a:off x="381644" y="2299410"/>
            <a:ext cx="390690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i="1"/>
              <a:t>* Key Takeaways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0CC89F-F426-27C1-D4D4-D43032E002A3}"/>
              </a:ext>
            </a:extLst>
          </p:cNvPr>
          <p:cNvSpPr/>
          <p:nvPr/>
        </p:nvSpPr>
        <p:spPr>
          <a:xfrm>
            <a:off x="11990832" y="6609905"/>
            <a:ext cx="118872" cy="1280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01C774-E6B4-9160-0712-EBE5462CCFD5}"/>
              </a:ext>
            </a:extLst>
          </p:cNvPr>
          <p:cNvSpPr txBox="1"/>
          <p:nvPr/>
        </p:nvSpPr>
        <p:spPr>
          <a:xfrm>
            <a:off x="8837755" y="4698499"/>
            <a:ext cx="144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Valid </a:t>
            </a:r>
          </a:p>
          <a:p>
            <a:pPr algn="ctr"/>
            <a:r>
              <a:rPr lang="en-US" sz="1400"/>
              <a:t>Checksum?</a:t>
            </a:r>
          </a:p>
        </p:txBody>
      </p:sp>
    </p:spTree>
    <p:extLst>
      <p:ext uri="{BB962C8B-B14F-4D97-AF65-F5344CB8AC3E}">
        <p14:creationId xmlns:p14="http://schemas.microsoft.com/office/powerpoint/2010/main" val="112210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BB9B5-6E32-43D6-B6C0-119EBC6A8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9D4B-AFA3-7131-A0CC-74CD7ADF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Engineering lifecycle: Designing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BACC-F1AD-1B5E-B741-C85942FA3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49425"/>
            <a:ext cx="7136343" cy="621792"/>
          </a:xfrm>
        </p:spPr>
        <p:txBody>
          <a:bodyPr anchor="t"/>
          <a:lstStyle/>
          <a:p>
            <a:pPr marL="0" indent="0">
              <a:buNone/>
            </a:pPr>
            <a:r>
              <a:rPr lang="en-US" b="1"/>
              <a:t>Decide on tools and libraries 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AA43A9A5-5AA1-C56B-0AD8-234C671C2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41" y="2249424"/>
            <a:ext cx="3419475" cy="34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E32BCC0-890D-490A-870D-060AC21A8C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785141"/>
              </p:ext>
            </p:extLst>
          </p:nvPr>
        </p:nvGraphicFramePr>
        <p:xfrm>
          <a:off x="4205884" y="2871217"/>
          <a:ext cx="3733461" cy="2775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Picture 2" descr="Python language logo | Free SVG">
            <a:extLst>
              <a:ext uri="{FF2B5EF4-FFF2-40B4-BE49-F238E27FC236}">
                <a16:creationId xmlns:a16="http://schemas.microsoft.com/office/drawing/2014/main" id="{5E8258A3-7925-0A1F-C934-52EF5022C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0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143" t="34571" r="31143" b="28476"/>
          <a:stretch>
            <a:fillRect/>
          </a:stretch>
        </p:blipFill>
        <p:spPr bwMode="auto">
          <a:xfrm>
            <a:off x="770177" y="2683764"/>
            <a:ext cx="799432" cy="78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5B941BA-09CA-1E4B-5234-FD6450523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44" y="3085864"/>
            <a:ext cx="1746121" cy="4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D06A0D0-111D-2F25-BD7E-7F047F2DF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77" y="4240523"/>
            <a:ext cx="611347" cy="61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Hub Logo, Git Hub Icon With Text On ...">
            <a:extLst>
              <a:ext uri="{FF2B5EF4-FFF2-40B4-BE49-F238E27FC236}">
                <a16:creationId xmlns:a16="http://schemas.microsoft.com/office/drawing/2014/main" id="{9895B14C-9878-3913-D5E8-CE74B61FF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09" y="5362777"/>
            <a:ext cx="1472765" cy="73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ess and Media | Postman">
            <a:extLst>
              <a:ext uri="{FF2B5EF4-FFF2-40B4-BE49-F238E27FC236}">
                <a16:creationId xmlns:a16="http://schemas.microsoft.com/office/drawing/2014/main" id="{9C5E92A2-9150-0EDC-F240-1E50C9FDB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64" b="-1"/>
          <a:stretch>
            <a:fillRect/>
          </a:stretch>
        </p:blipFill>
        <p:spPr bwMode="auto">
          <a:xfrm>
            <a:off x="667937" y="5312664"/>
            <a:ext cx="1003911" cy="100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sk icon - Free Download PNG &amp; SVG | Streamline">
            <a:extLst>
              <a:ext uri="{FF2B5EF4-FFF2-40B4-BE49-F238E27FC236}">
                <a16:creationId xmlns:a16="http://schemas.microsoft.com/office/drawing/2014/main" id="{E034C798-20F9-899D-6EF5-262985E1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910" y="3943964"/>
            <a:ext cx="912053" cy="91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06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7CAFF-FF3D-5022-8910-660EC85DE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1296-AFF2-713F-DCD1-1CDC0893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Engineering lifecycle: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7EA0-648E-E10B-96EC-4A492E928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49425"/>
            <a:ext cx="7136343" cy="621792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/>
              <a:t>Build project organization and workflow </a:t>
            </a:r>
          </a:p>
          <a:p>
            <a:pPr marL="0" indent="0">
              <a:buNone/>
            </a:pPr>
            <a:r>
              <a:rPr lang="en-US" b="1"/>
              <a:t>Still in progress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29F3176B-10C3-8FC6-1D19-18B8BE540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41" y="2249424"/>
            <a:ext cx="3419475" cy="34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B16BD-3E20-2778-ECEF-984C943D1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3111870"/>
            <a:ext cx="3981941" cy="29203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91721485-D982-0236-2E96-6A2322010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203" y="3687030"/>
            <a:ext cx="3203868" cy="177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438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702</Words>
  <Application>Microsoft Office PowerPoint</Application>
  <PresentationFormat>Widescreen</PresentationFormat>
  <Paragraphs>197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Calibri</vt:lpstr>
      <vt:lpstr>Cambria</vt:lpstr>
      <vt:lpstr>Century Schoolbook</vt:lpstr>
      <vt:lpstr>Gill Sans MT</vt:lpstr>
      <vt:lpstr>Wingdings 2</vt:lpstr>
      <vt:lpstr>Dividend</vt:lpstr>
      <vt:lpstr>Team White Executive Overview  – All the buzz™</vt:lpstr>
      <vt:lpstr>Project Overview</vt:lpstr>
      <vt:lpstr>Engineering lifecycle: Planning</vt:lpstr>
      <vt:lpstr>Engineering lifecycle: Defining</vt:lpstr>
      <vt:lpstr>Engineering lifecycle: Defining</vt:lpstr>
      <vt:lpstr>Engineering lifecycle: Designing</vt:lpstr>
      <vt:lpstr>DFD: Add Record as Manager</vt:lpstr>
      <vt:lpstr>Engineering lifecycle: Designing</vt:lpstr>
      <vt:lpstr>Engineering lifecycle: Building</vt:lpstr>
      <vt:lpstr>Engineering lifecycle: Testing/Deployment</vt:lpstr>
      <vt:lpstr>Thank you!</vt:lpstr>
      <vt:lpstr>Data Dictionary</vt:lpstr>
      <vt:lpstr>Requirements / Use Cases</vt:lpstr>
      <vt:lpstr>Success Metrics</vt:lpstr>
      <vt:lpstr>Security Risks + Solutions</vt:lpstr>
      <vt:lpstr>Architecture</vt:lpstr>
      <vt:lpstr>Python</vt:lpstr>
      <vt:lpstr>Engineering lifecycle: Designing</vt:lpstr>
      <vt:lpstr>MongoDB (NoSQL)</vt:lpstr>
      <vt:lpstr>Flask</vt:lpstr>
      <vt:lpstr>Libraries</vt:lpstr>
      <vt:lpstr>Organization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Kassidy Wall</cp:lastModifiedBy>
  <cp:revision>1</cp:revision>
  <dcterms:created xsi:type="dcterms:W3CDTF">2025-10-24T19:51:30Z</dcterms:created>
  <dcterms:modified xsi:type="dcterms:W3CDTF">2025-10-28T17:34:41Z</dcterms:modified>
</cp:coreProperties>
</file>