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96EA0-D8B8-44C8-BE06-C59663B60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303EB8-5D61-48E8-AEE2-BAF596438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D4C2B-27FB-46C0-AEEC-3BD22FF5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8F39-8BBF-48EB-99D8-A3D4AF07411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1F346-B29D-415F-AE96-EC0B3D4D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3C3EE-CF4E-490D-A0FF-92614169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3A-F7AB-45B9-B44D-9A168E1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0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CF702-3023-4CF4-A5B1-E9BABFD3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64601-6A78-4627-8B8E-E03204845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D0CC0-C9FE-4AD3-9FD5-8BE6C42A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8F39-8BBF-48EB-99D8-A3D4AF07411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F6F24-DFFA-4A4B-9F30-0AAD5075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F754A-92CF-4484-9A2F-A61E68F1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3A-F7AB-45B9-B44D-9A168E1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1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67A6B5-97F7-4A15-9808-A2AB0ED22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BBBC9B-3EA2-46F3-B2FE-7A76CAAD1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2635F-A145-4AAD-88F5-818E4761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8F39-8BBF-48EB-99D8-A3D4AF07411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0422C-6B62-4744-8F85-77540513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6A4F0-152E-4057-B480-0E581CEB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3A-F7AB-45B9-B44D-9A168E1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5CFB0-548C-46F2-ABE7-869AA965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3DDEA-84EC-4F85-9744-0D02A80A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59B34-52A2-43C1-9E85-8103F852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8F39-8BBF-48EB-99D8-A3D4AF07411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07157-A86A-4C49-B2E2-5BC851C1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31AFB-6D52-49B4-A592-EC3B9350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3A-F7AB-45B9-B44D-9A168E1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43771-EF4B-4EBC-8321-D497909A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6498D-6874-476D-952E-3C04A1126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290F6-060E-4E82-BFCE-94EC6897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8F39-8BBF-48EB-99D8-A3D4AF07411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FF028-471C-4C6C-960E-3B8BC885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EB74C-A0E7-4895-89FD-D6A3B818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3A-F7AB-45B9-B44D-9A168E1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5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88310-2906-48AE-AA34-F545CB4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4FF06-7F2D-443A-84F0-F212DDA52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FDCD3-0438-4524-8AE5-E31628B69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DDEDB-E401-4CF2-928C-EF84721C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8F39-8BBF-48EB-99D8-A3D4AF07411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6476C-F96B-4AB5-BE61-D1E5700A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8B25C-D6A6-48D0-9BF3-DF5C7DA4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3A-F7AB-45B9-B44D-9A168E1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5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FC440-2C46-45D2-B523-1B109921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1766E-3FDF-474C-9AEA-0FF00662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83EAD-3AF1-4642-9F0A-217D38062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6F533-F4E9-4BEA-92D8-4AFC462D7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430561-AB00-48D0-88D2-5E657898E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98310B-7018-447F-B286-5EB596C9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8F39-8BBF-48EB-99D8-A3D4AF07411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B19EC0-807A-40F0-BC42-05E707A1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1FEDD1-6711-4FA6-B90D-4D352EAB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3A-F7AB-45B9-B44D-9A168E1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FC0ED-08BD-461B-834A-1215F9EA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0BBA8D-602D-42F7-AF57-C0514D64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8F39-8BBF-48EB-99D8-A3D4AF07411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8B7A3-CC70-46CB-8681-1A5A49BC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46F29-CB1F-4055-AD26-5A4A2A1E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3A-F7AB-45B9-B44D-9A168E1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5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4D3E1B-EE39-4D0F-84CC-2ABBBAD5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8F39-8BBF-48EB-99D8-A3D4AF07411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E523CB-4992-4738-A66C-77547565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E1B752-E853-44FB-B887-025E2030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3A-F7AB-45B9-B44D-9A168E1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1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51C77-0780-425D-B603-E4FDE6D5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08BA4-0DB5-43E6-8672-A1A2E739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1B1392-8CDB-4ADC-8E24-B24B60B3E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D22685-A662-42FB-998A-F3775A7D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8F39-8BBF-48EB-99D8-A3D4AF07411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AFCAD-D944-4847-AFAA-00786400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5616BF-E4B2-46DF-BD92-1FC6AE1B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3A-F7AB-45B9-B44D-9A168E1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7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BC41A-FAB3-40A3-9718-102A53BD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5C5F15-6188-4D98-86EE-CD8F15896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8C7B84-C5DD-44AD-BA56-7D50FB11E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5FB55-4D8C-46E6-84E4-D37059F2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18F39-8BBF-48EB-99D8-A3D4AF07411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53741-0C99-4B8E-988C-58DDE04D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AEF0D-31A3-427F-854F-804B974E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833A-F7AB-45B9-B44D-9A168E1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7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458B0-C8A8-4D4A-818D-3E13D6F2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19BA1-26B0-4900-84D2-A4A8E405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EB557-D377-484E-908E-9C953560F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18F39-8BBF-48EB-99D8-A3D4AF07411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F2D15-61D8-4F8A-B346-D80193A1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3A539-F602-4ADC-A09F-B00DBE887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833A-F7AB-45B9-B44D-9A168E197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7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932B8-200C-41B5-807C-123C2CACE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Lab2_shinwoo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C3199-224B-4F39-9D7D-129DA594C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3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EDFCF5-0DC4-4012-BDDC-CD9E4905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5" y="0"/>
            <a:ext cx="10686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9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Lab2_shinwoo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Lab2_shinwoo</dc:title>
  <dc:creator>이신우</dc:creator>
  <cp:lastModifiedBy>이신우</cp:lastModifiedBy>
  <cp:revision>1</cp:revision>
  <dcterms:created xsi:type="dcterms:W3CDTF">2025-03-19T02:52:11Z</dcterms:created>
  <dcterms:modified xsi:type="dcterms:W3CDTF">2025-03-19T02:52:24Z</dcterms:modified>
</cp:coreProperties>
</file>