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BBDE4-39D6-46E0-A796-230A275A6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40155C-F725-42FF-BD59-D935748EC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EAEB3-F3EA-404F-AB45-9A248007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C057-9352-4FCF-BE12-BEABF8012C9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60206-0CFC-494A-AA2C-359B2174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B9769-F670-4B64-87C9-76486CF1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7E30-56A0-408F-BDF3-46B910F37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94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EF7F2-89F5-422F-9751-423E03F0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C17ADA-9BE7-46D6-A06F-F6B989ACA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5C638-A801-4CFF-8602-A3DEA797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C057-9352-4FCF-BE12-BEABF8012C9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8F8A7-19F7-4E76-A741-9C2CD0A9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D9B14-7B8C-47F1-B1B0-DA057549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7E30-56A0-408F-BDF3-46B910F37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54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00D768-FB4A-47AA-9683-230E152B4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94144-26A0-4E84-A35F-04233AC12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14705-F305-48A2-8A4F-162287A9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C057-9352-4FCF-BE12-BEABF8012C9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018F2-241B-4380-810F-A83B1FCC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A0519-C1B7-4043-9AC6-566C28B2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7E30-56A0-408F-BDF3-46B910F37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7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D5AF5-FE22-4872-91FA-2542B040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4E8BA-E989-4EA7-894D-031A61FA9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061A3-3000-4851-8E5F-D5562E55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C057-9352-4FCF-BE12-BEABF8012C9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04306-E18E-42AA-9CEB-1CCCEC6A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682E0-7A44-4B37-ADDD-03DA64CF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7E30-56A0-408F-BDF3-46B910F37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20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24668-8B32-43AF-A793-931758A0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A92875-C329-4EBA-9AC3-5969070B3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E6309-C591-4C18-BFA8-9268023B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C057-9352-4FCF-BE12-BEABF8012C9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04332-7F63-46A8-963C-72BE075F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AE9005-A994-4C7B-8823-04C3732F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7E30-56A0-408F-BDF3-46B910F37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66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23CFD-D531-4B9F-9114-0F9BF8A8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C42C4-1BEA-4BDB-8407-C4484921D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05669C-0107-4D2A-BBCF-A910357ED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4D0669-334A-4AC5-852D-90FEA1F2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C057-9352-4FCF-BE12-BEABF8012C9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9456FF-A282-481D-97B1-B66F89C9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18666C-668A-44A7-86B6-94D62383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7E30-56A0-408F-BDF3-46B910F37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65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D7988-74BA-4D56-AD22-271360D7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166FD1-E269-4EA8-9B4C-69FE52234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E8650-96AE-41E9-9186-C6004DC7B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B37880-C6C8-4710-BA03-AF5069B0B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6F0FE9-5EE2-4D67-9D1D-EC562E021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66793C-979C-4081-914C-B65D776A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C057-9352-4FCF-BE12-BEABF8012C9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3FF91F-60B7-4678-9417-583D853C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937724-980F-4C2D-81CE-EC7CA7B4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7E30-56A0-408F-BDF3-46B910F37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08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88462-D490-4D41-B549-D2087CBB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0A3B5-116E-4C31-82E2-82319D24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C057-9352-4FCF-BE12-BEABF8012C9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978E6A-C990-408C-8398-1AA24D51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7E25A7-069A-465D-8163-F35ABDDC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7E30-56A0-408F-BDF3-46B910F37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40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B99FD-788B-458E-BE70-EF7CCA63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C057-9352-4FCF-BE12-BEABF8012C9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D834BF-4DDD-4C99-9D68-FA84708B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2D06E-589C-4CCB-89FB-3D9210B5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7E30-56A0-408F-BDF3-46B910F37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8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7F4CC-3382-4E80-A9A8-8614024D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4B107-812E-4404-B3F8-01E62CC7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128BF5-89D0-4363-9CAD-121662FC8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B8430F-538F-463C-8D86-D858932E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C057-9352-4FCF-BE12-BEABF8012C9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EEEDE2-B59D-4284-86E9-696CF444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2A7FEF-11CA-46EA-BBF6-05986AA7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7E30-56A0-408F-BDF3-46B910F37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1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4E819-D6E6-4299-8420-9B03C78A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A23A4E-E6D3-4A49-9CE0-0F5FF93D1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3D984F-79E0-4725-AA4C-6C7760403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90CBEB-53F3-41A1-9135-7C71798B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C057-9352-4FCF-BE12-BEABF8012C9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898082-8AE3-4E46-9D9C-0D7E46F3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D5234-0347-48AA-A874-4FEBB76A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7E30-56A0-408F-BDF3-46B910F37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34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763B46-9FE5-4589-A486-15A15157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C8F924-8CAD-4D71-8AA9-325CA91E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0AF81-2500-4D68-A2F0-D5377995F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DC057-9352-4FCF-BE12-BEABF8012C9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D0992-CAF2-4597-A9D5-0C0CE5C4C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8DA68-F7FC-44ED-8E04-B98625EAE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07E30-56A0-408F-BDF3-46B910F37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42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9485E03-2F8B-4FF2-8F67-64B3F2CD9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19" y="151942"/>
            <a:ext cx="7668695" cy="6554115"/>
          </a:xfrm>
          <a:prstGeom prst="rect">
            <a:avLst/>
          </a:prstGeom>
        </p:spPr>
      </p:pic>
      <p:pic>
        <p:nvPicPr>
          <p:cNvPr id="5" name="2025-04-08 12-02-42">
            <a:hlinkClick r:id="" action="ppaction://media"/>
            <a:extLst>
              <a:ext uri="{FF2B5EF4-FFF2-40B4-BE49-F238E27FC236}">
                <a16:creationId xmlns:a16="http://schemas.microsoft.com/office/drawing/2014/main" id="{080C45D0-BB35-4605-9C1A-8F8C414A51B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80022" y="748581"/>
            <a:ext cx="8526002" cy="479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4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9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2025-04-08 12-02-42">
            <a:hlinkClick r:id="" action="ppaction://media"/>
            <a:extLst>
              <a:ext uri="{FF2B5EF4-FFF2-40B4-BE49-F238E27FC236}">
                <a16:creationId xmlns:a16="http://schemas.microsoft.com/office/drawing/2014/main" id="{48750426-A854-4A6B-9BCB-756A306AC69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2411" y="0"/>
            <a:ext cx="11047178" cy="621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4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박찬혁</dc:creator>
  <cp:lastModifiedBy>박찬혁</cp:lastModifiedBy>
  <cp:revision>1</cp:revision>
  <dcterms:created xsi:type="dcterms:W3CDTF">2025-04-08T03:04:51Z</dcterms:created>
  <dcterms:modified xsi:type="dcterms:W3CDTF">2025-04-08T03:05:15Z</dcterms:modified>
</cp:coreProperties>
</file>