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6A012-B509-4C84-9DBD-462C89567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8EE87-E8E8-41C3-8954-E309082A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302F3-9559-415B-A6C6-F8A1AEE8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37F17-9ED2-4AB5-AE43-4A367E26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144FF-D771-409C-A038-74BF2A46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1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236-3D78-4D94-9FB9-F3E1917D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8A56D-10DC-4D95-BFBA-16DD7A16E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5D0FC-9109-45C5-A997-64D5F913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6945B-DD17-42B5-95CE-ABBFD04B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884FD-BDE8-4CB4-A23D-DC506CB3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CB9E0-FE11-499C-92F5-8AECBA9FB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2C871-A258-436E-9E87-6953751E7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F9DA0-535E-425D-B313-B47913D1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72F74-5F94-4354-9EAC-F7F45176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D4B68-AA07-4D42-8243-372D1B18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1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D9A9-011C-41C3-8C1B-5D3A021A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DE007-D038-453A-B8A1-EE11EB81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6997-E843-4EF3-8ACD-40E4A59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905E8-DCBD-4211-8FBE-C86F6C35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C110A-9AC1-4FC4-85F1-08A2AECE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8C06-407F-4AA2-8034-942E99D6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3ADD5-10BE-4CFF-B3E7-851C8598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15803-2842-453B-81D0-E78AF0F3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BE77A-4D37-461D-A216-EC6F0625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0A13A-D90B-4B41-9F82-BE1C8184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A3A63-42E1-491F-82A6-B1CD73B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69CA5-A1E1-4393-8D6B-152A05CF4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F297B7-0058-4C56-AF9B-ED682BF9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4071E-74D4-4586-8C70-AD055ECE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A8E96-00EE-4CA0-BEA7-CD514C7A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84B2C-E470-4870-B846-CB02D7D6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C1B3-55BE-42CE-8E38-06F6CC85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EB261-11E6-476E-BEC3-F6C99E86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603761-593B-4C0C-86E7-64F61DC11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AE545-A535-4BCF-9905-4A1EDF554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4CE0C1-4C49-4B65-BCD0-B8150A548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FB0F1-077F-4532-9853-41676A72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6E2261-BCF0-4CBE-92A8-39C4708C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2F2DD-9D61-41B3-A461-6DCAA975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1CF42-2662-4803-AA19-FD001624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51DC8C-73B1-4A83-97C6-40BC34D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2582B-2003-4BCC-A979-D7AB688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D6715-BA8F-4729-9F1B-31490961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9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B92E80-361C-4B95-A1EA-B1AF23C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92EDD8-BAE6-439D-BC42-1E1B8CAF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6F645-FA21-44EC-9539-CA98DC6B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2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AF0C-5CDC-4DFE-A08B-2852D023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EC706-CF09-4954-AF90-F0B52FBA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6836A-A34E-4BA4-9DBF-BDAA6593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4D882-1F08-4CBD-A039-FC237C76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F0B3C-ACA7-43F6-94BB-F2BCBEC0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C981D-2779-4924-B6EA-EBD586E2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84AFC-F25A-4F51-BD1A-9FAE3615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8E862-F974-43BF-AA1C-290C644E9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7584D-A350-4DCF-AEB9-C307A0C66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41D58-8286-4A9D-B56C-8BFB58E0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3B966-BCA3-43BD-B4CE-AA151918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47CE8-65C7-4082-944E-A3BFE1C7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19F47-D107-4283-B450-0FFFEA20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03670-D153-41B9-B427-1236750C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5783-BAA4-44B1-9CB8-1411C365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91E5-355F-4EA7-8AB9-409A80D3A1F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EACB0-0748-414E-9821-24200CDD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C21F2-4395-4050-B496-2F1664F85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0207-E111-4547-A27B-84A59BFFB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29ED3-65BD-49FB-B8B1-8B1AF19E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132161-278E-4EA1-9DA8-D8B0F6713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leekyoungeun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7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B6CFBD-D470-4511-97CE-5C04ECAF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33"/>
            <a:ext cx="12192000" cy="6492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43EEF-EBEB-413E-8662-CD39FB9099ED}"/>
              </a:ext>
            </a:extLst>
          </p:cNvPr>
          <p:cNvSpPr txBox="1"/>
          <p:nvPr/>
        </p:nvSpPr>
        <p:spPr>
          <a:xfrm>
            <a:off x="313267" y="965200"/>
            <a:ext cx="617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585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1CE328-7A04-415B-B72A-88CDCD16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9" y="0"/>
            <a:ext cx="96440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3EDDE-BD4A-4CD6-95ED-BB48AECA5319}"/>
              </a:ext>
            </a:extLst>
          </p:cNvPr>
          <p:cNvSpPr txBox="1"/>
          <p:nvPr/>
        </p:nvSpPr>
        <p:spPr>
          <a:xfrm>
            <a:off x="313267" y="965200"/>
            <a:ext cx="577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B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130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Assignment 1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KYOUNGEUN LEE</dc:creator>
  <cp:lastModifiedBy>KYOUNGEUN LEE</cp:lastModifiedBy>
  <cp:revision>1</cp:revision>
  <dcterms:created xsi:type="dcterms:W3CDTF">2025-03-11T05:40:04Z</dcterms:created>
  <dcterms:modified xsi:type="dcterms:W3CDTF">2025-03-11T05:41:03Z</dcterms:modified>
</cp:coreProperties>
</file>