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78" r:id="rId6"/>
    <p:sldId id="381" r:id="rId7"/>
    <p:sldId id="382" r:id="rId8"/>
    <p:sldId id="383" r:id="rId9"/>
    <p:sldId id="3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F9680-C137-4BC3-802B-570FA78FDA31}" v="109" dt="2024-08-29T06:59:36.584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Hoà Huỳnh" userId="d389dea489eca758" providerId="LiveId" clId="{895F9680-C137-4BC3-802B-570FA78FDA31}"/>
    <pc:docChg chg="undo custSel addSld delSld modSld sldOrd">
      <pc:chgData name="Huy Hoà Huỳnh" userId="d389dea489eca758" providerId="LiveId" clId="{895F9680-C137-4BC3-802B-570FA78FDA31}" dt="2024-09-05T02:04:41.947" v="1494" actId="123"/>
      <pc:docMkLst>
        <pc:docMk/>
      </pc:docMkLst>
      <pc:sldChg chg="modSp mod">
        <pc:chgData name="Huy Hoà Huỳnh" userId="d389dea489eca758" providerId="LiveId" clId="{895F9680-C137-4BC3-802B-570FA78FDA31}" dt="2024-08-29T07:20:33.675" v="1492" actId="114"/>
        <pc:sldMkLst>
          <pc:docMk/>
          <pc:sldMk cId="2498031464" sldId="342"/>
        </pc:sldMkLst>
        <pc:spChg chg="mod">
          <ac:chgData name="Huy Hoà Huỳnh" userId="d389dea489eca758" providerId="LiveId" clId="{895F9680-C137-4BC3-802B-570FA78FDA31}" dt="2024-08-29T07:20:33.675" v="1492" actId="114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Huy Hoà Huỳnh" userId="d389dea489eca758" providerId="LiveId" clId="{895F9680-C137-4BC3-802B-570FA78FDA31}" dt="2024-08-29T07:20:24.678" v="1491" actId="404"/>
          <ac:spMkLst>
            <pc:docMk/>
            <pc:sldMk cId="2498031464" sldId="342"/>
            <ac:spMk id="12" creationId="{997874EA-2F67-60CD-631F-5A787057F8CE}"/>
          </ac:spMkLst>
        </pc:spChg>
      </pc:sldChg>
      <pc:sldChg chg="ord">
        <pc:chgData name="Huy Hoà Huỳnh" userId="d389dea489eca758" providerId="LiveId" clId="{895F9680-C137-4BC3-802B-570FA78FDA31}" dt="2024-08-29T06:37:23.038" v="782"/>
        <pc:sldMkLst>
          <pc:docMk/>
          <pc:sldMk cId="1073601555" sldId="376"/>
        </pc:sldMkLst>
      </pc:sldChg>
      <pc:sldChg chg="delSp modSp mod ord">
        <pc:chgData name="Huy Hoà Huỳnh" userId="d389dea489eca758" providerId="LiveId" clId="{895F9680-C137-4BC3-802B-570FA78FDA31}" dt="2024-09-05T02:04:41.947" v="1494" actId="123"/>
        <pc:sldMkLst>
          <pc:docMk/>
          <pc:sldMk cId="910315636" sldId="378"/>
        </pc:sldMkLst>
        <pc:spChg chg="mod">
          <ac:chgData name="Huy Hoà Huỳnh" userId="d389dea489eca758" providerId="LiveId" clId="{895F9680-C137-4BC3-802B-570FA78FDA31}" dt="2024-09-05T02:04:41.947" v="1494" actId="123"/>
          <ac:spMkLst>
            <pc:docMk/>
            <pc:sldMk cId="910315636" sldId="378"/>
            <ac:spMk id="3" creationId="{FB2F5F9A-B16D-CA49-7F40-A0142E41DC56}"/>
          </ac:spMkLst>
        </pc:spChg>
        <pc:spChg chg="del">
          <ac:chgData name="Huy Hoà Huỳnh" userId="d389dea489eca758" providerId="LiveId" clId="{895F9680-C137-4BC3-802B-570FA78FDA31}" dt="2024-08-29T06:37:33.932" v="783" actId="478"/>
          <ac:spMkLst>
            <pc:docMk/>
            <pc:sldMk cId="910315636" sldId="378"/>
            <ac:spMk id="5" creationId="{C154FF57-7CDF-D03E-F822-9A9007A7378B}"/>
          </ac:spMkLst>
        </pc:spChg>
        <pc:picChg chg="mod">
          <ac:chgData name="Huy Hoà Huỳnh" userId="d389dea489eca758" providerId="LiveId" clId="{895F9680-C137-4BC3-802B-570FA78FDA31}" dt="2024-08-29T06:37:53.334" v="784" actId="14826"/>
          <ac:picMkLst>
            <pc:docMk/>
            <pc:sldMk cId="910315636" sldId="378"/>
            <ac:picMk id="6" creationId="{05B64636-376E-96D4-B550-D764B2C6A6A7}"/>
          </ac:picMkLst>
        </pc:picChg>
      </pc:sldChg>
      <pc:sldChg chg="modSp del mod">
        <pc:chgData name="Huy Hoà Huỳnh" userId="d389dea489eca758" providerId="LiveId" clId="{895F9680-C137-4BC3-802B-570FA78FDA31}" dt="2024-08-29T07:18:28.609" v="1466" actId="47"/>
        <pc:sldMkLst>
          <pc:docMk/>
          <pc:sldMk cId="656112236" sldId="379"/>
        </pc:sldMkLst>
        <pc:spChg chg="mod">
          <ac:chgData name="Huy Hoà Huỳnh" userId="d389dea489eca758" providerId="LiveId" clId="{895F9680-C137-4BC3-802B-570FA78FDA31}" dt="2024-08-29T07:18:09.349" v="1465" actId="20577"/>
          <ac:spMkLst>
            <pc:docMk/>
            <pc:sldMk cId="656112236" sldId="379"/>
            <ac:spMk id="12" creationId="{997874EA-2F67-60CD-631F-5A787057F8CE}"/>
          </ac:spMkLst>
        </pc:spChg>
      </pc:sldChg>
      <pc:sldChg chg="delSp new del mod">
        <pc:chgData name="Huy Hoà Huỳnh" userId="d389dea489eca758" providerId="LiveId" clId="{895F9680-C137-4BC3-802B-570FA78FDA31}" dt="2024-08-29T07:18:02.927" v="1463" actId="47"/>
        <pc:sldMkLst>
          <pc:docMk/>
          <pc:sldMk cId="430577347" sldId="380"/>
        </pc:sldMkLst>
        <pc:spChg chg="del">
          <ac:chgData name="Huy Hoà Huỳnh" userId="d389dea489eca758" providerId="LiveId" clId="{895F9680-C137-4BC3-802B-570FA78FDA31}" dt="2024-08-29T06:24:06.971" v="1" actId="478"/>
          <ac:spMkLst>
            <pc:docMk/>
            <pc:sldMk cId="430577347" sldId="380"/>
            <ac:spMk id="2" creationId="{5C6C3B48-E6E9-E119-26DD-4E0EFF286BB0}"/>
          </ac:spMkLst>
        </pc:spChg>
      </pc:sldChg>
      <pc:sldChg chg="addSp delSp modSp add mod ord">
        <pc:chgData name="Huy Hoà Huỳnh" userId="d389dea489eca758" providerId="LiveId" clId="{895F9680-C137-4BC3-802B-570FA78FDA31}" dt="2024-08-29T06:37:14.758" v="780" actId="20577"/>
        <pc:sldMkLst>
          <pc:docMk/>
          <pc:sldMk cId="2941093078" sldId="381"/>
        </pc:sldMkLst>
        <pc:spChg chg="mod">
          <ac:chgData name="Huy Hoà Huỳnh" userId="d389dea489eca758" providerId="LiveId" clId="{895F9680-C137-4BC3-802B-570FA78FDA31}" dt="2024-08-29T06:33:16.931" v="26" actId="20577"/>
          <ac:spMkLst>
            <pc:docMk/>
            <pc:sldMk cId="2941093078" sldId="381"/>
            <ac:spMk id="2" creationId="{6CCA29A4-AAFD-04EE-0732-0671E83D5EF1}"/>
          </ac:spMkLst>
        </pc:spChg>
        <pc:spChg chg="add del mod">
          <ac:chgData name="Huy Hoà Huỳnh" userId="d389dea489eca758" providerId="LiveId" clId="{895F9680-C137-4BC3-802B-570FA78FDA31}" dt="2024-08-29T06:35:31.370" v="435" actId="20577"/>
          <ac:spMkLst>
            <pc:docMk/>
            <pc:sldMk cId="2941093078" sldId="381"/>
            <ac:spMk id="3" creationId="{F09FEE91-E849-1CB0-9E51-A58B99C631C5}"/>
          </ac:spMkLst>
        </pc:spChg>
        <pc:spChg chg="mod">
          <ac:chgData name="Huy Hoà Huỳnh" userId="d389dea489eca758" providerId="LiveId" clId="{895F9680-C137-4BC3-802B-570FA78FDA31}" dt="2024-08-29T06:37:14.758" v="780" actId="20577"/>
          <ac:spMkLst>
            <pc:docMk/>
            <pc:sldMk cId="2941093078" sldId="381"/>
            <ac:spMk id="4" creationId="{9B774F1A-D233-C240-B22D-F82C6161FAC1}"/>
          </ac:spMkLst>
        </pc:spChg>
        <pc:spChg chg="add mod">
          <ac:chgData name="Huy Hoà Huỳnh" userId="d389dea489eca758" providerId="LiveId" clId="{895F9680-C137-4BC3-802B-570FA78FDA31}" dt="2024-08-29T06:33:32.984" v="35"/>
          <ac:spMkLst>
            <pc:docMk/>
            <pc:sldMk cId="2941093078" sldId="381"/>
            <ac:spMk id="6" creationId="{4390AB92-D13F-8B7E-73D6-9E56E66BBF01}"/>
          </ac:spMkLst>
        </pc:spChg>
        <pc:spChg chg="add">
          <ac:chgData name="Huy Hoà Huỳnh" userId="d389dea489eca758" providerId="LiveId" clId="{895F9680-C137-4BC3-802B-570FA78FDA31}" dt="2024-08-29T06:33:37.596" v="39"/>
          <ac:spMkLst>
            <pc:docMk/>
            <pc:sldMk cId="2941093078" sldId="381"/>
            <ac:spMk id="7" creationId="{14A4DBD4-B873-DE60-41E9-980C323D86BB}"/>
          </ac:spMkLst>
        </pc:spChg>
        <pc:spChg chg="add">
          <ac:chgData name="Huy Hoà Huỳnh" userId="d389dea489eca758" providerId="LiveId" clId="{895F9680-C137-4BC3-802B-570FA78FDA31}" dt="2024-08-29T06:33:41.137" v="40"/>
          <ac:spMkLst>
            <pc:docMk/>
            <pc:sldMk cId="2941093078" sldId="381"/>
            <ac:spMk id="8" creationId="{DCD4B6A5-67FE-FC17-951D-EDF699A0DC04}"/>
          </ac:spMkLst>
        </pc:spChg>
      </pc:sldChg>
      <pc:sldChg chg="addSp delSp modSp add mod ord">
        <pc:chgData name="Huy Hoà Huỳnh" userId="d389dea489eca758" providerId="LiveId" clId="{895F9680-C137-4BC3-802B-570FA78FDA31}" dt="2024-08-29T07:23:44.005" v="1493" actId="20577"/>
        <pc:sldMkLst>
          <pc:docMk/>
          <pc:sldMk cId="2224032454" sldId="382"/>
        </pc:sldMkLst>
        <pc:spChg chg="mod">
          <ac:chgData name="Huy Hoà Huỳnh" userId="d389dea489eca758" providerId="LiveId" clId="{895F9680-C137-4BC3-802B-570FA78FDA31}" dt="2024-08-29T06:50:02.775" v="808" actId="14100"/>
          <ac:spMkLst>
            <pc:docMk/>
            <pc:sldMk cId="2224032454" sldId="382"/>
            <ac:spMk id="2" creationId="{D543EB8B-0AB9-7554-AEEA-E8D744959E9A}"/>
          </ac:spMkLst>
        </pc:spChg>
        <pc:spChg chg="mod">
          <ac:chgData name="Huy Hoà Huỳnh" userId="d389dea489eca758" providerId="LiveId" clId="{895F9680-C137-4BC3-802B-570FA78FDA31}" dt="2024-08-29T07:23:44.005" v="1493" actId="20577"/>
          <ac:spMkLst>
            <pc:docMk/>
            <pc:sldMk cId="2224032454" sldId="382"/>
            <ac:spMk id="3" creationId="{FB2F5F9A-B16D-CA49-7F40-A0142E41DC56}"/>
          </ac:spMkLst>
        </pc:spChg>
        <pc:spChg chg="add del mod">
          <ac:chgData name="Huy Hoà Huỳnh" userId="d389dea489eca758" providerId="LiveId" clId="{895F9680-C137-4BC3-802B-570FA78FDA31}" dt="2024-08-29T06:51:06.316" v="817" actId="478"/>
          <ac:spMkLst>
            <pc:docMk/>
            <pc:sldMk cId="2224032454" sldId="382"/>
            <ac:spMk id="5" creationId="{ACA98BC8-9D3B-5D23-5E32-36AAF71F18C4}"/>
          </ac:spMkLst>
        </pc:spChg>
        <pc:spChg chg="add">
          <ac:chgData name="Huy Hoà Huỳnh" userId="d389dea489eca758" providerId="LiveId" clId="{895F9680-C137-4BC3-802B-570FA78FDA31}" dt="2024-08-29T06:50:20.294" v="810"/>
          <ac:spMkLst>
            <pc:docMk/>
            <pc:sldMk cId="2224032454" sldId="382"/>
            <ac:spMk id="7" creationId="{F32C06C9-4656-F79E-F844-016297AA6B3A}"/>
          </ac:spMkLst>
        </pc:spChg>
        <pc:spChg chg="add">
          <ac:chgData name="Huy Hoà Huỳnh" userId="d389dea489eca758" providerId="LiveId" clId="{895F9680-C137-4BC3-802B-570FA78FDA31}" dt="2024-08-29T06:56:21.632" v="908"/>
          <ac:spMkLst>
            <pc:docMk/>
            <pc:sldMk cId="2224032454" sldId="382"/>
            <ac:spMk id="10" creationId="{59DE59C9-FDC7-377F-5846-01BD31702A0F}"/>
          </ac:spMkLst>
        </pc:spChg>
        <pc:picChg chg="del">
          <ac:chgData name="Huy Hoà Huỳnh" userId="d389dea489eca758" providerId="LiveId" clId="{895F9680-C137-4BC3-802B-570FA78FDA31}" dt="2024-08-29T06:50:04.087" v="809" actId="478"/>
          <ac:picMkLst>
            <pc:docMk/>
            <pc:sldMk cId="2224032454" sldId="382"/>
            <ac:picMk id="6" creationId="{05B64636-376E-96D4-B550-D764B2C6A6A7}"/>
          </ac:picMkLst>
        </pc:picChg>
        <pc:picChg chg="add mod">
          <ac:chgData name="Huy Hoà Huỳnh" userId="d389dea489eca758" providerId="LiveId" clId="{895F9680-C137-4BC3-802B-570FA78FDA31}" dt="2024-08-29T06:59:37.573" v="1397" actId="1076"/>
          <ac:picMkLst>
            <pc:docMk/>
            <pc:sldMk cId="2224032454" sldId="382"/>
            <ac:picMk id="8" creationId="{3B8BE8BB-C85D-689D-2FED-5FE973D2BA3C}"/>
          </ac:picMkLst>
        </pc:picChg>
        <pc:picChg chg="add mod">
          <ac:chgData name="Huy Hoà Huỳnh" userId="d389dea489eca758" providerId="LiveId" clId="{895F9680-C137-4BC3-802B-570FA78FDA31}" dt="2024-08-29T06:55:59.967" v="907" actId="1076"/>
          <ac:picMkLst>
            <pc:docMk/>
            <pc:sldMk cId="2224032454" sldId="382"/>
            <ac:picMk id="9" creationId="{4CBE9327-44BA-73A3-609D-803ACA091B5D}"/>
          </ac:picMkLst>
        </pc:picChg>
        <pc:picChg chg="add mod">
          <ac:chgData name="Huy Hoà Huỳnh" userId="d389dea489eca758" providerId="LiveId" clId="{895F9680-C137-4BC3-802B-570FA78FDA31}" dt="2024-08-29T06:59:33.770" v="1395" actId="1076"/>
          <ac:picMkLst>
            <pc:docMk/>
            <pc:sldMk cId="2224032454" sldId="382"/>
            <ac:picMk id="2052" creationId="{4C8B2D87-7AC9-3ACA-697A-257D80B06B58}"/>
          </ac:picMkLst>
        </pc:picChg>
        <pc:picChg chg="add mod">
          <ac:chgData name="Huy Hoà Huỳnh" userId="d389dea489eca758" providerId="LiveId" clId="{895F9680-C137-4BC3-802B-570FA78FDA31}" dt="2024-08-29T06:59:36.583" v="1396" actId="1076"/>
          <ac:picMkLst>
            <pc:docMk/>
            <pc:sldMk cId="2224032454" sldId="382"/>
            <ac:picMk id="2054" creationId="{F55DD907-1DBD-103D-3860-D2ED76B879D2}"/>
          </ac:picMkLst>
        </pc:picChg>
        <pc:picChg chg="add mod">
          <ac:chgData name="Huy Hoà Huỳnh" userId="d389dea489eca758" providerId="LiveId" clId="{895F9680-C137-4BC3-802B-570FA78FDA31}" dt="2024-08-29T06:59:31.364" v="1393" actId="1076"/>
          <ac:picMkLst>
            <pc:docMk/>
            <pc:sldMk cId="2224032454" sldId="382"/>
            <ac:picMk id="2056" creationId="{E1A86704-1F85-FA7C-574C-8E48B7E84474}"/>
          </ac:picMkLst>
        </pc:picChg>
        <pc:picChg chg="add mod">
          <ac:chgData name="Huy Hoà Huỳnh" userId="d389dea489eca758" providerId="LiveId" clId="{895F9680-C137-4BC3-802B-570FA78FDA31}" dt="2024-08-29T06:59:32.847" v="1394" actId="1076"/>
          <ac:picMkLst>
            <pc:docMk/>
            <pc:sldMk cId="2224032454" sldId="382"/>
            <ac:picMk id="2058" creationId="{236D4198-AE05-0CF7-D62D-1561E157E758}"/>
          </ac:picMkLst>
        </pc:picChg>
        <pc:picChg chg="add">
          <ac:chgData name="Huy Hoà Huỳnh" userId="d389dea489eca758" providerId="LiveId" clId="{895F9680-C137-4BC3-802B-570FA78FDA31}" dt="2024-08-29T06:55:36.597" v="890"/>
          <ac:picMkLst>
            <pc:docMk/>
            <pc:sldMk cId="2224032454" sldId="382"/>
            <ac:picMk id="2060" creationId="{BEE4265F-17A5-7E7D-2663-44026D79EEBA}"/>
          </ac:picMkLst>
        </pc:picChg>
      </pc:sldChg>
      <pc:sldChg chg="addSp delSp modSp add mod ord">
        <pc:chgData name="Huy Hoà Huỳnh" userId="d389dea489eca758" providerId="LiveId" clId="{895F9680-C137-4BC3-802B-570FA78FDA31}" dt="2024-08-29T07:17:55.092" v="1462" actId="14100"/>
        <pc:sldMkLst>
          <pc:docMk/>
          <pc:sldMk cId="2381882139" sldId="383"/>
        </pc:sldMkLst>
        <pc:spChg chg="mod">
          <ac:chgData name="Huy Hoà Huỳnh" userId="d389dea489eca758" providerId="LiveId" clId="{895F9680-C137-4BC3-802B-570FA78FDA31}" dt="2024-08-29T07:16:53.157" v="1441" actId="20577"/>
          <ac:spMkLst>
            <pc:docMk/>
            <pc:sldMk cId="2381882139" sldId="383"/>
            <ac:spMk id="2" creationId="{6CCA29A4-AAFD-04EE-0732-0671E83D5EF1}"/>
          </ac:spMkLst>
        </pc:spChg>
        <pc:spChg chg="del">
          <ac:chgData name="Huy Hoà Huỳnh" userId="d389dea489eca758" providerId="LiveId" clId="{895F9680-C137-4BC3-802B-570FA78FDA31}" dt="2024-08-29T07:17:14.514" v="1446" actId="478"/>
          <ac:spMkLst>
            <pc:docMk/>
            <pc:sldMk cId="2381882139" sldId="383"/>
            <ac:spMk id="3" creationId="{F09FEE91-E849-1CB0-9E51-A58B99C631C5}"/>
          </ac:spMkLst>
        </pc:spChg>
        <pc:spChg chg="del">
          <ac:chgData name="Huy Hoà Huỳnh" userId="d389dea489eca758" providerId="LiveId" clId="{895F9680-C137-4BC3-802B-570FA78FDA31}" dt="2024-08-29T07:17:15.986" v="1447" actId="478"/>
          <ac:spMkLst>
            <pc:docMk/>
            <pc:sldMk cId="2381882139" sldId="383"/>
            <ac:spMk id="4" creationId="{9B774F1A-D233-C240-B22D-F82C6161FAC1}"/>
          </ac:spMkLst>
        </pc:spChg>
        <pc:spChg chg="add del">
          <ac:chgData name="Huy Hoà Huỳnh" userId="d389dea489eca758" providerId="LiveId" clId="{895F9680-C137-4BC3-802B-570FA78FDA31}" dt="2024-08-29T07:17:05.331" v="1443" actId="22"/>
          <ac:spMkLst>
            <pc:docMk/>
            <pc:sldMk cId="2381882139" sldId="383"/>
            <ac:spMk id="7" creationId="{CDD2094F-40E2-1E14-A9BC-E2E2D7206FF2}"/>
          </ac:spMkLst>
        </pc:spChg>
        <pc:spChg chg="add del mod">
          <ac:chgData name="Huy Hoà Huỳnh" userId="d389dea489eca758" providerId="LiveId" clId="{895F9680-C137-4BC3-802B-570FA78FDA31}" dt="2024-08-29T07:17:50.347" v="1460" actId="14100"/>
          <ac:spMkLst>
            <pc:docMk/>
            <pc:sldMk cId="2381882139" sldId="383"/>
            <ac:spMk id="9" creationId="{8ADA0C85-809A-C9AE-979B-E2A54378B68D}"/>
          </ac:spMkLst>
        </pc:spChg>
        <pc:spChg chg="add del mod">
          <ac:chgData name="Huy Hoà Huỳnh" userId="d389dea489eca758" providerId="LiveId" clId="{895F9680-C137-4BC3-802B-570FA78FDA31}" dt="2024-08-29T07:17:17.288" v="1448" actId="478"/>
          <ac:spMkLst>
            <pc:docMk/>
            <pc:sldMk cId="2381882139" sldId="383"/>
            <ac:spMk id="11" creationId="{42864289-8029-28F4-4ABA-8EF1EB42E717}"/>
          </ac:spMkLst>
        </pc:spChg>
        <pc:spChg chg="add del mod">
          <ac:chgData name="Huy Hoà Huỳnh" userId="d389dea489eca758" providerId="LiveId" clId="{895F9680-C137-4BC3-802B-570FA78FDA31}" dt="2024-08-29T07:17:20.372" v="1451" actId="478"/>
          <ac:spMkLst>
            <pc:docMk/>
            <pc:sldMk cId="2381882139" sldId="383"/>
            <ac:spMk id="13" creationId="{A238B5D9-FD98-684C-2A15-49CC0F854E80}"/>
          </ac:spMkLst>
        </pc:spChg>
        <pc:spChg chg="add del">
          <ac:chgData name="Huy Hoà Huỳnh" userId="d389dea489eca758" providerId="LiveId" clId="{895F9680-C137-4BC3-802B-570FA78FDA31}" dt="2024-08-29T07:17:41.640" v="1455" actId="22"/>
          <ac:spMkLst>
            <pc:docMk/>
            <pc:sldMk cId="2381882139" sldId="383"/>
            <ac:spMk id="15" creationId="{52BEC878-74C9-3E83-E6A2-6EFEECEB59B1}"/>
          </ac:spMkLst>
        </pc:spChg>
        <pc:spChg chg="add mod">
          <ac:chgData name="Huy Hoà Huỳnh" userId="d389dea489eca758" providerId="LiveId" clId="{895F9680-C137-4BC3-802B-570FA78FDA31}" dt="2024-08-29T07:17:55.092" v="1462" actId="14100"/>
          <ac:spMkLst>
            <pc:docMk/>
            <pc:sldMk cId="2381882139" sldId="383"/>
            <ac:spMk id="17" creationId="{2CEA38A8-9856-B996-BE01-412D151CCF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9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8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591"/>
            <a:ext cx="12191998" cy="3215641"/>
          </a:xfrm>
        </p:spPr>
        <p:txBody>
          <a:bodyPr anchor="b"/>
          <a:lstStyle/>
          <a:p>
            <a:r>
              <a:rPr lang="en-US" sz="4400" dirty="0"/>
              <a:t>Python Programming for Remote Sensing and Image processing 2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i="1" dirty="0"/>
              <a:t>THE NEXT STEP 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010" y="-1101852"/>
            <a:ext cx="4352662" cy="2203704"/>
          </a:xfrm>
        </p:spPr>
        <p:txBody>
          <a:bodyPr/>
          <a:lstStyle/>
          <a:p>
            <a:pPr lvl="0"/>
            <a:r>
              <a:rPr lang="en-US" altLang="ko-KR" noProof="0" dirty="0"/>
              <a:t>Course description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/>
          <a:srcRect l="21426" r="21426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96000" y="1082021"/>
            <a:ext cx="6050989" cy="5125323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r>
              <a:rPr lang="en-US" dirty="0"/>
              <a:t>Recap key Python and hyperspectral concepts from the previous course.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Emphasize the transition from data analysis scripts to standalone software tools.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Overview of creating specialized software for specific image processing tasks.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dirty="0"/>
              <a:t>Introduction to </a:t>
            </a:r>
            <a:r>
              <a:rPr lang="en-US" dirty="0" err="1"/>
              <a:t>Pyinstaller</a:t>
            </a:r>
            <a:r>
              <a:rPr lang="en-US" dirty="0"/>
              <a:t> and the software distribution process. </a:t>
            </a:r>
            <a:endParaRPr lang="en-US" altLang="ko-KR" dirty="0"/>
          </a:p>
          <a:p>
            <a:pPr marL="285750" indent="-285750" algn="just">
              <a:buFontTx/>
              <a:buChar char="-"/>
            </a:pPr>
            <a:r>
              <a:rPr lang="en-US" dirty="0"/>
              <a:t>Weekly topics and progression (building features, packaging, testing and final presentation).</a:t>
            </a: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LEARNING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505735" y="2238632"/>
            <a:ext cx="5309843" cy="3528397"/>
          </a:xfrm>
        </p:spPr>
        <p:txBody>
          <a:bodyPr/>
          <a:lstStyle/>
          <a:p>
            <a:pPr marL="342900" indent="-342900" algn="just">
              <a:buAutoNum type="arabicPeriod"/>
            </a:pPr>
            <a:r>
              <a:rPr lang="en-US" dirty="0"/>
              <a:t>Apply advanced Python techniques to build well-structured application.</a:t>
            </a:r>
          </a:p>
          <a:p>
            <a:pPr marL="342900" indent="-342900" algn="just">
              <a:buAutoNum type="arabicPeriod"/>
            </a:pPr>
            <a:r>
              <a:rPr lang="en-US" dirty="0"/>
              <a:t>Leverage last semester’s hyperspectral processing methods.</a:t>
            </a:r>
          </a:p>
          <a:p>
            <a:pPr marL="342900" indent="-342900" algn="just">
              <a:buAutoNum type="arabicPeriod"/>
            </a:pPr>
            <a:r>
              <a:rPr lang="en-US" dirty="0"/>
              <a:t>Design User-Friendly Interfaces (CLI or GUI).</a:t>
            </a:r>
          </a:p>
          <a:p>
            <a:pPr marL="342900" indent="-342900" algn="just">
              <a:buAutoNum type="arabicPeriod"/>
            </a:pPr>
            <a:r>
              <a:rPr lang="en-US" dirty="0"/>
              <a:t>Perform basic and advanced spatial analyses and image classification techniques.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079529" y="2238632"/>
            <a:ext cx="5112471" cy="3528397"/>
          </a:xfrm>
        </p:spPr>
        <p:txBody>
          <a:bodyPr/>
          <a:lstStyle/>
          <a:p>
            <a:pPr algn="just"/>
            <a:r>
              <a:rPr lang="en-US" altLang="ko-KR" dirty="0"/>
              <a:t>5. Design and implement machine learning models for image processing tasks. </a:t>
            </a:r>
          </a:p>
          <a:p>
            <a:pPr algn="just"/>
            <a:r>
              <a:rPr lang="en-US" dirty="0"/>
              <a:t>6. Implement Robust Testing and Debugging Practices. </a:t>
            </a:r>
          </a:p>
          <a:p>
            <a:pPr algn="just"/>
            <a:r>
              <a:rPr lang="en-US" dirty="0"/>
              <a:t>7. Optimize Performance and Document Software.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9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010" y="-1101852"/>
            <a:ext cx="5491666" cy="2203704"/>
          </a:xfrm>
        </p:spPr>
        <p:txBody>
          <a:bodyPr/>
          <a:lstStyle/>
          <a:p>
            <a:pPr lvl="0"/>
            <a:r>
              <a:rPr lang="en-US" altLang="ko-KR" noProof="0" dirty="0"/>
              <a:t>SOFTWARE AND TOOLS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96000" y="1082021"/>
            <a:ext cx="6096000" cy="512532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dirty="0"/>
              <a:t>Python: The primary programming language used in this course. Python is a versatile language widely used in scientific computing.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Integrated development environment (IDE): Visual Studio Code, </a:t>
            </a:r>
            <a:r>
              <a:rPr lang="en-US" dirty="0" err="1"/>
              <a:t>Jupyter</a:t>
            </a:r>
            <a:r>
              <a:rPr lang="en-US" dirty="0"/>
              <a:t> notebook, etc.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Hyperspectral and Data Analysis libraries.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Python libraries: TensorFlow, NumPy, Pandas, OpenCV, </a:t>
            </a:r>
            <a:r>
              <a:rPr lang="en-US" altLang="ko-KR" dirty="0" err="1"/>
              <a:t>Geopandas</a:t>
            </a:r>
            <a:r>
              <a:rPr lang="en-US" altLang="ko-KR" dirty="0"/>
              <a:t>, Matplotlib, etc.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Packaging and Distribution Tools: </a:t>
            </a:r>
            <a:r>
              <a:rPr lang="en-US" altLang="ko-KR" dirty="0" err="1"/>
              <a:t>Pyinstaller</a:t>
            </a:r>
            <a:r>
              <a:rPr lang="en-US" altLang="ko-KR" dirty="0"/>
              <a:t>, Inno Setup or NSIS.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Testing and documentation tools.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Cloud Services, </a:t>
            </a:r>
            <a:r>
              <a:rPr lang="en-US" altLang="ko-KR" dirty="0" err="1"/>
              <a:t>Github</a:t>
            </a:r>
            <a:r>
              <a:rPr lang="en-US" altLang="ko-KR" dirty="0"/>
              <a:t>, </a:t>
            </a:r>
            <a:r>
              <a:rPr lang="en-US" altLang="ko-KR" dirty="0" err="1"/>
              <a:t>Overstakingflow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,….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8BE8BB-C85D-689D-2FED-5FE973D2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" y="140691"/>
            <a:ext cx="4933950" cy="1457325"/>
          </a:xfrm>
          <a:prstGeom prst="rect">
            <a:avLst/>
          </a:prstGeom>
        </p:spPr>
      </p:pic>
      <p:pic>
        <p:nvPicPr>
          <p:cNvPr id="2052" name="Picture 4" descr="Visual Studio Code launches as a snap">
            <a:extLst>
              <a:ext uri="{FF2B5EF4-FFF2-40B4-BE49-F238E27FC236}">
                <a16:creationId xmlns:a16="http://schemas.microsoft.com/office/drawing/2014/main" id="{4C8B2D87-7AC9-3ACA-697A-257D80B06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72" y="2688198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VI | OSU Software | Oregon State University">
            <a:extLst>
              <a:ext uri="{FF2B5EF4-FFF2-40B4-BE49-F238E27FC236}">
                <a16:creationId xmlns:a16="http://schemas.microsoft.com/office/drawing/2014/main" id="{F55DD907-1DBD-103D-3860-D2ED76B8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10" y="6666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he Absolute Guide to TensorFlow | Paperspace Blog">
            <a:extLst>
              <a:ext uri="{FF2B5EF4-FFF2-40B4-BE49-F238E27FC236}">
                <a16:creationId xmlns:a16="http://schemas.microsoft.com/office/drawing/2014/main" id="{E1A86704-1F85-FA7C-574C-8E48B7E8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1556" l="6607" r="90000">
                        <a14:foregroundMark x1="9821" y1="76667" x2="14732" y2="76889"/>
                        <a14:foregroundMark x1="8839" y1="78111" x2="6696" y2="77333"/>
                        <a14:foregroundMark x1="22232" y1="84111" x2="19643" y2="86222"/>
                        <a14:foregroundMark x1="25982" y1="82222" x2="25446" y2="88667"/>
                        <a14:foregroundMark x1="38036" y1="81556" x2="35536" y2="81667"/>
                        <a14:foregroundMark x1="47500" y1="81111" x2="44554" y2="82444"/>
                        <a14:foregroundMark x1="52054" y1="82889" x2="52054" y2="87889"/>
                        <a14:foregroundMark x1="58750" y1="79444" x2="58661" y2="87111"/>
                        <a14:foregroundMark x1="59464" y1="76889" x2="64286" y2="77000"/>
                        <a14:foregroundMark x1="68393" y1="78889" x2="68482" y2="85222"/>
                        <a14:foregroundMark x1="72857" y1="82444" x2="71429" y2="86444"/>
                        <a14:foregroundMark x1="74107" y1="91556" x2="77857" y2="90333"/>
                        <a14:foregroundMark x1="80714" y1="82444" x2="81429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98" y="1250181"/>
            <a:ext cx="3107409" cy="24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alyzing the Structure of GitHub: A Network Perspective | by Kofi Donkor |  INST414: Data Science Techniques | Medium">
            <a:extLst>
              <a:ext uri="{FF2B5EF4-FFF2-40B4-BE49-F238E27FC236}">
                <a16:creationId xmlns:a16="http://schemas.microsoft.com/office/drawing/2014/main" id="{236D4198-AE05-0CF7-D62D-1561E157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766" y="4762588"/>
            <a:ext cx="4367676" cy="161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yInstaller · GitHub">
            <a:extLst>
              <a:ext uri="{FF2B5EF4-FFF2-40B4-BE49-F238E27FC236}">
                <a16:creationId xmlns:a16="http://schemas.microsoft.com/office/drawing/2014/main" id="{CDF4CE61-FE23-3789-7093-5192721E4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71" b="94643" l="4643" r="97143">
                        <a14:foregroundMark x1="14286" y1="11429" x2="22857" y2="29286"/>
                        <a14:foregroundMark x1="22857" y1="29286" x2="59286" y2="37143"/>
                        <a14:foregroundMark x1="59286" y1="37143" x2="67500" y2="37143"/>
                        <a14:foregroundMark x1="55357" y1="31071" x2="81071" y2="63929"/>
                        <a14:foregroundMark x1="71071" y1="31429" x2="70357" y2="60000"/>
                        <a14:foregroundMark x1="70357" y1="60000" x2="49643" y2="82857"/>
                        <a14:foregroundMark x1="49643" y1="82857" x2="48929" y2="82857"/>
                        <a14:foregroundMark x1="86786" y1="69286" x2="38571" y2="74643"/>
                        <a14:foregroundMark x1="53929" y1="51429" x2="9286" y2="66786"/>
                        <a14:foregroundMark x1="19286" y1="29643" x2="19643" y2="89643"/>
                        <a14:foregroundMark x1="11429" y1="32500" x2="17857" y2="72857"/>
                        <a14:foregroundMark x1="10000" y1="22857" x2="15000" y2="63929"/>
                        <a14:foregroundMark x1="25357" y1="8929" x2="26786" y2="28214"/>
                        <a14:foregroundMark x1="27500" y1="7500" x2="15714" y2="7500"/>
                        <a14:foregroundMark x1="28929" y1="7857" x2="7857" y2="7143"/>
                        <a14:foregroundMark x1="19286" y1="72500" x2="35357" y2="89643"/>
                        <a14:foregroundMark x1="35357" y1="89643" x2="73929" y2="91071"/>
                        <a14:foregroundMark x1="73929" y1="91071" x2="72857" y2="86071"/>
                        <a14:foregroundMark x1="76071" y1="73214" x2="32143" y2="80357"/>
                        <a14:foregroundMark x1="82857" y1="42143" x2="88214" y2="78929"/>
                        <a14:foregroundMark x1="91429" y1="64643" x2="91429" y2="87500"/>
                        <a14:foregroundMark x1="95357" y1="80357" x2="97143" y2="84643"/>
                        <a14:foregroundMark x1="46071" y1="93571" x2="28214" y2="93214"/>
                        <a14:foregroundMark x1="39643" y1="71071" x2="31786" y2="71429"/>
                        <a14:foregroundMark x1="73929" y1="43571" x2="78214" y2="47500"/>
                        <a14:foregroundMark x1="22143" y1="3571" x2="18929" y2="3571"/>
                        <a14:foregroundMark x1="4643" y1="16429" x2="6071" y2="26071"/>
                        <a14:foregroundMark x1="33214" y1="94643" x2="25357" y2="94643"/>
                        <a14:foregroundMark x1="21786" y1="1071" x2="21786" y2="1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47" y="4991725"/>
            <a:ext cx="1774203" cy="177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03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evaluation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A0C85-809A-C9AE-979B-E2A54378B68D}"/>
              </a:ext>
            </a:extLst>
          </p:cNvPr>
          <p:cNvSpPr txBox="1"/>
          <p:nvPr/>
        </p:nvSpPr>
        <p:spPr>
          <a:xfrm>
            <a:off x="1746316" y="2175311"/>
            <a:ext cx="10445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Weekly Assignment (20%)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Short coding tasks or mini–projects that reinforce weekly lectures.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Could include exercises on optimizing hyperspectral scripts, creating basic GUI,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 Attendance and Participation (10%)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Active involvement in class discussions, Q&amp;A, and peer-review sessions.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 Midterm Exam (30%)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Around Weeks 5-6, students will make a presentation about working prototype of their image processing software.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This might include a basic GUI that demonstrates partial functionality. 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 Final Exam (40%)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Making Standard alone Software Tool with Presentation and Demonstration. </a:t>
            </a:r>
          </a:p>
        </p:txBody>
      </p:sp>
    </p:spTree>
    <p:extLst>
      <p:ext uri="{BB962C8B-B14F-4D97-AF65-F5344CB8AC3E}">
        <p14:creationId xmlns:p14="http://schemas.microsoft.com/office/powerpoint/2010/main" val="238188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altLang="ko-KR" dirty="0"/>
              <a:t>10 weeks 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505735" y="2238632"/>
            <a:ext cx="5828319" cy="3528397"/>
          </a:xfrm>
        </p:spPr>
        <p:txBody>
          <a:bodyPr/>
          <a:lstStyle/>
          <a:p>
            <a:r>
              <a:rPr lang="en-US" altLang="ko-KR" dirty="0"/>
              <a:t>W1: </a:t>
            </a:r>
            <a:r>
              <a:rPr lang="en-US" dirty="0"/>
              <a:t>Course Overview and Project Ideal.</a:t>
            </a:r>
            <a:endParaRPr lang="en-US" altLang="ko-KR" dirty="0"/>
          </a:p>
          <a:p>
            <a:r>
              <a:rPr lang="en-US" altLang="ko-KR" dirty="0"/>
              <a:t>W2: </a:t>
            </a:r>
            <a:r>
              <a:rPr lang="en-US" dirty="0"/>
              <a:t>Software Design Fundamentals.</a:t>
            </a:r>
            <a:endParaRPr lang="en-US" altLang="ko-KR" dirty="0"/>
          </a:p>
          <a:p>
            <a:r>
              <a:rPr lang="en-US" altLang="ko-KR" dirty="0"/>
              <a:t>W3: Setting Up the Development Environment. (LT)</a:t>
            </a:r>
          </a:p>
          <a:p>
            <a:r>
              <a:rPr lang="en-US" altLang="ko-KR" dirty="0"/>
              <a:t>W4: </a:t>
            </a:r>
            <a:r>
              <a:rPr lang="en-US" dirty="0"/>
              <a:t>Core Data Integration and Preprocessing. (LT)</a:t>
            </a:r>
          </a:p>
          <a:p>
            <a:r>
              <a:rPr lang="en-US" altLang="ko-KR" dirty="0"/>
              <a:t>W5: </a:t>
            </a:r>
            <a:r>
              <a:rPr lang="en-US" dirty="0"/>
              <a:t>User Interface and Experience (GUI). (LT)</a:t>
            </a:r>
          </a:p>
          <a:p>
            <a:r>
              <a:rPr lang="en-US" altLang="ko-KR" dirty="0"/>
              <a:t>W6: </a:t>
            </a:r>
            <a:r>
              <a:rPr lang="en-US" dirty="0"/>
              <a:t>Advanced Data Manipulation and Integration. (LT)</a:t>
            </a:r>
          </a:p>
          <a:p>
            <a:r>
              <a:rPr lang="en-US" altLang="ko-KR" dirty="0"/>
              <a:t>W7: </a:t>
            </a:r>
            <a:r>
              <a:rPr lang="en-US" dirty="0"/>
              <a:t>Deep Learning Integration. (LT)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00420" y="2238632"/>
            <a:ext cx="5376422" cy="3528397"/>
          </a:xfrm>
        </p:spPr>
        <p:txBody>
          <a:bodyPr/>
          <a:lstStyle/>
          <a:p>
            <a:r>
              <a:rPr lang="en-US" altLang="ko-KR" dirty="0"/>
              <a:t>W8: GUI Testing, Packaging and Deployment (LT)</a:t>
            </a:r>
          </a:p>
          <a:p>
            <a:r>
              <a:rPr lang="en-US" altLang="ko-KR" dirty="0"/>
              <a:t>W9: </a:t>
            </a:r>
            <a:r>
              <a:rPr lang="en-US" dirty="0"/>
              <a:t>Final Polishing and Mock Presentations. (LT)</a:t>
            </a:r>
          </a:p>
          <a:p>
            <a:r>
              <a:rPr lang="en-US" altLang="ko-KR" dirty="0"/>
              <a:t>W10: </a:t>
            </a:r>
            <a:r>
              <a:rPr lang="en-US" dirty="0"/>
              <a:t>Final Presentations and Course Wrap-Up. (LT)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69B51-990B-C7F5-A345-5304162518FB}"/>
              </a:ext>
            </a:extLst>
          </p:cNvPr>
          <p:cNvSpPr txBox="1"/>
          <p:nvPr/>
        </p:nvSpPr>
        <p:spPr>
          <a:xfrm>
            <a:off x="9015681" y="5738749"/>
            <a:ext cx="317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LT: Bring your laptop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{54AE0A50-51BF-466E-A025-C1400F44E7CC}tf11936837_win32</Template>
  <TotalTime>5233</TotalTime>
  <Words>453</Words>
  <Application>Microsoft Office PowerPoint</Application>
  <PresentationFormat>Widescreen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Biome</vt:lpstr>
      <vt:lpstr>Calibri</vt:lpstr>
      <vt:lpstr>Custom</vt:lpstr>
      <vt:lpstr>Python Programming for Remote Sensing and Image processing 2 </vt:lpstr>
      <vt:lpstr>Course description</vt:lpstr>
      <vt:lpstr>LEARNING OBJECTIVE</vt:lpstr>
      <vt:lpstr>SOFTWARE AND TOOLS</vt:lpstr>
      <vt:lpstr>evaluation</vt:lpstr>
      <vt:lpstr>10 weeks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14</cp:revision>
  <dcterms:created xsi:type="dcterms:W3CDTF">2024-08-06T02:20:37Z</dcterms:created>
  <dcterms:modified xsi:type="dcterms:W3CDTF">2025-03-05T01:56:44Z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