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5.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 id="2147483659" r:id="rId2"/>
    <p:sldMasterId id="2147483656" r:id="rId3"/>
    <p:sldMasterId id="2147483693" r:id="rId4"/>
  </p:sldMasterIdLst>
  <p:notesMasterIdLst>
    <p:notesMasterId r:id="rId26"/>
  </p:notesMasterIdLst>
  <p:sldIdLst>
    <p:sldId id="650" r:id="rId5"/>
    <p:sldId id="651" r:id="rId6"/>
    <p:sldId id="652" r:id="rId7"/>
    <p:sldId id="653" r:id="rId8"/>
    <p:sldId id="654" r:id="rId9"/>
    <p:sldId id="655" r:id="rId10"/>
    <p:sldId id="656" r:id="rId11"/>
    <p:sldId id="657" r:id="rId12"/>
    <p:sldId id="658" r:id="rId13"/>
    <p:sldId id="659" r:id="rId14"/>
    <p:sldId id="660" r:id="rId15"/>
    <p:sldId id="661" r:id="rId16"/>
    <p:sldId id="662" r:id="rId17"/>
    <p:sldId id="663" r:id="rId18"/>
    <p:sldId id="664" r:id="rId19"/>
    <p:sldId id="665" r:id="rId20"/>
    <p:sldId id="666" r:id="rId21"/>
    <p:sldId id="667" r:id="rId22"/>
    <p:sldId id="668" r:id="rId23"/>
    <p:sldId id="669" r:id="rId24"/>
    <p:sldId id="670" r:id="rId25"/>
  </p:sldIdLst>
  <p:sldSz cx="9361488" cy="7200900"/>
  <p:notesSz cx="6858000" cy="9144000"/>
  <p:defaultTex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46088" indent="11113"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892175" indent="22225"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39850" indent="3175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785938" indent="42863"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228">
          <p15:clr>
            <a:srgbClr val="A4A3A4"/>
          </p15:clr>
        </p15:guide>
        <p15:guide id="2" pos="28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33"/>
    <a:srgbClr val="0000FF"/>
    <a:srgbClr val="66CCFF"/>
    <a:srgbClr val="FFFFFF"/>
    <a:srgbClr val="FFFF99"/>
    <a:srgbClr val="FFCF37"/>
    <a:srgbClr val="CCFF66"/>
    <a:srgbClr val="CCEC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18" autoAdjust="0"/>
    <p:restoredTop sz="90476" autoAdjust="0"/>
  </p:normalViewPr>
  <p:slideViewPr>
    <p:cSldViewPr>
      <p:cViewPr>
        <p:scale>
          <a:sx n="92" d="100"/>
          <a:sy n="92" d="100"/>
        </p:scale>
        <p:origin x="461" y="38"/>
      </p:cViewPr>
      <p:guideLst>
        <p:guide orient="horz" pos="2228"/>
        <p:guide pos="283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D:\Doctor\&#23398;&#20301;&#35770;&#25991;\&#35770;&#25991;&#29992;&#22270;-3\&#22270;3-8%20threedev.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Doctor\&#23398;&#20301;&#35770;&#25991;\&#35770;&#25991;&#29992;&#22270;-3\&#22270;3-8%20threedev.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35838;&#20214;\&#29615;&#22659;&#36965;&#24863;\&#22270;&#29255;&#32032;&#26448;\&#26032;&#24314;%20Microsoft%20Excel%20&#24037;&#20316;&#34920;.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35838;&#20214;\&#29615;&#22659;&#36965;&#24863;\&#22270;&#29255;&#32032;&#26448;\&#26032;&#24314;%20Microsoft%20Excel%20&#24037;&#20316;&#34920;.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35838;&#20214;\&#29615;&#22659;&#36965;&#24863;\&#22270;&#29255;&#32032;&#26448;\&#26032;&#24314;%20Microsoft%20Excel%20&#24037;&#20316;&#34920;.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4051578270354565E-2"/>
          <c:y val="6.9391063928076827E-2"/>
          <c:w val="0.85476836976095472"/>
          <c:h val="0.75988433129151822"/>
        </c:manualLayout>
      </c:layout>
      <c:scatterChart>
        <c:scatterStyle val="smoothMarker"/>
        <c:varyColors val="0"/>
        <c:ser>
          <c:idx val="10"/>
          <c:order val="0"/>
          <c:tx>
            <c:strRef>
              <c:f>Sheet1!$G$1</c:f>
              <c:strCache>
                <c:ptCount val="1"/>
                <c:pt idx="0">
                  <c:v>小麦玉米双季作物</c:v>
                </c:pt>
              </c:strCache>
            </c:strRef>
          </c:tx>
          <c:spPr>
            <a:ln w="25400" cap="rnd">
              <a:noFill/>
              <a:round/>
            </a:ln>
            <a:effectLst>
              <a:outerShdw blurRad="40000" dist="23000" dir="5400000" rotWithShape="0">
                <a:srgbClr val="000000">
                  <a:alpha val="35000"/>
                </a:srgbClr>
              </a:outerShdw>
            </a:effectLst>
          </c:spPr>
          <c:marker>
            <c:symbol val="none"/>
          </c:marker>
          <c:xVal>
            <c:numRef>
              <c:f>Sheet2!$A$2:$A$47</c:f>
              <c:numCache>
                <c:formatCode>General</c:formatCode>
                <c:ptCount val="46"/>
                <c:pt idx="0">
                  <c:v>1</c:v>
                </c:pt>
                <c:pt idx="1">
                  <c:v>9</c:v>
                </c:pt>
                <c:pt idx="2">
                  <c:v>17</c:v>
                </c:pt>
                <c:pt idx="3">
                  <c:v>25</c:v>
                </c:pt>
                <c:pt idx="4">
                  <c:v>33</c:v>
                </c:pt>
                <c:pt idx="5">
                  <c:v>41</c:v>
                </c:pt>
                <c:pt idx="6">
                  <c:v>49</c:v>
                </c:pt>
                <c:pt idx="7">
                  <c:v>57</c:v>
                </c:pt>
                <c:pt idx="8">
                  <c:v>65</c:v>
                </c:pt>
                <c:pt idx="9">
                  <c:v>73</c:v>
                </c:pt>
                <c:pt idx="10">
                  <c:v>81</c:v>
                </c:pt>
                <c:pt idx="11">
                  <c:v>89</c:v>
                </c:pt>
                <c:pt idx="12">
                  <c:v>97</c:v>
                </c:pt>
                <c:pt idx="13">
                  <c:v>105</c:v>
                </c:pt>
                <c:pt idx="14">
                  <c:v>113</c:v>
                </c:pt>
                <c:pt idx="15">
                  <c:v>121</c:v>
                </c:pt>
                <c:pt idx="16">
                  <c:v>129</c:v>
                </c:pt>
                <c:pt idx="17">
                  <c:v>137</c:v>
                </c:pt>
                <c:pt idx="18">
                  <c:v>145</c:v>
                </c:pt>
                <c:pt idx="19">
                  <c:v>153</c:v>
                </c:pt>
                <c:pt idx="20">
                  <c:v>161</c:v>
                </c:pt>
                <c:pt idx="21">
                  <c:v>169</c:v>
                </c:pt>
                <c:pt idx="22">
                  <c:v>177</c:v>
                </c:pt>
                <c:pt idx="23">
                  <c:v>185</c:v>
                </c:pt>
                <c:pt idx="24">
                  <c:v>193</c:v>
                </c:pt>
                <c:pt idx="25">
                  <c:v>201</c:v>
                </c:pt>
                <c:pt idx="26">
                  <c:v>209</c:v>
                </c:pt>
                <c:pt idx="27">
                  <c:v>217</c:v>
                </c:pt>
                <c:pt idx="28">
                  <c:v>225</c:v>
                </c:pt>
                <c:pt idx="29">
                  <c:v>233</c:v>
                </c:pt>
                <c:pt idx="30">
                  <c:v>241</c:v>
                </c:pt>
                <c:pt idx="31">
                  <c:v>249</c:v>
                </c:pt>
                <c:pt idx="32">
                  <c:v>257</c:v>
                </c:pt>
                <c:pt idx="33">
                  <c:v>265</c:v>
                </c:pt>
                <c:pt idx="34">
                  <c:v>273</c:v>
                </c:pt>
                <c:pt idx="35">
                  <c:v>281</c:v>
                </c:pt>
                <c:pt idx="36">
                  <c:v>289</c:v>
                </c:pt>
                <c:pt idx="37">
                  <c:v>297</c:v>
                </c:pt>
                <c:pt idx="38">
                  <c:v>305</c:v>
                </c:pt>
                <c:pt idx="39">
                  <c:v>313</c:v>
                </c:pt>
                <c:pt idx="40">
                  <c:v>321</c:v>
                </c:pt>
                <c:pt idx="41">
                  <c:v>329</c:v>
                </c:pt>
                <c:pt idx="42">
                  <c:v>337</c:v>
                </c:pt>
                <c:pt idx="43">
                  <c:v>345</c:v>
                </c:pt>
                <c:pt idx="44">
                  <c:v>353</c:v>
                </c:pt>
                <c:pt idx="45">
                  <c:v>361</c:v>
                </c:pt>
              </c:numCache>
            </c:numRef>
          </c:xVal>
          <c:yVal>
            <c:numRef>
              <c:f>Sheet1!$G$2:$G$47</c:f>
              <c:numCache>
                <c:formatCode>General</c:formatCode>
                <c:ptCount val="46"/>
                <c:pt idx="0">
                  <c:v>0.30000000000000004</c:v>
                </c:pt>
                <c:pt idx="1">
                  <c:v>0.30000000000000004</c:v>
                </c:pt>
                <c:pt idx="2">
                  <c:v>0.30000000000000004</c:v>
                </c:pt>
                <c:pt idx="3">
                  <c:v>0.30000000000000004</c:v>
                </c:pt>
                <c:pt idx="4">
                  <c:v>0.30000000000000004</c:v>
                </c:pt>
                <c:pt idx="5">
                  <c:v>0.30000000000000004</c:v>
                </c:pt>
                <c:pt idx="6">
                  <c:v>0.30000000000000004</c:v>
                </c:pt>
                <c:pt idx="7">
                  <c:v>0.30000000000000004</c:v>
                </c:pt>
                <c:pt idx="8">
                  <c:v>0.30000000000000004</c:v>
                </c:pt>
                <c:pt idx="9">
                  <c:v>0.30000000000000004</c:v>
                </c:pt>
                <c:pt idx="10">
                  <c:v>0.30000000000000004</c:v>
                </c:pt>
                <c:pt idx="11">
                  <c:v>0.32400000000000001</c:v>
                </c:pt>
                <c:pt idx="12">
                  <c:v>0.375</c:v>
                </c:pt>
                <c:pt idx="13">
                  <c:v>0.47099999999999997</c:v>
                </c:pt>
                <c:pt idx="14">
                  <c:v>0.58499999999999996</c:v>
                </c:pt>
                <c:pt idx="15">
                  <c:v>0.69900000000000007</c:v>
                </c:pt>
                <c:pt idx="16">
                  <c:v>0.78</c:v>
                </c:pt>
                <c:pt idx="17">
                  <c:v>0.83400000000000007</c:v>
                </c:pt>
                <c:pt idx="18">
                  <c:v>0.84899999999999998</c:v>
                </c:pt>
                <c:pt idx="19">
                  <c:v>0.86399999999999988</c:v>
                </c:pt>
                <c:pt idx="20">
                  <c:v>0.57899999999999996</c:v>
                </c:pt>
                <c:pt idx="21">
                  <c:v>0.30300000000000005</c:v>
                </c:pt>
                <c:pt idx="22">
                  <c:v>3.3000000000000002E-2</c:v>
                </c:pt>
                <c:pt idx="23">
                  <c:v>0.13800000000000001</c:v>
                </c:pt>
                <c:pt idx="24">
                  <c:v>0.38400000000000001</c:v>
                </c:pt>
                <c:pt idx="25">
                  <c:v>0.66300000000000003</c:v>
                </c:pt>
                <c:pt idx="26">
                  <c:v>0.873</c:v>
                </c:pt>
                <c:pt idx="27">
                  <c:v>0.93900000000000006</c:v>
                </c:pt>
                <c:pt idx="28">
                  <c:v>0.96300000000000008</c:v>
                </c:pt>
                <c:pt idx="29">
                  <c:v>0.96599999999999997</c:v>
                </c:pt>
                <c:pt idx="30">
                  <c:v>0.96599999999999997</c:v>
                </c:pt>
                <c:pt idx="31">
                  <c:v>0.92100000000000004</c:v>
                </c:pt>
                <c:pt idx="32">
                  <c:v>0.80700000000000005</c:v>
                </c:pt>
                <c:pt idx="33">
                  <c:v>0.627</c:v>
                </c:pt>
                <c:pt idx="34">
                  <c:v>0.42299999999999993</c:v>
                </c:pt>
                <c:pt idx="35">
                  <c:v>0.22499999999999998</c:v>
                </c:pt>
                <c:pt idx="36">
                  <c:v>0.09</c:v>
                </c:pt>
                <c:pt idx="37">
                  <c:v>3.9E-2</c:v>
                </c:pt>
                <c:pt idx="38">
                  <c:v>9.9000000000000005E-2</c:v>
                </c:pt>
                <c:pt idx="39">
                  <c:v>0.20400000000000001</c:v>
                </c:pt>
                <c:pt idx="40">
                  <c:v>0.28500000000000003</c:v>
                </c:pt>
                <c:pt idx="41">
                  <c:v>0.315</c:v>
                </c:pt>
                <c:pt idx="42">
                  <c:v>0.30000000000000004</c:v>
                </c:pt>
                <c:pt idx="43">
                  <c:v>0.30000000000000004</c:v>
                </c:pt>
                <c:pt idx="44">
                  <c:v>0.30000000000000004</c:v>
                </c:pt>
                <c:pt idx="45">
                  <c:v>0.30000000000000004</c:v>
                </c:pt>
              </c:numCache>
            </c:numRef>
          </c:yVal>
          <c:smooth val="1"/>
          <c:extLst>
            <c:ext xmlns:c16="http://schemas.microsoft.com/office/drawing/2014/chart" uri="{C3380CC4-5D6E-409C-BE32-E72D297353CC}">
              <c16:uniqueId val="{00000000-056B-4400-8208-722C5F448132}"/>
            </c:ext>
          </c:extLst>
        </c:ser>
        <c:dLbls>
          <c:showLegendKey val="0"/>
          <c:showVal val="0"/>
          <c:showCatName val="0"/>
          <c:showSerName val="0"/>
          <c:showPercent val="0"/>
          <c:showBubbleSize val="0"/>
        </c:dLbls>
        <c:axId val="580424752"/>
        <c:axId val="580423576"/>
      </c:scatterChart>
      <c:valAx>
        <c:axId val="580424752"/>
        <c:scaling>
          <c:orientation val="minMax"/>
          <c:max val="37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1" i="0" u="none" strike="noStrike" kern="1200" baseline="0">
                    <a:solidFill>
                      <a:schemeClr val="tx1"/>
                    </a:solidFill>
                    <a:latin typeface="+mn-ea"/>
                    <a:ea typeface="+mn-ea"/>
                    <a:cs typeface="+mn-cs"/>
                  </a:defRPr>
                </a:pPr>
                <a:r>
                  <a:rPr lang="zh-CN" sz="1400" b="1" dirty="0">
                    <a:solidFill>
                      <a:schemeClr val="tx1"/>
                    </a:solidFill>
                    <a:latin typeface="+mn-ea"/>
                    <a:ea typeface="+mn-ea"/>
                  </a:rPr>
                  <a:t>年积日</a:t>
                </a:r>
                <a:r>
                  <a:rPr lang="en-US" altLang="zh-CN" sz="1400" b="1" dirty="0">
                    <a:solidFill>
                      <a:schemeClr val="tx1"/>
                    </a:solidFill>
                    <a:latin typeface="+mn-ea"/>
                    <a:ea typeface="+mn-ea"/>
                  </a:rPr>
                  <a:t>(</a:t>
                </a:r>
                <a:r>
                  <a:rPr lang="zh-CN" sz="1400" b="1" dirty="0">
                    <a:solidFill>
                      <a:schemeClr val="tx1"/>
                    </a:solidFill>
                    <a:latin typeface="+mn-ea"/>
                    <a:ea typeface="+mn-ea"/>
                  </a:rPr>
                  <a:t>天</a:t>
                </a:r>
                <a:r>
                  <a:rPr lang="en-US" altLang="zh-CN" sz="1400" b="1" dirty="0">
                    <a:solidFill>
                      <a:schemeClr val="tx1"/>
                    </a:solidFill>
                    <a:latin typeface="+mn-ea"/>
                    <a:ea typeface="+mn-ea"/>
                  </a:rPr>
                  <a:t>)</a:t>
                </a:r>
                <a:endParaRPr lang="zh-CN" sz="1400" b="1" dirty="0">
                  <a:solidFill>
                    <a:schemeClr val="tx1"/>
                  </a:solidFill>
                  <a:latin typeface="+mn-ea"/>
                  <a:ea typeface="+mn-ea"/>
                </a:endParaRPr>
              </a:p>
            </c:rich>
          </c:tx>
          <c:layout>
            <c:manualLayout>
              <c:xMode val="edge"/>
              <c:yMode val="edge"/>
              <c:x val="0.41317860142179336"/>
              <c:y val="0.91121827902676811"/>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ea"/>
                  <a:ea typeface="+mn-ea"/>
                  <a:cs typeface="+mn-cs"/>
                </a:defRPr>
              </a:pPr>
              <a:endParaRPr lang="zh-CN"/>
            </a:p>
          </c:txPr>
        </c:title>
        <c:numFmt formatCode="General" sourceLinked="1"/>
        <c:majorTickMark val="none"/>
        <c:minorTickMark val="none"/>
        <c:tickLblPos val="nextTo"/>
        <c:spPr>
          <a:noFill/>
          <a:ln w="19050">
            <a:solidFill>
              <a:schemeClr val="tx1"/>
            </a:solidFill>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zh-CN"/>
          </a:p>
        </c:txPr>
        <c:crossAx val="580423576"/>
        <c:crosses val="autoZero"/>
        <c:crossBetween val="midCat"/>
      </c:valAx>
      <c:valAx>
        <c:axId val="580423576"/>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19050">
            <a:solidFill>
              <a:schemeClr val="tx1"/>
            </a:solid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zh-CN"/>
          </a:p>
        </c:txPr>
        <c:crossAx val="580424752"/>
        <c:crosses val="autoZero"/>
        <c:crossBetween val="midCat"/>
        <c:majorUnit val="0.2"/>
      </c:valAx>
      <c:spPr>
        <a:noFill/>
        <a:ln>
          <a:noFill/>
        </a:ln>
        <a:effectLst/>
      </c:spPr>
    </c:plotArea>
    <c:plotVisOnly val="1"/>
    <c:dispBlanksAs val="gap"/>
    <c:showDLblsOverMax val="0"/>
  </c:chart>
  <c:spPr>
    <a:solidFill>
      <a:schemeClr val="bg1"/>
    </a:solid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4051578270354565E-2"/>
          <c:y val="6.9391063928076827E-2"/>
          <c:w val="0.85476836976095472"/>
          <c:h val="0.75988433129151822"/>
        </c:manualLayout>
      </c:layout>
      <c:scatterChart>
        <c:scatterStyle val="smoothMarker"/>
        <c:varyColors val="0"/>
        <c:ser>
          <c:idx val="10"/>
          <c:order val="0"/>
          <c:tx>
            <c:strRef>
              <c:f>Sheet1!$G$1</c:f>
              <c:strCache>
                <c:ptCount val="1"/>
                <c:pt idx="0">
                  <c:v>小麦玉米双季作物</c:v>
                </c:pt>
              </c:strCache>
            </c:strRef>
          </c:tx>
          <c:spPr>
            <a:ln w="25400" cap="rnd">
              <a:solidFill>
                <a:srgbClr val="004611"/>
              </a:solidFill>
              <a:round/>
            </a:ln>
            <a:effectLst>
              <a:outerShdw blurRad="40000" dist="23000" dir="5400000" rotWithShape="0">
                <a:srgbClr val="000000">
                  <a:alpha val="35000"/>
                </a:srgbClr>
              </a:outerShdw>
            </a:effectLst>
          </c:spPr>
          <c:marker>
            <c:symbol val="none"/>
          </c:marker>
          <c:xVal>
            <c:numRef>
              <c:f>Sheet2!$A$2:$A$47</c:f>
              <c:numCache>
                <c:formatCode>General</c:formatCode>
                <c:ptCount val="46"/>
                <c:pt idx="0">
                  <c:v>1</c:v>
                </c:pt>
                <c:pt idx="1">
                  <c:v>9</c:v>
                </c:pt>
                <c:pt idx="2">
                  <c:v>17</c:v>
                </c:pt>
                <c:pt idx="3">
                  <c:v>25</c:v>
                </c:pt>
                <c:pt idx="4">
                  <c:v>33</c:v>
                </c:pt>
                <c:pt idx="5">
                  <c:v>41</c:v>
                </c:pt>
                <c:pt idx="6">
                  <c:v>49</c:v>
                </c:pt>
                <c:pt idx="7">
                  <c:v>57</c:v>
                </c:pt>
                <c:pt idx="8">
                  <c:v>65</c:v>
                </c:pt>
                <c:pt idx="9">
                  <c:v>73</c:v>
                </c:pt>
                <c:pt idx="10">
                  <c:v>81</c:v>
                </c:pt>
                <c:pt idx="11">
                  <c:v>89</c:v>
                </c:pt>
                <c:pt idx="12">
                  <c:v>97</c:v>
                </c:pt>
                <c:pt idx="13">
                  <c:v>105</c:v>
                </c:pt>
                <c:pt idx="14">
                  <c:v>113</c:v>
                </c:pt>
                <c:pt idx="15">
                  <c:v>121</c:v>
                </c:pt>
                <c:pt idx="16">
                  <c:v>129</c:v>
                </c:pt>
                <c:pt idx="17">
                  <c:v>137</c:v>
                </c:pt>
                <c:pt idx="18">
                  <c:v>145</c:v>
                </c:pt>
                <c:pt idx="19">
                  <c:v>153</c:v>
                </c:pt>
                <c:pt idx="20">
                  <c:v>161</c:v>
                </c:pt>
                <c:pt idx="21">
                  <c:v>169</c:v>
                </c:pt>
                <c:pt idx="22">
                  <c:v>177</c:v>
                </c:pt>
                <c:pt idx="23">
                  <c:v>185</c:v>
                </c:pt>
                <c:pt idx="24">
                  <c:v>193</c:v>
                </c:pt>
                <c:pt idx="25">
                  <c:v>201</c:v>
                </c:pt>
                <c:pt idx="26">
                  <c:v>209</c:v>
                </c:pt>
                <c:pt idx="27">
                  <c:v>217</c:v>
                </c:pt>
                <c:pt idx="28">
                  <c:v>225</c:v>
                </c:pt>
                <c:pt idx="29">
                  <c:v>233</c:v>
                </c:pt>
                <c:pt idx="30">
                  <c:v>241</c:v>
                </c:pt>
                <c:pt idx="31">
                  <c:v>249</c:v>
                </c:pt>
                <c:pt idx="32">
                  <c:v>257</c:v>
                </c:pt>
                <c:pt idx="33">
                  <c:v>265</c:v>
                </c:pt>
                <c:pt idx="34">
                  <c:v>273</c:v>
                </c:pt>
                <c:pt idx="35">
                  <c:v>281</c:v>
                </c:pt>
                <c:pt idx="36">
                  <c:v>289</c:v>
                </c:pt>
                <c:pt idx="37">
                  <c:v>297</c:v>
                </c:pt>
                <c:pt idx="38">
                  <c:v>305</c:v>
                </c:pt>
                <c:pt idx="39">
                  <c:v>313</c:v>
                </c:pt>
                <c:pt idx="40">
                  <c:v>321</c:v>
                </c:pt>
                <c:pt idx="41">
                  <c:v>329</c:v>
                </c:pt>
                <c:pt idx="42">
                  <c:v>337</c:v>
                </c:pt>
                <c:pt idx="43">
                  <c:v>345</c:v>
                </c:pt>
                <c:pt idx="44">
                  <c:v>353</c:v>
                </c:pt>
                <c:pt idx="45">
                  <c:v>361</c:v>
                </c:pt>
              </c:numCache>
            </c:numRef>
          </c:xVal>
          <c:yVal>
            <c:numRef>
              <c:f>Sheet1!$G$2:$G$47</c:f>
              <c:numCache>
                <c:formatCode>General</c:formatCode>
                <c:ptCount val="46"/>
                <c:pt idx="0">
                  <c:v>0.30000000000000004</c:v>
                </c:pt>
                <c:pt idx="1">
                  <c:v>0.30000000000000004</c:v>
                </c:pt>
                <c:pt idx="2">
                  <c:v>0.30000000000000004</c:v>
                </c:pt>
                <c:pt idx="3">
                  <c:v>0.30000000000000004</c:v>
                </c:pt>
                <c:pt idx="4">
                  <c:v>0.30000000000000004</c:v>
                </c:pt>
                <c:pt idx="5">
                  <c:v>0.30000000000000004</c:v>
                </c:pt>
                <c:pt idx="6">
                  <c:v>0.30000000000000004</c:v>
                </c:pt>
                <c:pt idx="7">
                  <c:v>0.30000000000000004</c:v>
                </c:pt>
                <c:pt idx="8">
                  <c:v>0.30000000000000004</c:v>
                </c:pt>
                <c:pt idx="9">
                  <c:v>0.30000000000000004</c:v>
                </c:pt>
                <c:pt idx="10">
                  <c:v>0.30000000000000004</c:v>
                </c:pt>
                <c:pt idx="11">
                  <c:v>0.32400000000000001</c:v>
                </c:pt>
                <c:pt idx="12">
                  <c:v>0.375</c:v>
                </c:pt>
                <c:pt idx="13">
                  <c:v>0.47099999999999997</c:v>
                </c:pt>
                <c:pt idx="14">
                  <c:v>0.58499999999999996</c:v>
                </c:pt>
                <c:pt idx="15">
                  <c:v>0.69900000000000007</c:v>
                </c:pt>
                <c:pt idx="16">
                  <c:v>0.78</c:v>
                </c:pt>
                <c:pt idx="17">
                  <c:v>0.83400000000000007</c:v>
                </c:pt>
                <c:pt idx="18">
                  <c:v>0.84899999999999998</c:v>
                </c:pt>
                <c:pt idx="19">
                  <c:v>0.86399999999999988</c:v>
                </c:pt>
                <c:pt idx="20">
                  <c:v>0.57899999999999996</c:v>
                </c:pt>
                <c:pt idx="21">
                  <c:v>0.30300000000000005</c:v>
                </c:pt>
                <c:pt idx="22">
                  <c:v>3.3000000000000002E-2</c:v>
                </c:pt>
                <c:pt idx="23">
                  <c:v>0.13800000000000001</c:v>
                </c:pt>
                <c:pt idx="24">
                  <c:v>0.38400000000000001</c:v>
                </c:pt>
                <c:pt idx="25">
                  <c:v>0.66300000000000003</c:v>
                </c:pt>
                <c:pt idx="26">
                  <c:v>0.873</c:v>
                </c:pt>
                <c:pt idx="27">
                  <c:v>0.93900000000000006</c:v>
                </c:pt>
                <c:pt idx="28">
                  <c:v>0.96300000000000008</c:v>
                </c:pt>
                <c:pt idx="29">
                  <c:v>0.96599999999999997</c:v>
                </c:pt>
                <c:pt idx="30">
                  <c:v>0.96599999999999997</c:v>
                </c:pt>
                <c:pt idx="31">
                  <c:v>0.92100000000000004</c:v>
                </c:pt>
                <c:pt idx="32">
                  <c:v>0.80700000000000005</c:v>
                </c:pt>
                <c:pt idx="33">
                  <c:v>0.627</c:v>
                </c:pt>
                <c:pt idx="34">
                  <c:v>0.42299999999999993</c:v>
                </c:pt>
                <c:pt idx="35">
                  <c:v>0.22499999999999998</c:v>
                </c:pt>
                <c:pt idx="36">
                  <c:v>0.09</c:v>
                </c:pt>
                <c:pt idx="37">
                  <c:v>3.9E-2</c:v>
                </c:pt>
                <c:pt idx="38">
                  <c:v>9.9000000000000005E-2</c:v>
                </c:pt>
                <c:pt idx="39">
                  <c:v>0.20400000000000001</c:v>
                </c:pt>
                <c:pt idx="40">
                  <c:v>0.28500000000000003</c:v>
                </c:pt>
                <c:pt idx="41">
                  <c:v>0.315</c:v>
                </c:pt>
                <c:pt idx="42">
                  <c:v>0.30000000000000004</c:v>
                </c:pt>
                <c:pt idx="43">
                  <c:v>0.30000000000000004</c:v>
                </c:pt>
                <c:pt idx="44">
                  <c:v>0.30000000000000004</c:v>
                </c:pt>
                <c:pt idx="45">
                  <c:v>0.30000000000000004</c:v>
                </c:pt>
              </c:numCache>
            </c:numRef>
          </c:yVal>
          <c:smooth val="1"/>
          <c:extLst>
            <c:ext xmlns:c16="http://schemas.microsoft.com/office/drawing/2014/chart" uri="{C3380CC4-5D6E-409C-BE32-E72D297353CC}">
              <c16:uniqueId val="{00000000-4F26-4181-9015-11F4A5B67DA7}"/>
            </c:ext>
          </c:extLst>
        </c:ser>
        <c:dLbls>
          <c:showLegendKey val="0"/>
          <c:showVal val="0"/>
          <c:showCatName val="0"/>
          <c:showSerName val="0"/>
          <c:showPercent val="0"/>
          <c:showBubbleSize val="0"/>
        </c:dLbls>
        <c:axId val="580424752"/>
        <c:axId val="580423576"/>
      </c:scatterChart>
      <c:valAx>
        <c:axId val="580424752"/>
        <c:scaling>
          <c:orientation val="minMax"/>
          <c:max val="370"/>
          <c:min val="0"/>
        </c:scaling>
        <c:delete val="1"/>
        <c:axPos val="b"/>
        <c:numFmt formatCode="General" sourceLinked="1"/>
        <c:majorTickMark val="none"/>
        <c:minorTickMark val="none"/>
        <c:tickLblPos val="nextTo"/>
        <c:crossAx val="580423576"/>
        <c:crosses val="autoZero"/>
        <c:crossBetween val="midCat"/>
      </c:valAx>
      <c:valAx>
        <c:axId val="580423576"/>
        <c:scaling>
          <c:orientation val="minMax"/>
          <c:max val="1"/>
          <c:min val="0"/>
        </c:scaling>
        <c:delete val="1"/>
        <c:axPos val="l"/>
        <c:numFmt formatCode="General" sourceLinked="1"/>
        <c:majorTickMark val="none"/>
        <c:minorTickMark val="none"/>
        <c:tickLblPos val="nextTo"/>
        <c:crossAx val="580424752"/>
        <c:crosses val="autoZero"/>
        <c:crossBetween val="midCat"/>
        <c:majorUnit val="0.2"/>
      </c:valAx>
      <c:spPr>
        <a:noFill/>
        <a:ln w="25400">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0" baseline="0">
                <a:solidFill>
                  <a:schemeClr val="bg1"/>
                </a:solidFill>
                <a:latin typeface="微软雅黑" panose="020B0503020204020204" pitchFamily="34" charset="-122"/>
                <a:ea typeface="微软雅黑" panose="020B0503020204020204" pitchFamily="34" charset="-122"/>
                <a:cs typeface="+mn-cs"/>
              </a:defRPr>
            </a:pPr>
            <a:r>
              <a:rPr lang="zh-CN" altLang="en-US" sz="2000" b="1" dirty="0">
                <a:solidFill>
                  <a:schemeClr val="bg1"/>
                </a:solidFill>
                <a:latin typeface="微软雅黑" panose="020B0503020204020204" pitchFamily="34" charset="-122"/>
                <a:ea typeface="微软雅黑" panose="020B0503020204020204" pitchFamily="34" charset="-122"/>
              </a:rPr>
              <a:t>植被反射率曲线</a:t>
            </a:r>
          </a:p>
        </c:rich>
      </c:tx>
      <c:layout>
        <c:manualLayout>
          <c:xMode val="edge"/>
          <c:yMode val="edge"/>
          <c:x val="0.34991976983652467"/>
          <c:y val="3.9589824479915959E-3"/>
        </c:manualLayout>
      </c:layout>
      <c:overlay val="0"/>
      <c:spPr>
        <a:noFill/>
        <a:ln>
          <a:noFill/>
        </a:ln>
        <a:effectLst/>
      </c:spPr>
      <c:txPr>
        <a:bodyPr rot="0" spcFirstLastPara="1" vertOverflow="ellipsis" vert="horz" wrap="square" anchor="ctr" anchorCtr="1"/>
        <a:lstStyle/>
        <a:p>
          <a:pPr>
            <a:defRPr sz="2000" b="1" i="0" u="none" strike="noStrike" kern="1200" spc="0" baseline="0">
              <a:solidFill>
                <a:schemeClr val="bg1"/>
              </a:solidFill>
              <a:latin typeface="微软雅黑" panose="020B0503020204020204" pitchFamily="34" charset="-122"/>
              <a:ea typeface="微软雅黑" panose="020B0503020204020204" pitchFamily="34" charset="-122"/>
              <a:cs typeface="+mn-cs"/>
            </a:defRPr>
          </a:pPr>
          <a:endParaRPr lang="zh-CN"/>
        </a:p>
      </c:txPr>
    </c:title>
    <c:autoTitleDeleted val="0"/>
    <c:plotArea>
      <c:layout>
        <c:manualLayout>
          <c:layoutTarget val="inner"/>
          <c:xMode val="edge"/>
          <c:yMode val="edge"/>
          <c:x val="0.15042429274593669"/>
          <c:y val="0.17277591691748015"/>
          <c:w val="0.80646073078870339"/>
          <c:h val="0.63496670334377014"/>
        </c:manualLayout>
      </c:layout>
      <c:scatterChart>
        <c:scatterStyle val="smoothMarker"/>
        <c:varyColors val="0"/>
        <c:ser>
          <c:idx val="0"/>
          <c:order val="0"/>
          <c:spPr>
            <a:ln w="12700" cap="rnd">
              <a:solidFill>
                <a:schemeClr val="bg1"/>
              </a:solidFill>
              <a:round/>
            </a:ln>
            <a:effectLst>
              <a:glow rad="139700">
                <a:schemeClr val="accent6">
                  <a:satMod val="175000"/>
                  <a:alpha val="10000"/>
                </a:schemeClr>
              </a:glow>
            </a:effectLst>
          </c:spPr>
          <c:marker>
            <c:symbol val="none"/>
          </c:marker>
          <c:xVal>
            <c:numRef>
              <c:f>Sheet3!$A$1:$A$421</c:f>
              <c:numCache>
                <c:formatCode>General</c:formatCode>
                <c:ptCount val="421"/>
                <c:pt idx="0">
                  <c:v>400</c:v>
                </c:pt>
                <c:pt idx="1">
                  <c:v>405</c:v>
                </c:pt>
                <c:pt idx="2">
                  <c:v>410</c:v>
                </c:pt>
                <c:pt idx="3">
                  <c:v>415</c:v>
                </c:pt>
                <c:pt idx="4">
                  <c:v>420</c:v>
                </c:pt>
                <c:pt idx="5">
                  <c:v>425</c:v>
                </c:pt>
                <c:pt idx="6">
                  <c:v>430</c:v>
                </c:pt>
                <c:pt idx="7">
                  <c:v>435</c:v>
                </c:pt>
                <c:pt idx="8">
                  <c:v>440</c:v>
                </c:pt>
                <c:pt idx="9">
                  <c:v>445</c:v>
                </c:pt>
                <c:pt idx="10">
                  <c:v>450</c:v>
                </c:pt>
                <c:pt idx="11">
                  <c:v>455</c:v>
                </c:pt>
                <c:pt idx="12">
                  <c:v>460</c:v>
                </c:pt>
                <c:pt idx="13">
                  <c:v>465</c:v>
                </c:pt>
                <c:pt idx="14">
                  <c:v>470</c:v>
                </c:pt>
                <c:pt idx="15">
                  <c:v>475</c:v>
                </c:pt>
                <c:pt idx="16">
                  <c:v>480</c:v>
                </c:pt>
                <c:pt idx="17">
                  <c:v>485</c:v>
                </c:pt>
                <c:pt idx="18">
                  <c:v>490</c:v>
                </c:pt>
                <c:pt idx="19">
                  <c:v>495</c:v>
                </c:pt>
                <c:pt idx="20">
                  <c:v>500</c:v>
                </c:pt>
                <c:pt idx="21">
                  <c:v>505</c:v>
                </c:pt>
                <c:pt idx="22">
                  <c:v>510</c:v>
                </c:pt>
                <c:pt idx="23">
                  <c:v>515</c:v>
                </c:pt>
                <c:pt idx="24">
                  <c:v>520</c:v>
                </c:pt>
                <c:pt idx="25">
                  <c:v>525</c:v>
                </c:pt>
                <c:pt idx="26">
                  <c:v>530</c:v>
                </c:pt>
                <c:pt idx="27">
                  <c:v>535</c:v>
                </c:pt>
                <c:pt idx="28">
                  <c:v>540</c:v>
                </c:pt>
                <c:pt idx="29">
                  <c:v>545</c:v>
                </c:pt>
                <c:pt idx="30">
                  <c:v>550</c:v>
                </c:pt>
                <c:pt idx="31">
                  <c:v>555</c:v>
                </c:pt>
                <c:pt idx="32">
                  <c:v>560</c:v>
                </c:pt>
                <c:pt idx="33">
                  <c:v>565</c:v>
                </c:pt>
                <c:pt idx="34">
                  <c:v>570</c:v>
                </c:pt>
                <c:pt idx="35">
                  <c:v>575</c:v>
                </c:pt>
                <c:pt idx="36">
                  <c:v>580</c:v>
                </c:pt>
                <c:pt idx="37">
                  <c:v>585</c:v>
                </c:pt>
                <c:pt idx="38">
                  <c:v>590</c:v>
                </c:pt>
                <c:pt idx="39">
                  <c:v>595</c:v>
                </c:pt>
                <c:pt idx="40">
                  <c:v>600</c:v>
                </c:pt>
                <c:pt idx="41">
                  <c:v>605</c:v>
                </c:pt>
                <c:pt idx="42">
                  <c:v>610</c:v>
                </c:pt>
                <c:pt idx="43">
                  <c:v>615</c:v>
                </c:pt>
                <c:pt idx="44">
                  <c:v>620</c:v>
                </c:pt>
                <c:pt idx="45">
                  <c:v>625</c:v>
                </c:pt>
                <c:pt idx="46">
                  <c:v>630</c:v>
                </c:pt>
                <c:pt idx="47">
                  <c:v>635</c:v>
                </c:pt>
                <c:pt idx="48">
                  <c:v>640</c:v>
                </c:pt>
                <c:pt idx="49">
                  <c:v>645</c:v>
                </c:pt>
                <c:pt idx="50">
                  <c:v>650</c:v>
                </c:pt>
                <c:pt idx="51">
                  <c:v>655</c:v>
                </c:pt>
                <c:pt idx="52">
                  <c:v>660</c:v>
                </c:pt>
                <c:pt idx="53">
                  <c:v>665</c:v>
                </c:pt>
                <c:pt idx="54">
                  <c:v>670</c:v>
                </c:pt>
                <c:pt idx="55">
                  <c:v>675</c:v>
                </c:pt>
                <c:pt idx="56">
                  <c:v>680</c:v>
                </c:pt>
                <c:pt idx="57">
                  <c:v>685</c:v>
                </c:pt>
                <c:pt idx="58">
                  <c:v>690</c:v>
                </c:pt>
                <c:pt idx="59">
                  <c:v>695</c:v>
                </c:pt>
                <c:pt idx="60">
                  <c:v>700</c:v>
                </c:pt>
                <c:pt idx="61">
                  <c:v>705</c:v>
                </c:pt>
                <c:pt idx="62">
                  <c:v>710</c:v>
                </c:pt>
                <c:pt idx="63">
                  <c:v>715</c:v>
                </c:pt>
                <c:pt idx="64">
                  <c:v>720</c:v>
                </c:pt>
                <c:pt idx="65">
                  <c:v>725</c:v>
                </c:pt>
                <c:pt idx="66">
                  <c:v>730</c:v>
                </c:pt>
                <c:pt idx="67">
                  <c:v>735</c:v>
                </c:pt>
                <c:pt idx="68">
                  <c:v>740</c:v>
                </c:pt>
                <c:pt idx="69">
                  <c:v>745</c:v>
                </c:pt>
                <c:pt idx="70">
                  <c:v>750</c:v>
                </c:pt>
                <c:pt idx="71">
                  <c:v>755</c:v>
                </c:pt>
                <c:pt idx="72">
                  <c:v>760</c:v>
                </c:pt>
                <c:pt idx="73">
                  <c:v>765</c:v>
                </c:pt>
                <c:pt idx="74">
                  <c:v>770</c:v>
                </c:pt>
                <c:pt idx="75">
                  <c:v>775</c:v>
                </c:pt>
                <c:pt idx="76">
                  <c:v>780</c:v>
                </c:pt>
                <c:pt idx="77">
                  <c:v>785</c:v>
                </c:pt>
                <c:pt idx="78">
                  <c:v>790</c:v>
                </c:pt>
                <c:pt idx="79">
                  <c:v>795</c:v>
                </c:pt>
                <c:pt idx="80">
                  <c:v>800</c:v>
                </c:pt>
                <c:pt idx="81">
                  <c:v>805</c:v>
                </c:pt>
                <c:pt idx="82">
                  <c:v>810</c:v>
                </c:pt>
                <c:pt idx="83">
                  <c:v>815</c:v>
                </c:pt>
                <c:pt idx="84">
                  <c:v>820</c:v>
                </c:pt>
                <c:pt idx="85">
                  <c:v>825</c:v>
                </c:pt>
                <c:pt idx="86">
                  <c:v>830</c:v>
                </c:pt>
                <c:pt idx="87">
                  <c:v>835</c:v>
                </c:pt>
                <c:pt idx="88">
                  <c:v>840</c:v>
                </c:pt>
                <c:pt idx="89">
                  <c:v>845</c:v>
                </c:pt>
                <c:pt idx="90">
                  <c:v>850</c:v>
                </c:pt>
                <c:pt idx="91">
                  <c:v>855</c:v>
                </c:pt>
                <c:pt idx="92">
                  <c:v>860</c:v>
                </c:pt>
                <c:pt idx="93">
                  <c:v>865</c:v>
                </c:pt>
                <c:pt idx="94">
                  <c:v>870</c:v>
                </c:pt>
                <c:pt idx="95">
                  <c:v>875</c:v>
                </c:pt>
                <c:pt idx="96">
                  <c:v>880</c:v>
                </c:pt>
                <c:pt idx="97">
                  <c:v>885</c:v>
                </c:pt>
                <c:pt idx="98">
                  <c:v>890</c:v>
                </c:pt>
                <c:pt idx="99">
                  <c:v>895</c:v>
                </c:pt>
                <c:pt idx="100">
                  <c:v>900</c:v>
                </c:pt>
                <c:pt idx="101">
                  <c:v>905</c:v>
                </c:pt>
                <c:pt idx="102">
                  <c:v>910</c:v>
                </c:pt>
                <c:pt idx="103">
                  <c:v>915</c:v>
                </c:pt>
                <c:pt idx="104">
                  <c:v>920</c:v>
                </c:pt>
                <c:pt idx="105">
                  <c:v>925</c:v>
                </c:pt>
                <c:pt idx="106">
                  <c:v>930</c:v>
                </c:pt>
                <c:pt idx="107">
                  <c:v>935</c:v>
                </c:pt>
                <c:pt idx="108">
                  <c:v>940</c:v>
                </c:pt>
                <c:pt idx="109">
                  <c:v>945</c:v>
                </c:pt>
                <c:pt idx="110">
                  <c:v>950</c:v>
                </c:pt>
                <c:pt idx="111">
                  <c:v>955</c:v>
                </c:pt>
                <c:pt idx="112">
                  <c:v>960</c:v>
                </c:pt>
                <c:pt idx="113">
                  <c:v>965</c:v>
                </c:pt>
                <c:pt idx="114">
                  <c:v>970</c:v>
                </c:pt>
                <c:pt idx="115">
                  <c:v>975</c:v>
                </c:pt>
                <c:pt idx="116">
                  <c:v>980</c:v>
                </c:pt>
                <c:pt idx="117">
                  <c:v>985</c:v>
                </c:pt>
                <c:pt idx="118">
                  <c:v>990</c:v>
                </c:pt>
                <c:pt idx="119">
                  <c:v>995</c:v>
                </c:pt>
                <c:pt idx="120">
                  <c:v>1000</c:v>
                </c:pt>
                <c:pt idx="121">
                  <c:v>1005</c:v>
                </c:pt>
                <c:pt idx="122">
                  <c:v>1010</c:v>
                </c:pt>
                <c:pt idx="123">
                  <c:v>1015</c:v>
                </c:pt>
                <c:pt idx="124">
                  <c:v>1020</c:v>
                </c:pt>
                <c:pt idx="125">
                  <c:v>1025</c:v>
                </c:pt>
                <c:pt idx="126">
                  <c:v>1030</c:v>
                </c:pt>
                <c:pt idx="127">
                  <c:v>1035</c:v>
                </c:pt>
                <c:pt idx="128">
                  <c:v>1040</c:v>
                </c:pt>
                <c:pt idx="129">
                  <c:v>1045</c:v>
                </c:pt>
                <c:pt idx="130">
                  <c:v>1050</c:v>
                </c:pt>
                <c:pt idx="131">
                  <c:v>1055</c:v>
                </c:pt>
                <c:pt idx="132">
                  <c:v>1060</c:v>
                </c:pt>
                <c:pt idx="133">
                  <c:v>1065</c:v>
                </c:pt>
                <c:pt idx="134">
                  <c:v>1070</c:v>
                </c:pt>
                <c:pt idx="135">
                  <c:v>1075</c:v>
                </c:pt>
                <c:pt idx="136">
                  <c:v>1080</c:v>
                </c:pt>
                <c:pt idx="137">
                  <c:v>1085</c:v>
                </c:pt>
                <c:pt idx="138">
                  <c:v>1090</c:v>
                </c:pt>
                <c:pt idx="139">
                  <c:v>1095</c:v>
                </c:pt>
                <c:pt idx="140">
                  <c:v>1100</c:v>
                </c:pt>
                <c:pt idx="141">
                  <c:v>1105</c:v>
                </c:pt>
                <c:pt idx="142">
                  <c:v>1110</c:v>
                </c:pt>
                <c:pt idx="143">
                  <c:v>1115</c:v>
                </c:pt>
                <c:pt idx="144">
                  <c:v>1120</c:v>
                </c:pt>
                <c:pt idx="145">
                  <c:v>1125</c:v>
                </c:pt>
                <c:pt idx="146">
                  <c:v>1130</c:v>
                </c:pt>
                <c:pt idx="147">
                  <c:v>1135</c:v>
                </c:pt>
                <c:pt idx="148">
                  <c:v>1140</c:v>
                </c:pt>
                <c:pt idx="149">
                  <c:v>1145</c:v>
                </c:pt>
                <c:pt idx="150">
                  <c:v>1150</c:v>
                </c:pt>
                <c:pt idx="151">
                  <c:v>1155</c:v>
                </c:pt>
                <c:pt idx="152">
                  <c:v>1160</c:v>
                </c:pt>
                <c:pt idx="153">
                  <c:v>1165</c:v>
                </c:pt>
                <c:pt idx="154">
                  <c:v>1170</c:v>
                </c:pt>
                <c:pt idx="155">
                  <c:v>1175</c:v>
                </c:pt>
                <c:pt idx="156">
                  <c:v>1180</c:v>
                </c:pt>
                <c:pt idx="157">
                  <c:v>1185</c:v>
                </c:pt>
                <c:pt idx="158">
                  <c:v>1190</c:v>
                </c:pt>
                <c:pt idx="159">
                  <c:v>1195</c:v>
                </c:pt>
                <c:pt idx="160">
                  <c:v>1200</c:v>
                </c:pt>
                <c:pt idx="161">
                  <c:v>1205</c:v>
                </c:pt>
                <c:pt idx="162">
                  <c:v>1210</c:v>
                </c:pt>
                <c:pt idx="163">
                  <c:v>1215</c:v>
                </c:pt>
                <c:pt idx="164">
                  <c:v>1220</c:v>
                </c:pt>
                <c:pt idx="165">
                  <c:v>1225</c:v>
                </c:pt>
                <c:pt idx="166">
                  <c:v>1230</c:v>
                </c:pt>
                <c:pt idx="167">
                  <c:v>1235</c:v>
                </c:pt>
                <c:pt idx="168">
                  <c:v>1240</c:v>
                </c:pt>
                <c:pt idx="169">
                  <c:v>1245</c:v>
                </c:pt>
                <c:pt idx="170">
                  <c:v>1250</c:v>
                </c:pt>
                <c:pt idx="171">
                  <c:v>1255</c:v>
                </c:pt>
                <c:pt idx="172">
                  <c:v>1260</c:v>
                </c:pt>
                <c:pt idx="173">
                  <c:v>1265</c:v>
                </c:pt>
                <c:pt idx="174">
                  <c:v>1270</c:v>
                </c:pt>
                <c:pt idx="175">
                  <c:v>1275</c:v>
                </c:pt>
                <c:pt idx="176">
                  <c:v>1280</c:v>
                </c:pt>
                <c:pt idx="177">
                  <c:v>1285</c:v>
                </c:pt>
                <c:pt idx="178">
                  <c:v>1290</c:v>
                </c:pt>
                <c:pt idx="179">
                  <c:v>1295</c:v>
                </c:pt>
                <c:pt idx="180">
                  <c:v>1300</c:v>
                </c:pt>
                <c:pt idx="181">
                  <c:v>1305</c:v>
                </c:pt>
                <c:pt idx="182">
                  <c:v>1310</c:v>
                </c:pt>
                <c:pt idx="183">
                  <c:v>1315</c:v>
                </c:pt>
                <c:pt idx="184">
                  <c:v>1320</c:v>
                </c:pt>
                <c:pt idx="185">
                  <c:v>1325</c:v>
                </c:pt>
                <c:pt idx="186">
                  <c:v>1330</c:v>
                </c:pt>
                <c:pt idx="187">
                  <c:v>1335</c:v>
                </c:pt>
                <c:pt idx="188">
                  <c:v>1340</c:v>
                </c:pt>
                <c:pt idx="189">
                  <c:v>1345</c:v>
                </c:pt>
                <c:pt idx="190">
                  <c:v>1350</c:v>
                </c:pt>
                <c:pt idx="191">
                  <c:v>1355</c:v>
                </c:pt>
                <c:pt idx="192">
                  <c:v>1360</c:v>
                </c:pt>
                <c:pt idx="193">
                  <c:v>1365</c:v>
                </c:pt>
                <c:pt idx="194">
                  <c:v>1370</c:v>
                </c:pt>
                <c:pt idx="195">
                  <c:v>1375</c:v>
                </c:pt>
                <c:pt idx="196">
                  <c:v>1380</c:v>
                </c:pt>
                <c:pt idx="197">
                  <c:v>1385</c:v>
                </c:pt>
                <c:pt idx="198">
                  <c:v>1390</c:v>
                </c:pt>
                <c:pt idx="199">
                  <c:v>1395</c:v>
                </c:pt>
                <c:pt idx="200">
                  <c:v>1400</c:v>
                </c:pt>
                <c:pt idx="201">
                  <c:v>1405</c:v>
                </c:pt>
                <c:pt idx="202">
                  <c:v>1410</c:v>
                </c:pt>
                <c:pt idx="203">
                  <c:v>1415</c:v>
                </c:pt>
                <c:pt idx="204">
                  <c:v>1420</c:v>
                </c:pt>
                <c:pt idx="205">
                  <c:v>1425</c:v>
                </c:pt>
                <c:pt idx="206">
                  <c:v>1430</c:v>
                </c:pt>
                <c:pt idx="207">
                  <c:v>1435</c:v>
                </c:pt>
                <c:pt idx="208">
                  <c:v>1440</c:v>
                </c:pt>
                <c:pt idx="209">
                  <c:v>1445</c:v>
                </c:pt>
                <c:pt idx="210">
                  <c:v>1450</c:v>
                </c:pt>
                <c:pt idx="211">
                  <c:v>1455</c:v>
                </c:pt>
                <c:pt idx="212">
                  <c:v>1460</c:v>
                </c:pt>
                <c:pt idx="213">
                  <c:v>1465</c:v>
                </c:pt>
                <c:pt idx="214">
                  <c:v>1470</c:v>
                </c:pt>
                <c:pt idx="215">
                  <c:v>1475</c:v>
                </c:pt>
                <c:pt idx="216">
                  <c:v>1480</c:v>
                </c:pt>
                <c:pt idx="217">
                  <c:v>1485</c:v>
                </c:pt>
                <c:pt idx="218">
                  <c:v>1490</c:v>
                </c:pt>
                <c:pt idx="219">
                  <c:v>1495</c:v>
                </c:pt>
                <c:pt idx="220">
                  <c:v>1500</c:v>
                </c:pt>
                <c:pt idx="221">
                  <c:v>1505</c:v>
                </c:pt>
                <c:pt idx="222">
                  <c:v>1510</c:v>
                </c:pt>
                <c:pt idx="223">
                  <c:v>1515</c:v>
                </c:pt>
                <c:pt idx="224">
                  <c:v>1520</c:v>
                </c:pt>
                <c:pt idx="225">
                  <c:v>1525</c:v>
                </c:pt>
                <c:pt idx="226">
                  <c:v>1530</c:v>
                </c:pt>
                <c:pt idx="227">
                  <c:v>1535</c:v>
                </c:pt>
                <c:pt idx="228">
                  <c:v>1540</c:v>
                </c:pt>
                <c:pt idx="229">
                  <c:v>1545</c:v>
                </c:pt>
                <c:pt idx="230">
                  <c:v>1550</c:v>
                </c:pt>
                <c:pt idx="231">
                  <c:v>1555</c:v>
                </c:pt>
                <c:pt idx="232">
                  <c:v>1560</c:v>
                </c:pt>
                <c:pt idx="233">
                  <c:v>1565</c:v>
                </c:pt>
                <c:pt idx="234">
                  <c:v>1570</c:v>
                </c:pt>
                <c:pt idx="235">
                  <c:v>1575</c:v>
                </c:pt>
                <c:pt idx="236">
                  <c:v>1580</c:v>
                </c:pt>
                <c:pt idx="237">
                  <c:v>1585</c:v>
                </c:pt>
                <c:pt idx="238">
                  <c:v>1590</c:v>
                </c:pt>
                <c:pt idx="239">
                  <c:v>1595</c:v>
                </c:pt>
                <c:pt idx="240">
                  <c:v>1600</c:v>
                </c:pt>
                <c:pt idx="241">
                  <c:v>1605</c:v>
                </c:pt>
                <c:pt idx="242">
                  <c:v>1610</c:v>
                </c:pt>
                <c:pt idx="243">
                  <c:v>1615</c:v>
                </c:pt>
                <c:pt idx="244">
                  <c:v>1620</c:v>
                </c:pt>
                <c:pt idx="245">
                  <c:v>1625</c:v>
                </c:pt>
                <c:pt idx="246">
                  <c:v>1630</c:v>
                </c:pt>
                <c:pt idx="247">
                  <c:v>1635</c:v>
                </c:pt>
                <c:pt idx="248">
                  <c:v>1640</c:v>
                </c:pt>
                <c:pt idx="249">
                  <c:v>1645</c:v>
                </c:pt>
                <c:pt idx="250">
                  <c:v>1650</c:v>
                </c:pt>
                <c:pt idx="251">
                  <c:v>1655</c:v>
                </c:pt>
                <c:pt idx="252">
                  <c:v>1660</c:v>
                </c:pt>
                <c:pt idx="253">
                  <c:v>1665</c:v>
                </c:pt>
                <c:pt idx="254">
                  <c:v>1670</c:v>
                </c:pt>
                <c:pt idx="255">
                  <c:v>1675</c:v>
                </c:pt>
                <c:pt idx="256">
                  <c:v>1680</c:v>
                </c:pt>
                <c:pt idx="257">
                  <c:v>1685</c:v>
                </c:pt>
                <c:pt idx="258">
                  <c:v>1690</c:v>
                </c:pt>
                <c:pt idx="259">
                  <c:v>1695</c:v>
                </c:pt>
                <c:pt idx="260">
                  <c:v>1700</c:v>
                </c:pt>
                <c:pt idx="261">
                  <c:v>1705</c:v>
                </c:pt>
                <c:pt idx="262">
                  <c:v>1710</c:v>
                </c:pt>
                <c:pt idx="263">
                  <c:v>1715</c:v>
                </c:pt>
                <c:pt idx="264">
                  <c:v>1720</c:v>
                </c:pt>
                <c:pt idx="265">
                  <c:v>1725</c:v>
                </c:pt>
                <c:pt idx="266">
                  <c:v>1730</c:v>
                </c:pt>
                <c:pt idx="267">
                  <c:v>1735</c:v>
                </c:pt>
                <c:pt idx="268">
                  <c:v>1740</c:v>
                </c:pt>
                <c:pt idx="269">
                  <c:v>1745</c:v>
                </c:pt>
                <c:pt idx="270">
                  <c:v>1750</c:v>
                </c:pt>
                <c:pt idx="271">
                  <c:v>1755</c:v>
                </c:pt>
                <c:pt idx="272">
                  <c:v>1760</c:v>
                </c:pt>
                <c:pt idx="273">
                  <c:v>1765</c:v>
                </c:pt>
                <c:pt idx="274">
                  <c:v>1770</c:v>
                </c:pt>
                <c:pt idx="275">
                  <c:v>1775</c:v>
                </c:pt>
                <c:pt idx="276">
                  <c:v>1780</c:v>
                </c:pt>
                <c:pt idx="277">
                  <c:v>1785</c:v>
                </c:pt>
                <c:pt idx="278">
                  <c:v>1790</c:v>
                </c:pt>
                <c:pt idx="279">
                  <c:v>1795</c:v>
                </c:pt>
                <c:pt idx="280">
                  <c:v>1800</c:v>
                </c:pt>
                <c:pt idx="281">
                  <c:v>1805</c:v>
                </c:pt>
                <c:pt idx="282">
                  <c:v>1810</c:v>
                </c:pt>
                <c:pt idx="283">
                  <c:v>1815</c:v>
                </c:pt>
                <c:pt idx="284">
                  <c:v>1820</c:v>
                </c:pt>
                <c:pt idx="285">
                  <c:v>1825</c:v>
                </c:pt>
                <c:pt idx="286">
                  <c:v>1830</c:v>
                </c:pt>
                <c:pt idx="287">
                  <c:v>1835</c:v>
                </c:pt>
                <c:pt idx="288">
                  <c:v>1840</c:v>
                </c:pt>
                <c:pt idx="289">
                  <c:v>1845</c:v>
                </c:pt>
                <c:pt idx="290">
                  <c:v>1850</c:v>
                </c:pt>
                <c:pt idx="291">
                  <c:v>1855</c:v>
                </c:pt>
                <c:pt idx="292">
                  <c:v>1860</c:v>
                </c:pt>
                <c:pt idx="293">
                  <c:v>1865</c:v>
                </c:pt>
                <c:pt idx="294">
                  <c:v>1870</c:v>
                </c:pt>
                <c:pt idx="295">
                  <c:v>1875</c:v>
                </c:pt>
                <c:pt idx="296">
                  <c:v>1880</c:v>
                </c:pt>
                <c:pt idx="297">
                  <c:v>1885</c:v>
                </c:pt>
                <c:pt idx="298">
                  <c:v>1890</c:v>
                </c:pt>
                <c:pt idx="299">
                  <c:v>1895</c:v>
                </c:pt>
                <c:pt idx="300">
                  <c:v>1900</c:v>
                </c:pt>
                <c:pt idx="301">
                  <c:v>1905</c:v>
                </c:pt>
                <c:pt idx="302">
                  <c:v>1910</c:v>
                </c:pt>
                <c:pt idx="303">
                  <c:v>1915</c:v>
                </c:pt>
                <c:pt idx="304">
                  <c:v>1920</c:v>
                </c:pt>
                <c:pt idx="305">
                  <c:v>1925</c:v>
                </c:pt>
                <c:pt idx="306">
                  <c:v>1930</c:v>
                </c:pt>
                <c:pt idx="307">
                  <c:v>1935</c:v>
                </c:pt>
                <c:pt idx="308">
                  <c:v>1940</c:v>
                </c:pt>
                <c:pt idx="309">
                  <c:v>1945</c:v>
                </c:pt>
                <c:pt idx="310">
                  <c:v>1950</c:v>
                </c:pt>
                <c:pt idx="311">
                  <c:v>1955</c:v>
                </c:pt>
                <c:pt idx="312">
                  <c:v>1960</c:v>
                </c:pt>
                <c:pt idx="313">
                  <c:v>1965</c:v>
                </c:pt>
                <c:pt idx="314">
                  <c:v>1970</c:v>
                </c:pt>
                <c:pt idx="315">
                  <c:v>1975</c:v>
                </c:pt>
                <c:pt idx="316">
                  <c:v>1980</c:v>
                </c:pt>
                <c:pt idx="317">
                  <c:v>1985</c:v>
                </c:pt>
                <c:pt idx="318">
                  <c:v>1990</c:v>
                </c:pt>
                <c:pt idx="319">
                  <c:v>1995</c:v>
                </c:pt>
                <c:pt idx="320">
                  <c:v>2000</c:v>
                </c:pt>
                <c:pt idx="321">
                  <c:v>2005</c:v>
                </c:pt>
                <c:pt idx="322">
                  <c:v>2010</c:v>
                </c:pt>
                <c:pt idx="323">
                  <c:v>2015</c:v>
                </c:pt>
                <c:pt idx="324">
                  <c:v>2020</c:v>
                </c:pt>
                <c:pt idx="325">
                  <c:v>2025</c:v>
                </c:pt>
                <c:pt idx="326">
                  <c:v>2030</c:v>
                </c:pt>
                <c:pt idx="327">
                  <c:v>2035</c:v>
                </c:pt>
                <c:pt idx="328">
                  <c:v>2040</c:v>
                </c:pt>
                <c:pt idx="329">
                  <c:v>2045</c:v>
                </c:pt>
                <c:pt idx="330">
                  <c:v>2050</c:v>
                </c:pt>
                <c:pt idx="331">
                  <c:v>2055</c:v>
                </c:pt>
                <c:pt idx="332">
                  <c:v>2060</c:v>
                </c:pt>
                <c:pt idx="333">
                  <c:v>2065</c:v>
                </c:pt>
                <c:pt idx="334">
                  <c:v>2070</c:v>
                </c:pt>
                <c:pt idx="335">
                  <c:v>2075</c:v>
                </c:pt>
                <c:pt idx="336">
                  <c:v>2080</c:v>
                </c:pt>
                <c:pt idx="337">
                  <c:v>2085</c:v>
                </c:pt>
                <c:pt idx="338">
                  <c:v>2090</c:v>
                </c:pt>
                <c:pt idx="339">
                  <c:v>2095</c:v>
                </c:pt>
                <c:pt idx="340">
                  <c:v>2100</c:v>
                </c:pt>
                <c:pt idx="341">
                  <c:v>2105</c:v>
                </c:pt>
                <c:pt idx="342">
                  <c:v>2110</c:v>
                </c:pt>
                <c:pt idx="343">
                  <c:v>2115</c:v>
                </c:pt>
                <c:pt idx="344">
                  <c:v>2120</c:v>
                </c:pt>
                <c:pt idx="345">
                  <c:v>2125</c:v>
                </c:pt>
                <c:pt idx="346">
                  <c:v>2130</c:v>
                </c:pt>
                <c:pt idx="347">
                  <c:v>2135</c:v>
                </c:pt>
                <c:pt idx="348">
                  <c:v>2140</c:v>
                </c:pt>
                <c:pt idx="349">
                  <c:v>2145</c:v>
                </c:pt>
                <c:pt idx="350">
                  <c:v>2150</c:v>
                </c:pt>
                <c:pt idx="351">
                  <c:v>2155</c:v>
                </c:pt>
                <c:pt idx="352">
                  <c:v>2160</c:v>
                </c:pt>
                <c:pt idx="353">
                  <c:v>2165</c:v>
                </c:pt>
                <c:pt idx="354">
                  <c:v>2170</c:v>
                </c:pt>
                <c:pt idx="355">
                  <c:v>2175</c:v>
                </c:pt>
                <c:pt idx="356">
                  <c:v>2180</c:v>
                </c:pt>
                <c:pt idx="357">
                  <c:v>2185</c:v>
                </c:pt>
                <c:pt idx="358">
                  <c:v>2190</c:v>
                </c:pt>
                <c:pt idx="359">
                  <c:v>2195</c:v>
                </c:pt>
                <c:pt idx="360">
                  <c:v>2200</c:v>
                </c:pt>
                <c:pt idx="361">
                  <c:v>2205</c:v>
                </c:pt>
                <c:pt idx="362">
                  <c:v>2210</c:v>
                </c:pt>
                <c:pt idx="363">
                  <c:v>2215</c:v>
                </c:pt>
                <c:pt idx="364">
                  <c:v>2220</c:v>
                </c:pt>
                <c:pt idx="365">
                  <c:v>2225</c:v>
                </c:pt>
                <c:pt idx="366">
                  <c:v>2230</c:v>
                </c:pt>
                <c:pt idx="367">
                  <c:v>2235</c:v>
                </c:pt>
                <c:pt idx="368">
                  <c:v>2240</c:v>
                </c:pt>
                <c:pt idx="369">
                  <c:v>2245</c:v>
                </c:pt>
                <c:pt idx="370">
                  <c:v>2250</c:v>
                </c:pt>
                <c:pt idx="371">
                  <c:v>2255</c:v>
                </c:pt>
                <c:pt idx="372">
                  <c:v>2260</c:v>
                </c:pt>
                <c:pt idx="373">
                  <c:v>2265</c:v>
                </c:pt>
                <c:pt idx="374">
                  <c:v>2270</c:v>
                </c:pt>
                <c:pt idx="375">
                  <c:v>2275</c:v>
                </c:pt>
                <c:pt idx="376">
                  <c:v>2280</c:v>
                </c:pt>
                <c:pt idx="377">
                  <c:v>2285</c:v>
                </c:pt>
                <c:pt idx="378">
                  <c:v>2290</c:v>
                </c:pt>
                <c:pt idx="379">
                  <c:v>2295</c:v>
                </c:pt>
                <c:pt idx="380">
                  <c:v>2300</c:v>
                </c:pt>
                <c:pt idx="381">
                  <c:v>2305</c:v>
                </c:pt>
                <c:pt idx="382">
                  <c:v>2310</c:v>
                </c:pt>
                <c:pt idx="383">
                  <c:v>2315</c:v>
                </c:pt>
                <c:pt idx="384">
                  <c:v>2320</c:v>
                </c:pt>
                <c:pt idx="385">
                  <c:v>2325</c:v>
                </c:pt>
                <c:pt idx="386">
                  <c:v>2330</c:v>
                </c:pt>
                <c:pt idx="387">
                  <c:v>2335</c:v>
                </c:pt>
                <c:pt idx="388">
                  <c:v>2340</c:v>
                </c:pt>
                <c:pt idx="389">
                  <c:v>2345</c:v>
                </c:pt>
                <c:pt idx="390">
                  <c:v>2350</c:v>
                </c:pt>
                <c:pt idx="391">
                  <c:v>2355</c:v>
                </c:pt>
                <c:pt idx="392">
                  <c:v>2360</c:v>
                </c:pt>
                <c:pt idx="393">
                  <c:v>2365</c:v>
                </c:pt>
                <c:pt idx="394">
                  <c:v>2370</c:v>
                </c:pt>
                <c:pt idx="395">
                  <c:v>2375</c:v>
                </c:pt>
                <c:pt idx="396">
                  <c:v>2380</c:v>
                </c:pt>
                <c:pt idx="397">
                  <c:v>2385</c:v>
                </c:pt>
                <c:pt idx="398">
                  <c:v>2390</c:v>
                </c:pt>
                <c:pt idx="399">
                  <c:v>2395</c:v>
                </c:pt>
                <c:pt idx="400">
                  <c:v>2400</c:v>
                </c:pt>
                <c:pt idx="401">
                  <c:v>2405</c:v>
                </c:pt>
                <c:pt idx="402">
                  <c:v>2410</c:v>
                </c:pt>
                <c:pt idx="403">
                  <c:v>2415</c:v>
                </c:pt>
                <c:pt idx="404">
                  <c:v>2420</c:v>
                </c:pt>
                <c:pt idx="405">
                  <c:v>2425</c:v>
                </c:pt>
                <c:pt idx="406">
                  <c:v>2430</c:v>
                </c:pt>
                <c:pt idx="407">
                  <c:v>2435</c:v>
                </c:pt>
                <c:pt idx="408">
                  <c:v>2440</c:v>
                </c:pt>
                <c:pt idx="409">
                  <c:v>2445</c:v>
                </c:pt>
                <c:pt idx="410">
                  <c:v>2450</c:v>
                </c:pt>
                <c:pt idx="411">
                  <c:v>2455</c:v>
                </c:pt>
                <c:pt idx="412">
                  <c:v>2460</c:v>
                </c:pt>
                <c:pt idx="413">
                  <c:v>2465</c:v>
                </c:pt>
                <c:pt idx="414">
                  <c:v>2470</c:v>
                </c:pt>
                <c:pt idx="415">
                  <c:v>2475</c:v>
                </c:pt>
                <c:pt idx="416">
                  <c:v>2480</c:v>
                </c:pt>
                <c:pt idx="417">
                  <c:v>2485</c:v>
                </c:pt>
                <c:pt idx="418">
                  <c:v>2490</c:v>
                </c:pt>
                <c:pt idx="419">
                  <c:v>2495</c:v>
                </c:pt>
                <c:pt idx="420">
                  <c:v>2500</c:v>
                </c:pt>
              </c:numCache>
            </c:numRef>
          </c:xVal>
          <c:yVal>
            <c:numRef>
              <c:f>Sheet3!$B$1:$B$421</c:f>
              <c:numCache>
                <c:formatCode>General</c:formatCode>
                <c:ptCount val="421"/>
                <c:pt idx="0">
                  <c:v>1.6455999999999998E-2</c:v>
                </c:pt>
                <c:pt idx="1">
                  <c:v>1.6809000000000001E-2</c:v>
                </c:pt>
                <c:pt idx="2">
                  <c:v>1.7167999999999999E-2</c:v>
                </c:pt>
                <c:pt idx="3">
                  <c:v>1.7670999999999999E-2</c:v>
                </c:pt>
                <c:pt idx="4">
                  <c:v>1.8013000000000001E-2</c:v>
                </c:pt>
                <c:pt idx="5">
                  <c:v>1.8429000000000001E-2</c:v>
                </c:pt>
                <c:pt idx="6">
                  <c:v>1.8584E-2</c:v>
                </c:pt>
                <c:pt idx="7">
                  <c:v>1.8700000000000001E-2</c:v>
                </c:pt>
                <c:pt idx="8">
                  <c:v>1.8897000000000001E-2</c:v>
                </c:pt>
                <c:pt idx="9">
                  <c:v>1.9247E-2</c:v>
                </c:pt>
                <c:pt idx="10">
                  <c:v>1.9928999999999999E-2</c:v>
                </c:pt>
                <c:pt idx="11">
                  <c:v>2.06E-2</c:v>
                </c:pt>
                <c:pt idx="12">
                  <c:v>2.0989000000000001E-2</c:v>
                </c:pt>
                <c:pt idx="13">
                  <c:v>2.1048000000000001E-2</c:v>
                </c:pt>
                <c:pt idx="14">
                  <c:v>2.1232999999999998E-2</c:v>
                </c:pt>
                <c:pt idx="15">
                  <c:v>2.1423000000000001E-2</c:v>
                </c:pt>
                <c:pt idx="16">
                  <c:v>2.1617999999999998E-2</c:v>
                </c:pt>
                <c:pt idx="17">
                  <c:v>2.1940999999999999E-2</c:v>
                </c:pt>
                <c:pt idx="18">
                  <c:v>2.2478999999999999E-2</c:v>
                </c:pt>
                <c:pt idx="19">
                  <c:v>2.3344E-2</c:v>
                </c:pt>
                <c:pt idx="20">
                  <c:v>2.4847000000000001E-2</c:v>
                </c:pt>
                <c:pt idx="21">
                  <c:v>2.7387999999999999E-2</c:v>
                </c:pt>
                <c:pt idx="22">
                  <c:v>3.0946999999999999E-2</c:v>
                </c:pt>
                <c:pt idx="23">
                  <c:v>3.6207999999999997E-2</c:v>
                </c:pt>
                <c:pt idx="24">
                  <c:v>4.2701000000000003E-2</c:v>
                </c:pt>
                <c:pt idx="25">
                  <c:v>4.9554000000000001E-2</c:v>
                </c:pt>
                <c:pt idx="26">
                  <c:v>5.5077000000000001E-2</c:v>
                </c:pt>
                <c:pt idx="27">
                  <c:v>5.8380000000000001E-2</c:v>
                </c:pt>
                <c:pt idx="28">
                  <c:v>6.0495E-2</c:v>
                </c:pt>
                <c:pt idx="29">
                  <c:v>6.1532999999999997E-2</c:v>
                </c:pt>
                <c:pt idx="30">
                  <c:v>6.2614000000000003E-2</c:v>
                </c:pt>
                <c:pt idx="31">
                  <c:v>6.2858999999999998E-2</c:v>
                </c:pt>
                <c:pt idx="32">
                  <c:v>6.1425E-2</c:v>
                </c:pt>
                <c:pt idx="33">
                  <c:v>5.8528999999999998E-2</c:v>
                </c:pt>
                <c:pt idx="34">
                  <c:v>5.4544000000000002E-2</c:v>
                </c:pt>
                <c:pt idx="35">
                  <c:v>5.0509999999999999E-2</c:v>
                </c:pt>
                <c:pt idx="36">
                  <c:v>4.7553999999999999E-2</c:v>
                </c:pt>
                <c:pt idx="37">
                  <c:v>4.5456000000000003E-2</c:v>
                </c:pt>
                <c:pt idx="38">
                  <c:v>4.419E-2</c:v>
                </c:pt>
                <c:pt idx="39">
                  <c:v>4.3562999999999998E-2</c:v>
                </c:pt>
                <c:pt idx="40">
                  <c:v>4.3101E-2</c:v>
                </c:pt>
                <c:pt idx="41">
                  <c:v>4.2077999999999997E-2</c:v>
                </c:pt>
                <c:pt idx="42">
                  <c:v>4.0578999999999997E-2</c:v>
                </c:pt>
                <c:pt idx="43">
                  <c:v>3.8800000000000001E-2</c:v>
                </c:pt>
                <c:pt idx="44">
                  <c:v>3.7488E-2</c:v>
                </c:pt>
                <c:pt idx="45">
                  <c:v>3.6934000000000002E-2</c:v>
                </c:pt>
                <c:pt idx="46">
                  <c:v>3.6762000000000003E-2</c:v>
                </c:pt>
                <c:pt idx="47">
                  <c:v>3.6344000000000001E-2</c:v>
                </c:pt>
                <c:pt idx="48">
                  <c:v>3.4849999999999999E-2</c:v>
                </c:pt>
                <c:pt idx="49">
                  <c:v>3.2746999999999998E-2</c:v>
                </c:pt>
                <c:pt idx="50">
                  <c:v>3.1045E-2</c:v>
                </c:pt>
                <c:pt idx="51">
                  <c:v>3.0204000000000002E-2</c:v>
                </c:pt>
                <c:pt idx="52">
                  <c:v>2.887E-2</c:v>
                </c:pt>
                <c:pt idx="53">
                  <c:v>2.7059E-2</c:v>
                </c:pt>
                <c:pt idx="54">
                  <c:v>2.5864000000000002E-2</c:v>
                </c:pt>
                <c:pt idx="55">
                  <c:v>2.5336000000000001E-2</c:v>
                </c:pt>
                <c:pt idx="56">
                  <c:v>2.5513999999999998E-2</c:v>
                </c:pt>
                <c:pt idx="57">
                  <c:v>2.7088000000000001E-2</c:v>
                </c:pt>
                <c:pt idx="58">
                  <c:v>3.2982999999999998E-2</c:v>
                </c:pt>
                <c:pt idx="59">
                  <c:v>4.5408999999999998E-2</c:v>
                </c:pt>
                <c:pt idx="60">
                  <c:v>6.3876000000000002E-2</c:v>
                </c:pt>
                <c:pt idx="61">
                  <c:v>8.4418000000000007E-2</c:v>
                </c:pt>
                <c:pt idx="62">
                  <c:v>0.105751</c:v>
                </c:pt>
                <c:pt idx="63">
                  <c:v>0.12712300000000001</c:v>
                </c:pt>
                <c:pt idx="64">
                  <c:v>0.149946</c:v>
                </c:pt>
                <c:pt idx="65">
                  <c:v>0.173655</c:v>
                </c:pt>
                <c:pt idx="66">
                  <c:v>0.19520599999999999</c:v>
                </c:pt>
                <c:pt idx="67">
                  <c:v>0.21429300000000001</c:v>
                </c:pt>
                <c:pt idx="68">
                  <c:v>0.23260400000000001</c:v>
                </c:pt>
                <c:pt idx="69">
                  <c:v>0.24854399999999999</c:v>
                </c:pt>
                <c:pt idx="70">
                  <c:v>0.26037500000000002</c:v>
                </c:pt>
                <c:pt idx="71">
                  <c:v>0.26679700000000001</c:v>
                </c:pt>
                <c:pt idx="72">
                  <c:v>0.26716099999999998</c:v>
                </c:pt>
                <c:pt idx="73">
                  <c:v>0.26771400000000001</c:v>
                </c:pt>
                <c:pt idx="74">
                  <c:v>0.26839600000000002</c:v>
                </c:pt>
                <c:pt idx="75">
                  <c:v>0.26897799999999999</c:v>
                </c:pt>
                <c:pt idx="76">
                  <c:v>0.26938499999999999</c:v>
                </c:pt>
                <c:pt idx="77">
                  <c:v>0.26967400000000002</c:v>
                </c:pt>
                <c:pt idx="78">
                  <c:v>0.26990399999999998</c:v>
                </c:pt>
                <c:pt idx="79">
                  <c:v>0.27019100000000001</c:v>
                </c:pt>
                <c:pt idx="80">
                  <c:v>0.26835900000000001</c:v>
                </c:pt>
                <c:pt idx="81">
                  <c:v>0.27169599999999999</c:v>
                </c:pt>
                <c:pt idx="82">
                  <c:v>0.270922</c:v>
                </c:pt>
                <c:pt idx="83">
                  <c:v>0.27295599999999998</c:v>
                </c:pt>
                <c:pt idx="84">
                  <c:v>0.27429100000000001</c:v>
                </c:pt>
                <c:pt idx="85">
                  <c:v>0.27533299999999999</c:v>
                </c:pt>
                <c:pt idx="86">
                  <c:v>0.27433800000000003</c:v>
                </c:pt>
                <c:pt idx="87">
                  <c:v>0.27609699999999998</c:v>
                </c:pt>
                <c:pt idx="88">
                  <c:v>0.277555</c:v>
                </c:pt>
                <c:pt idx="89">
                  <c:v>0.27841100000000002</c:v>
                </c:pt>
                <c:pt idx="90">
                  <c:v>0.28452300000000003</c:v>
                </c:pt>
                <c:pt idx="91">
                  <c:v>0.28425499999999998</c:v>
                </c:pt>
                <c:pt idx="92">
                  <c:v>0.28202899999999997</c:v>
                </c:pt>
                <c:pt idx="93">
                  <c:v>0.28153299999999998</c:v>
                </c:pt>
                <c:pt idx="94">
                  <c:v>0.28144799999999998</c:v>
                </c:pt>
                <c:pt idx="95">
                  <c:v>0.28133000000000002</c:v>
                </c:pt>
                <c:pt idx="96">
                  <c:v>0.28171099999999999</c:v>
                </c:pt>
                <c:pt idx="97">
                  <c:v>0.28238200000000002</c:v>
                </c:pt>
                <c:pt idx="98">
                  <c:v>0.282856</c:v>
                </c:pt>
                <c:pt idx="99">
                  <c:v>0.28346100000000002</c:v>
                </c:pt>
                <c:pt idx="100">
                  <c:v>0.28365600000000002</c:v>
                </c:pt>
                <c:pt idx="101">
                  <c:v>0.28404099999999999</c:v>
                </c:pt>
                <c:pt idx="102">
                  <c:v>0.28432400000000002</c:v>
                </c:pt>
                <c:pt idx="103">
                  <c:v>0.28459600000000002</c:v>
                </c:pt>
                <c:pt idx="104">
                  <c:v>0.28403</c:v>
                </c:pt>
                <c:pt idx="105">
                  <c:v>0.28482600000000002</c:v>
                </c:pt>
                <c:pt idx="106">
                  <c:v>0.28494000000000003</c:v>
                </c:pt>
                <c:pt idx="107">
                  <c:v>0.284696</c:v>
                </c:pt>
                <c:pt idx="108">
                  <c:v>0.28396700000000002</c:v>
                </c:pt>
                <c:pt idx="109">
                  <c:v>0.28275699999999998</c:v>
                </c:pt>
                <c:pt idx="110">
                  <c:v>0.28072900000000001</c:v>
                </c:pt>
                <c:pt idx="111">
                  <c:v>0.27884300000000001</c:v>
                </c:pt>
                <c:pt idx="112">
                  <c:v>0.27658500000000003</c:v>
                </c:pt>
                <c:pt idx="113">
                  <c:v>0.27527000000000001</c:v>
                </c:pt>
                <c:pt idx="114">
                  <c:v>0.27500599999999997</c:v>
                </c:pt>
                <c:pt idx="115">
                  <c:v>0.27513399999999999</c:v>
                </c:pt>
                <c:pt idx="116">
                  <c:v>0.27599200000000002</c:v>
                </c:pt>
                <c:pt idx="117">
                  <c:v>0.27696999999999999</c:v>
                </c:pt>
                <c:pt idx="118">
                  <c:v>0.27857399999999999</c:v>
                </c:pt>
                <c:pt idx="119">
                  <c:v>0.27925899999999998</c:v>
                </c:pt>
                <c:pt idx="120">
                  <c:v>0.28112500000000001</c:v>
                </c:pt>
                <c:pt idx="121">
                  <c:v>0.28277999999999998</c:v>
                </c:pt>
                <c:pt idx="122">
                  <c:v>0.28473100000000001</c:v>
                </c:pt>
                <c:pt idx="123">
                  <c:v>0.285914</c:v>
                </c:pt>
                <c:pt idx="124">
                  <c:v>0.28766000000000003</c:v>
                </c:pt>
                <c:pt idx="125">
                  <c:v>0.28957699999999997</c:v>
                </c:pt>
                <c:pt idx="126">
                  <c:v>0.29111700000000001</c:v>
                </c:pt>
                <c:pt idx="127">
                  <c:v>0.29271900000000001</c:v>
                </c:pt>
                <c:pt idx="128">
                  <c:v>0.292713</c:v>
                </c:pt>
                <c:pt idx="129">
                  <c:v>0.29350799999999999</c:v>
                </c:pt>
                <c:pt idx="130">
                  <c:v>0.29520800000000003</c:v>
                </c:pt>
                <c:pt idx="131">
                  <c:v>0.297099</c:v>
                </c:pt>
                <c:pt idx="132">
                  <c:v>0.29747800000000002</c:v>
                </c:pt>
                <c:pt idx="133">
                  <c:v>0.29850399999999999</c:v>
                </c:pt>
                <c:pt idx="134">
                  <c:v>0.298626</c:v>
                </c:pt>
                <c:pt idx="135">
                  <c:v>0.298817</c:v>
                </c:pt>
                <c:pt idx="136">
                  <c:v>0.300039</c:v>
                </c:pt>
                <c:pt idx="137">
                  <c:v>0.29965399999999998</c:v>
                </c:pt>
                <c:pt idx="138">
                  <c:v>0.299761</c:v>
                </c:pt>
                <c:pt idx="139">
                  <c:v>0.29889100000000002</c:v>
                </c:pt>
                <c:pt idx="140">
                  <c:v>0.28900599999999999</c:v>
                </c:pt>
                <c:pt idx="141">
                  <c:v>0.28880600000000001</c:v>
                </c:pt>
                <c:pt idx="142">
                  <c:v>0.288935</c:v>
                </c:pt>
                <c:pt idx="143">
                  <c:v>0.28792400000000001</c:v>
                </c:pt>
                <c:pt idx="144">
                  <c:v>0.28679900000000003</c:v>
                </c:pt>
                <c:pt idx="145">
                  <c:v>0.28669800000000001</c:v>
                </c:pt>
                <c:pt idx="146">
                  <c:v>0.28355599999999997</c:v>
                </c:pt>
                <c:pt idx="147">
                  <c:v>0.27908100000000002</c:v>
                </c:pt>
                <c:pt idx="148">
                  <c:v>0.27459</c:v>
                </c:pt>
                <c:pt idx="149">
                  <c:v>0.26953500000000002</c:v>
                </c:pt>
                <c:pt idx="150">
                  <c:v>0.26458300000000001</c:v>
                </c:pt>
                <c:pt idx="151">
                  <c:v>0.26028699999999999</c:v>
                </c:pt>
                <c:pt idx="152">
                  <c:v>0.25952199999999997</c:v>
                </c:pt>
                <c:pt idx="153">
                  <c:v>0.25671500000000003</c:v>
                </c:pt>
                <c:pt idx="154">
                  <c:v>0.25589600000000001</c:v>
                </c:pt>
                <c:pt idx="155">
                  <c:v>0.25419199999999997</c:v>
                </c:pt>
                <c:pt idx="156">
                  <c:v>0.25305100000000003</c:v>
                </c:pt>
                <c:pt idx="157">
                  <c:v>0.25114300000000001</c:v>
                </c:pt>
                <c:pt idx="158">
                  <c:v>0.25039699999999998</c:v>
                </c:pt>
                <c:pt idx="159">
                  <c:v>0.251695</c:v>
                </c:pt>
                <c:pt idx="160">
                  <c:v>0.25206299999999998</c:v>
                </c:pt>
                <c:pt idx="161">
                  <c:v>0.25106299999999998</c:v>
                </c:pt>
                <c:pt idx="162">
                  <c:v>0.25158399999999997</c:v>
                </c:pt>
                <c:pt idx="163">
                  <c:v>0.25180900000000001</c:v>
                </c:pt>
                <c:pt idx="164">
                  <c:v>0.25265399999999999</c:v>
                </c:pt>
                <c:pt idx="165">
                  <c:v>0.25664399999999998</c:v>
                </c:pt>
                <c:pt idx="166">
                  <c:v>0.25847900000000001</c:v>
                </c:pt>
                <c:pt idx="167">
                  <c:v>0.25998100000000002</c:v>
                </c:pt>
                <c:pt idx="168">
                  <c:v>0.26108500000000001</c:v>
                </c:pt>
                <c:pt idx="169">
                  <c:v>0.26299400000000001</c:v>
                </c:pt>
                <c:pt idx="170">
                  <c:v>0.26426899999999998</c:v>
                </c:pt>
                <c:pt idx="171">
                  <c:v>0.26506999999999997</c:v>
                </c:pt>
                <c:pt idx="172">
                  <c:v>0.26683800000000002</c:v>
                </c:pt>
                <c:pt idx="173">
                  <c:v>0.26752999999999999</c:v>
                </c:pt>
                <c:pt idx="174">
                  <c:v>0.26702199999999998</c:v>
                </c:pt>
                <c:pt idx="175">
                  <c:v>0.26675399999999999</c:v>
                </c:pt>
                <c:pt idx="176">
                  <c:v>0.26666499999999999</c:v>
                </c:pt>
                <c:pt idx="177">
                  <c:v>0.26611200000000002</c:v>
                </c:pt>
                <c:pt idx="178">
                  <c:v>0.26576699999999998</c:v>
                </c:pt>
                <c:pt idx="179">
                  <c:v>0.26382800000000001</c:v>
                </c:pt>
                <c:pt idx="180">
                  <c:v>0.26201600000000003</c:v>
                </c:pt>
                <c:pt idx="181">
                  <c:v>0.26043699999999997</c:v>
                </c:pt>
                <c:pt idx="182">
                  <c:v>0.25734400000000002</c:v>
                </c:pt>
                <c:pt idx="183">
                  <c:v>0.255249</c:v>
                </c:pt>
                <c:pt idx="184">
                  <c:v>0.25272600000000001</c:v>
                </c:pt>
                <c:pt idx="185">
                  <c:v>0.24960499999999999</c:v>
                </c:pt>
                <c:pt idx="186">
                  <c:v>0.24507399999999999</c:v>
                </c:pt>
                <c:pt idx="187">
                  <c:v>0.23752599999999999</c:v>
                </c:pt>
                <c:pt idx="188">
                  <c:v>0.22745299999999999</c:v>
                </c:pt>
                <c:pt idx="189">
                  <c:v>0.21789800000000001</c:v>
                </c:pt>
                <c:pt idx="190">
                  <c:v>0.20777699999999999</c:v>
                </c:pt>
                <c:pt idx="191">
                  <c:v>0.19853100000000001</c:v>
                </c:pt>
                <c:pt idx="192">
                  <c:v>0.19159699999999999</c:v>
                </c:pt>
                <c:pt idx="193">
                  <c:v>0.185832</c:v>
                </c:pt>
                <c:pt idx="194">
                  <c:v>0.17905199999999999</c:v>
                </c:pt>
                <c:pt idx="195">
                  <c:v>0.17374300000000001</c:v>
                </c:pt>
                <c:pt idx="196">
                  <c:v>0.165856</c:v>
                </c:pt>
                <c:pt idx="197">
                  <c:v>0.15384999999999999</c:v>
                </c:pt>
                <c:pt idx="198">
                  <c:v>0.13677800000000001</c:v>
                </c:pt>
                <c:pt idx="199">
                  <c:v>0.11812</c:v>
                </c:pt>
                <c:pt idx="200">
                  <c:v>0.101173</c:v>
                </c:pt>
                <c:pt idx="201">
                  <c:v>8.7437000000000001E-2</c:v>
                </c:pt>
                <c:pt idx="202">
                  <c:v>7.6501E-2</c:v>
                </c:pt>
                <c:pt idx="203">
                  <c:v>6.8457000000000004E-2</c:v>
                </c:pt>
                <c:pt idx="204">
                  <c:v>6.2503000000000003E-2</c:v>
                </c:pt>
                <c:pt idx="205">
                  <c:v>5.8166000000000002E-2</c:v>
                </c:pt>
                <c:pt idx="206">
                  <c:v>5.5488000000000003E-2</c:v>
                </c:pt>
                <c:pt idx="207">
                  <c:v>5.3947000000000002E-2</c:v>
                </c:pt>
                <c:pt idx="208">
                  <c:v>5.3179999999999998E-2</c:v>
                </c:pt>
                <c:pt idx="209">
                  <c:v>5.2754000000000002E-2</c:v>
                </c:pt>
                <c:pt idx="210">
                  <c:v>5.2807E-2</c:v>
                </c:pt>
                <c:pt idx="211">
                  <c:v>5.3080000000000002E-2</c:v>
                </c:pt>
                <c:pt idx="212">
                  <c:v>5.3551000000000001E-2</c:v>
                </c:pt>
                <c:pt idx="213">
                  <c:v>5.4518999999999998E-2</c:v>
                </c:pt>
                <c:pt idx="214">
                  <c:v>5.5913999999999998E-2</c:v>
                </c:pt>
                <c:pt idx="215">
                  <c:v>5.7749000000000002E-2</c:v>
                </c:pt>
                <c:pt idx="216">
                  <c:v>6.0215999999999999E-2</c:v>
                </c:pt>
                <c:pt idx="217">
                  <c:v>6.3027E-2</c:v>
                </c:pt>
                <c:pt idx="218">
                  <c:v>6.6309999999999994E-2</c:v>
                </c:pt>
                <c:pt idx="219">
                  <c:v>7.0015999999999995E-2</c:v>
                </c:pt>
                <c:pt idx="220">
                  <c:v>7.3983999999999994E-2</c:v>
                </c:pt>
                <c:pt idx="221">
                  <c:v>7.8242000000000006E-2</c:v>
                </c:pt>
                <c:pt idx="222">
                  <c:v>8.2680000000000003E-2</c:v>
                </c:pt>
                <c:pt idx="223">
                  <c:v>8.6996000000000004E-2</c:v>
                </c:pt>
                <c:pt idx="224">
                  <c:v>9.1009000000000007E-2</c:v>
                </c:pt>
                <c:pt idx="225">
                  <c:v>9.4931000000000001E-2</c:v>
                </c:pt>
                <c:pt idx="226">
                  <c:v>9.8468E-2</c:v>
                </c:pt>
                <c:pt idx="227">
                  <c:v>0.10133300000000001</c:v>
                </c:pt>
                <c:pt idx="228">
                  <c:v>0.10455299999999999</c:v>
                </c:pt>
                <c:pt idx="229">
                  <c:v>0.107518</c:v>
                </c:pt>
                <c:pt idx="230">
                  <c:v>0.110597</c:v>
                </c:pt>
                <c:pt idx="231">
                  <c:v>0.113995</c:v>
                </c:pt>
                <c:pt idx="232">
                  <c:v>0.116868</c:v>
                </c:pt>
                <c:pt idx="233">
                  <c:v>0.119379</c:v>
                </c:pt>
                <c:pt idx="234">
                  <c:v>0.122054</c:v>
                </c:pt>
                <c:pt idx="235">
                  <c:v>0.124348</c:v>
                </c:pt>
                <c:pt idx="236">
                  <c:v>0.127141</c:v>
                </c:pt>
                <c:pt idx="237">
                  <c:v>0.13005</c:v>
                </c:pt>
                <c:pt idx="238">
                  <c:v>0.132656</c:v>
                </c:pt>
                <c:pt idx="239">
                  <c:v>0.135606</c:v>
                </c:pt>
                <c:pt idx="240">
                  <c:v>0.13813400000000001</c:v>
                </c:pt>
                <c:pt idx="241">
                  <c:v>0.141066</c:v>
                </c:pt>
                <c:pt idx="242">
                  <c:v>0.143673</c:v>
                </c:pt>
                <c:pt idx="243">
                  <c:v>0.14646300000000001</c:v>
                </c:pt>
                <c:pt idx="244">
                  <c:v>0.14862</c:v>
                </c:pt>
                <c:pt idx="245">
                  <c:v>0.150891</c:v>
                </c:pt>
                <c:pt idx="246">
                  <c:v>0.152341</c:v>
                </c:pt>
                <c:pt idx="247">
                  <c:v>0.153916</c:v>
                </c:pt>
                <c:pt idx="248">
                  <c:v>0.15545900000000001</c:v>
                </c:pt>
                <c:pt idx="249">
                  <c:v>0.15676499999999999</c:v>
                </c:pt>
                <c:pt idx="250">
                  <c:v>0.157357</c:v>
                </c:pt>
                <c:pt idx="251">
                  <c:v>0.157696</c:v>
                </c:pt>
                <c:pt idx="252">
                  <c:v>0.15812200000000001</c:v>
                </c:pt>
                <c:pt idx="253">
                  <c:v>0.157389</c:v>
                </c:pt>
                <c:pt idx="254">
                  <c:v>0.15659000000000001</c:v>
                </c:pt>
                <c:pt idx="255">
                  <c:v>0.156275</c:v>
                </c:pt>
                <c:pt idx="256">
                  <c:v>0.15457499999999999</c:v>
                </c:pt>
                <c:pt idx="257">
                  <c:v>0.15285599999999999</c:v>
                </c:pt>
                <c:pt idx="258">
                  <c:v>0.150729</c:v>
                </c:pt>
                <c:pt idx="259">
                  <c:v>0.148926</c:v>
                </c:pt>
                <c:pt idx="260">
                  <c:v>0.14676700000000001</c:v>
                </c:pt>
                <c:pt idx="261">
                  <c:v>0.14488200000000001</c:v>
                </c:pt>
                <c:pt idx="262">
                  <c:v>0.143313</c:v>
                </c:pt>
                <c:pt idx="263">
                  <c:v>0.14154600000000001</c:v>
                </c:pt>
                <c:pt idx="264">
                  <c:v>0.13935</c:v>
                </c:pt>
                <c:pt idx="265">
                  <c:v>0.13775200000000001</c:v>
                </c:pt>
                <c:pt idx="266">
                  <c:v>0.13617499999999999</c:v>
                </c:pt>
                <c:pt idx="267">
                  <c:v>0.13611699999999999</c:v>
                </c:pt>
                <c:pt idx="268">
                  <c:v>0.13558899999999999</c:v>
                </c:pt>
                <c:pt idx="269">
                  <c:v>0.134434</c:v>
                </c:pt>
                <c:pt idx="270">
                  <c:v>0.132715</c:v>
                </c:pt>
                <c:pt idx="271">
                  <c:v>0.13089300000000001</c:v>
                </c:pt>
                <c:pt idx="272">
                  <c:v>0.12904399999999999</c:v>
                </c:pt>
                <c:pt idx="273">
                  <c:v>0.12726399999999999</c:v>
                </c:pt>
                <c:pt idx="274">
                  <c:v>0.12631000000000001</c:v>
                </c:pt>
                <c:pt idx="275">
                  <c:v>0.12548500000000001</c:v>
                </c:pt>
                <c:pt idx="276">
                  <c:v>0.124484</c:v>
                </c:pt>
                <c:pt idx="277">
                  <c:v>0.123612</c:v>
                </c:pt>
                <c:pt idx="278">
                  <c:v>0.12324</c:v>
                </c:pt>
                <c:pt idx="279">
                  <c:v>0.12293</c:v>
                </c:pt>
                <c:pt idx="280">
                  <c:v>0.122532</c:v>
                </c:pt>
                <c:pt idx="281">
                  <c:v>0.122312</c:v>
                </c:pt>
                <c:pt idx="282">
                  <c:v>0.121459</c:v>
                </c:pt>
                <c:pt idx="283">
                  <c:v>0.12202</c:v>
                </c:pt>
                <c:pt idx="284">
                  <c:v>0.124097</c:v>
                </c:pt>
                <c:pt idx="285">
                  <c:v>0.128441</c:v>
                </c:pt>
                <c:pt idx="286">
                  <c:v>0.13381499999999999</c:v>
                </c:pt>
                <c:pt idx="287">
                  <c:v>0.13758999999999999</c:v>
                </c:pt>
                <c:pt idx="288">
                  <c:v>0.13867399999999999</c:v>
                </c:pt>
                <c:pt idx="289">
                  <c:v>0.13380300000000001</c:v>
                </c:pt>
                <c:pt idx="290">
                  <c:v>0.122877</c:v>
                </c:pt>
                <c:pt idx="291">
                  <c:v>0.107096</c:v>
                </c:pt>
                <c:pt idx="292">
                  <c:v>9.0406E-2</c:v>
                </c:pt>
                <c:pt idx="293">
                  <c:v>7.4778999999999998E-2</c:v>
                </c:pt>
                <c:pt idx="294">
                  <c:v>6.1892999999999997E-2</c:v>
                </c:pt>
                <c:pt idx="295">
                  <c:v>5.1493999999999998E-2</c:v>
                </c:pt>
                <c:pt idx="296">
                  <c:v>4.3357E-2</c:v>
                </c:pt>
                <c:pt idx="297">
                  <c:v>3.7196E-2</c:v>
                </c:pt>
                <c:pt idx="298">
                  <c:v>3.2654000000000002E-2</c:v>
                </c:pt>
                <c:pt idx="299">
                  <c:v>2.9235000000000001E-2</c:v>
                </c:pt>
                <c:pt idx="300">
                  <c:v>2.6567E-2</c:v>
                </c:pt>
                <c:pt idx="301">
                  <c:v>2.4306000000000001E-2</c:v>
                </c:pt>
                <c:pt idx="302">
                  <c:v>2.2350999999999999E-2</c:v>
                </c:pt>
                <c:pt idx="303">
                  <c:v>2.0639999999999999E-2</c:v>
                </c:pt>
                <c:pt idx="304">
                  <c:v>1.924E-2</c:v>
                </c:pt>
                <c:pt idx="305">
                  <c:v>1.8064E-2</c:v>
                </c:pt>
                <c:pt idx="306">
                  <c:v>1.7023E-2</c:v>
                </c:pt>
                <c:pt idx="307">
                  <c:v>1.6171999999999999E-2</c:v>
                </c:pt>
                <c:pt idx="308">
                  <c:v>1.5452E-2</c:v>
                </c:pt>
                <c:pt idx="309">
                  <c:v>1.4973E-2</c:v>
                </c:pt>
                <c:pt idx="310">
                  <c:v>1.4723E-2</c:v>
                </c:pt>
                <c:pt idx="311">
                  <c:v>1.4689000000000001E-2</c:v>
                </c:pt>
                <c:pt idx="312">
                  <c:v>1.4785E-2</c:v>
                </c:pt>
                <c:pt idx="313">
                  <c:v>1.5025E-2</c:v>
                </c:pt>
                <c:pt idx="314">
                  <c:v>1.5363999999999999E-2</c:v>
                </c:pt>
                <c:pt idx="315">
                  <c:v>1.5876999999999999E-2</c:v>
                </c:pt>
                <c:pt idx="316">
                  <c:v>1.6544E-2</c:v>
                </c:pt>
                <c:pt idx="317">
                  <c:v>1.7329000000000001E-2</c:v>
                </c:pt>
                <c:pt idx="318">
                  <c:v>1.8263999999999999E-2</c:v>
                </c:pt>
                <c:pt idx="319">
                  <c:v>1.9276999999999999E-2</c:v>
                </c:pt>
                <c:pt idx="320">
                  <c:v>2.0334000000000001E-2</c:v>
                </c:pt>
                <c:pt idx="321">
                  <c:v>2.1485000000000001E-2</c:v>
                </c:pt>
                <c:pt idx="322">
                  <c:v>2.2657E-2</c:v>
                </c:pt>
                <c:pt idx="323">
                  <c:v>2.3876999999999999E-2</c:v>
                </c:pt>
                <c:pt idx="324">
                  <c:v>2.4962999999999999E-2</c:v>
                </c:pt>
                <c:pt idx="325">
                  <c:v>2.5978000000000001E-2</c:v>
                </c:pt>
                <c:pt idx="326">
                  <c:v>2.6914E-2</c:v>
                </c:pt>
                <c:pt idx="327">
                  <c:v>2.7824999999999999E-2</c:v>
                </c:pt>
                <c:pt idx="328">
                  <c:v>2.8684000000000001E-2</c:v>
                </c:pt>
                <c:pt idx="329">
                  <c:v>2.9600999999999999E-2</c:v>
                </c:pt>
                <c:pt idx="330">
                  <c:v>3.0533000000000001E-2</c:v>
                </c:pt>
                <c:pt idx="331">
                  <c:v>3.1510999999999997E-2</c:v>
                </c:pt>
                <c:pt idx="332">
                  <c:v>3.2549000000000002E-2</c:v>
                </c:pt>
                <c:pt idx="333">
                  <c:v>3.372E-2</c:v>
                </c:pt>
                <c:pt idx="334">
                  <c:v>3.4943000000000002E-2</c:v>
                </c:pt>
                <c:pt idx="335">
                  <c:v>3.6169E-2</c:v>
                </c:pt>
                <c:pt idx="336">
                  <c:v>3.7324999999999997E-2</c:v>
                </c:pt>
                <c:pt idx="337">
                  <c:v>3.8261999999999997E-2</c:v>
                </c:pt>
                <c:pt idx="338">
                  <c:v>3.9222E-2</c:v>
                </c:pt>
                <c:pt idx="339">
                  <c:v>4.0067999999999999E-2</c:v>
                </c:pt>
                <c:pt idx="340">
                  <c:v>4.1001000000000003E-2</c:v>
                </c:pt>
                <c:pt idx="341">
                  <c:v>4.2032E-2</c:v>
                </c:pt>
                <c:pt idx="342">
                  <c:v>4.2999000000000002E-2</c:v>
                </c:pt>
                <c:pt idx="343">
                  <c:v>4.3872000000000001E-2</c:v>
                </c:pt>
                <c:pt idx="344">
                  <c:v>4.4790999999999997E-2</c:v>
                </c:pt>
                <c:pt idx="345">
                  <c:v>4.5608000000000003E-2</c:v>
                </c:pt>
                <c:pt idx="346">
                  <c:v>4.6471999999999999E-2</c:v>
                </c:pt>
                <c:pt idx="347">
                  <c:v>4.7356000000000002E-2</c:v>
                </c:pt>
                <c:pt idx="348">
                  <c:v>4.8169999999999998E-2</c:v>
                </c:pt>
                <c:pt idx="349">
                  <c:v>4.8898999999999998E-2</c:v>
                </c:pt>
                <c:pt idx="350">
                  <c:v>4.9763000000000002E-2</c:v>
                </c:pt>
                <c:pt idx="351">
                  <c:v>5.0590000000000003E-2</c:v>
                </c:pt>
                <c:pt idx="352">
                  <c:v>5.1478000000000003E-2</c:v>
                </c:pt>
                <c:pt idx="353">
                  <c:v>5.2298999999999998E-2</c:v>
                </c:pt>
                <c:pt idx="354">
                  <c:v>5.3038000000000002E-2</c:v>
                </c:pt>
                <c:pt idx="355">
                  <c:v>5.3669000000000001E-2</c:v>
                </c:pt>
                <c:pt idx="356">
                  <c:v>5.4264E-2</c:v>
                </c:pt>
                <c:pt idx="357">
                  <c:v>5.4970999999999999E-2</c:v>
                </c:pt>
                <c:pt idx="358">
                  <c:v>5.5486000000000001E-2</c:v>
                </c:pt>
                <c:pt idx="359">
                  <c:v>5.6023999999999997E-2</c:v>
                </c:pt>
                <c:pt idx="360">
                  <c:v>5.6538999999999999E-2</c:v>
                </c:pt>
                <c:pt idx="361">
                  <c:v>5.6689999999999997E-2</c:v>
                </c:pt>
                <c:pt idx="362">
                  <c:v>5.6973999999999997E-2</c:v>
                </c:pt>
                <c:pt idx="363">
                  <c:v>5.6966999999999997E-2</c:v>
                </c:pt>
                <c:pt idx="364">
                  <c:v>5.7003999999999999E-2</c:v>
                </c:pt>
                <c:pt idx="365">
                  <c:v>5.6502999999999998E-2</c:v>
                </c:pt>
                <c:pt idx="366">
                  <c:v>5.5800000000000002E-2</c:v>
                </c:pt>
                <c:pt idx="367">
                  <c:v>5.4621999999999997E-2</c:v>
                </c:pt>
                <c:pt idx="368">
                  <c:v>5.3115999999999997E-2</c:v>
                </c:pt>
                <c:pt idx="369">
                  <c:v>5.1353000000000003E-2</c:v>
                </c:pt>
                <c:pt idx="370">
                  <c:v>4.9521000000000003E-2</c:v>
                </c:pt>
                <c:pt idx="371">
                  <c:v>4.7785000000000001E-2</c:v>
                </c:pt>
                <c:pt idx="372">
                  <c:v>4.6296999999999998E-2</c:v>
                </c:pt>
                <c:pt idx="373">
                  <c:v>4.4844000000000002E-2</c:v>
                </c:pt>
                <c:pt idx="374">
                  <c:v>4.3631000000000003E-2</c:v>
                </c:pt>
                <c:pt idx="375">
                  <c:v>4.2701999999999997E-2</c:v>
                </c:pt>
                <c:pt idx="376">
                  <c:v>4.1898999999999999E-2</c:v>
                </c:pt>
                <c:pt idx="377">
                  <c:v>4.1120999999999998E-2</c:v>
                </c:pt>
                <c:pt idx="378">
                  <c:v>4.0299000000000001E-2</c:v>
                </c:pt>
                <c:pt idx="379">
                  <c:v>3.9579999999999997E-2</c:v>
                </c:pt>
                <c:pt idx="380">
                  <c:v>3.8650999999999998E-2</c:v>
                </c:pt>
                <c:pt idx="381">
                  <c:v>3.7819999999999999E-2</c:v>
                </c:pt>
                <c:pt idx="382">
                  <c:v>3.7197000000000001E-2</c:v>
                </c:pt>
                <c:pt idx="383">
                  <c:v>3.6797000000000003E-2</c:v>
                </c:pt>
                <c:pt idx="384">
                  <c:v>3.6271999999999999E-2</c:v>
                </c:pt>
                <c:pt idx="385">
                  <c:v>3.5699000000000002E-2</c:v>
                </c:pt>
                <c:pt idx="386">
                  <c:v>3.5102000000000001E-2</c:v>
                </c:pt>
                <c:pt idx="387">
                  <c:v>3.4301999999999999E-2</c:v>
                </c:pt>
                <c:pt idx="388">
                  <c:v>3.3529999999999997E-2</c:v>
                </c:pt>
                <c:pt idx="389">
                  <c:v>3.2885999999999999E-2</c:v>
                </c:pt>
                <c:pt idx="390">
                  <c:v>3.2210999999999997E-2</c:v>
                </c:pt>
                <c:pt idx="391">
                  <c:v>3.1611E-2</c:v>
                </c:pt>
                <c:pt idx="392">
                  <c:v>3.0939000000000001E-2</c:v>
                </c:pt>
                <c:pt idx="393">
                  <c:v>3.0464000000000001E-2</c:v>
                </c:pt>
                <c:pt idx="394">
                  <c:v>2.9759000000000001E-2</c:v>
                </c:pt>
                <c:pt idx="395">
                  <c:v>2.9034999999999998E-2</c:v>
                </c:pt>
                <c:pt idx="396">
                  <c:v>2.8195999999999999E-2</c:v>
                </c:pt>
                <c:pt idx="397">
                  <c:v>2.7521E-2</c:v>
                </c:pt>
                <c:pt idx="398">
                  <c:v>2.6943000000000002E-2</c:v>
                </c:pt>
                <c:pt idx="399">
                  <c:v>2.6225999999999999E-2</c:v>
                </c:pt>
                <c:pt idx="400">
                  <c:v>2.5668E-2</c:v>
                </c:pt>
                <c:pt idx="401">
                  <c:v>2.4674000000000001E-2</c:v>
                </c:pt>
                <c:pt idx="402">
                  <c:v>2.3951E-2</c:v>
                </c:pt>
                <c:pt idx="403">
                  <c:v>2.3286000000000001E-2</c:v>
                </c:pt>
                <c:pt idx="404">
                  <c:v>2.2608E-2</c:v>
                </c:pt>
                <c:pt idx="405">
                  <c:v>2.1763999999999999E-2</c:v>
                </c:pt>
                <c:pt idx="406">
                  <c:v>2.1165E-2</c:v>
                </c:pt>
                <c:pt idx="407">
                  <c:v>2.0403000000000001E-2</c:v>
                </c:pt>
                <c:pt idx="408">
                  <c:v>1.9747000000000001E-2</c:v>
                </c:pt>
                <c:pt idx="409">
                  <c:v>1.8987E-2</c:v>
                </c:pt>
                <c:pt idx="410">
                  <c:v>1.8270000000000002E-2</c:v>
                </c:pt>
                <c:pt idx="411">
                  <c:v>1.7714000000000001E-2</c:v>
                </c:pt>
                <c:pt idx="412">
                  <c:v>1.7207E-2</c:v>
                </c:pt>
                <c:pt idx="413">
                  <c:v>1.6705000000000001E-2</c:v>
                </c:pt>
                <c:pt idx="414">
                  <c:v>1.6303999999999999E-2</c:v>
                </c:pt>
                <c:pt idx="415">
                  <c:v>1.5935999999999999E-2</c:v>
                </c:pt>
                <c:pt idx="416">
                  <c:v>1.5712E-2</c:v>
                </c:pt>
                <c:pt idx="417">
                  <c:v>1.5382E-2</c:v>
                </c:pt>
                <c:pt idx="418">
                  <c:v>1.5094E-2</c:v>
                </c:pt>
                <c:pt idx="419">
                  <c:v>1.4925000000000001E-2</c:v>
                </c:pt>
                <c:pt idx="420">
                  <c:v>1.4709E-2</c:v>
                </c:pt>
              </c:numCache>
            </c:numRef>
          </c:yVal>
          <c:smooth val="1"/>
          <c:extLst>
            <c:ext xmlns:c16="http://schemas.microsoft.com/office/drawing/2014/chart" uri="{C3380CC4-5D6E-409C-BE32-E72D297353CC}">
              <c16:uniqueId val="{00000000-3828-43DD-8FD9-B8A47EFD0390}"/>
            </c:ext>
          </c:extLst>
        </c:ser>
        <c:dLbls>
          <c:showLegendKey val="0"/>
          <c:showVal val="0"/>
          <c:showCatName val="0"/>
          <c:showSerName val="0"/>
          <c:showPercent val="0"/>
          <c:showBubbleSize val="0"/>
        </c:dLbls>
        <c:axId val="389505184"/>
        <c:axId val="389515352"/>
      </c:scatterChart>
      <c:valAx>
        <c:axId val="389505184"/>
        <c:scaling>
          <c:orientation val="minMax"/>
          <c:max val="2500"/>
          <c:min val="400"/>
        </c:scaling>
        <c:delete val="0"/>
        <c:axPos val="b"/>
        <c:majorGridlines>
          <c:spPr>
            <a:ln w="6350" cap="flat" cmpd="sng" algn="ctr">
              <a:solidFill>
                <a:schemeClr val="bg1">
                  <a:lumMod val="50000"/>
                  <a:alpha val="50000"/>
                </a:schemeClr>
              </a:solidFill>
              <a:round/>
            </a:ln>
            <a:effectLst/>
          </c:spPr>
        </c:majorGridlines>
        <c:title>
          <c:tx>
            <c:rich>
              <a:bodyPr rot="0" spcFirstLastPara="1" vertOverflow="ellipsis" vert="horz" wrap="square" anchor="ctr" anchorCtr="1"/>
              <a:lstStyle/>
              <a:p>
                <a:pPr algn="ctr" rtl="0">
                  <a:defRPr lang="zh-CN" altLang="en-US" sz="1400" b="1" i="0" u="none" strike="noStrike" kern="1200" baseline="0">
                    <a:solidFill>
                      <a:schemeClr val="bg1"/>
                    </a:solidFill>
                    <a:latin typeface="微软雅黑" panose="020B0503020204020204" pitchFamily="34" charset="-122"/>
                    <a:ea typeface="微软雅黑" panose="020B0503020204020204" pitchFamily="34" charset="-122"/>
                    <a:cs typeface="+mn-cs"/>
                  </a:defRPr>
                </a:pPr>
                <a:r>
                  <a:rPr lang="zh-CN" altLang="en-US" sz="1400" b="1" i="0" u="none" strike="noStrike" kern="1200" baseline="0" dirty="0">
                    <a:solidFill>
                      <a:schemeClr val="bg1"/>
                    </a:solidFill>
                    <a:latin typeface="微软雅黑" panose="020B0503020204020204" pitchFamily="34" charset="-122"/>
                    <a:ea typeface="微软雅黑" panose="020B0503020204020204" pitchFamily="34" charset="-122"/>
                    <a:cs typeface="+mn-cs"/>
                  </a:rPr>
                  <a:t>波长</a:t>
                </a:r>
                <a:r>
                  <a:rPr lang="en-US" altLang="zh-CN" sz="1400" b="1" i="0" u="none" strike="noStrike" kern="1200" baseline="0" dirty="0">
                    <a:solidFill>
                      <a:schemeClr val="bg1"/>
                    </a:solidFill>
                    <a:latin typeface="微软雅黑" panose="020B0503020204020204" pitchFamily="34" charset="-122"/>
                    <a:ea typeface="微软雅黑" panose="020B0503020204020204" pitchFamily="34" charset="-122"/>
                    <a:cs typeface="+mn-cs"/>
                  </a:rPr>
                  <a:t>(nm)</a:t>
                </a:r>
                <a:endParaRPr lang="zh-CN" altLang="en-US" sz="1400" b="1" i="0" u="none" strike="noStrike" kern="1200" baseline="0" dirty="0">
                  <a:solidFill>
                    <a:schemeClr val="bg1"/>
                  </a:solidFill>
                  <a:latin typeface="微软雅黑" panose="020B0503020204020204" pitchFamily="34" charset="-122"/>
                  <a:ea typeface="微软雅黑" panose="020B0503020204020204" pitchFamily="34" charset="-122"/>
                  <a:cs typeface="+mn-cs"/>
                </a:endParaRPr>
              </a:p>
            </c:rich>
          </c:tx>
          <c:layout>
            <c:manualLayout>
              <c:xMode val="edge"/>
              <c:yMode val="edge"/>
              <c:x val="0.44939853484635245"/>
              <c:y val="0.90621607470039545"/>
            </c:manualLayout>
          </c:layout>
          <c:overlay val="0"/>
          <c:spPr>
            <a:noFill/>
            <a:ln>
              <a:noFill/>
            </a:ln>
            <a:effectLst/>
          </c:spPr>
          <c:txPr>
            <a:bodyPr rot="0" spcFirstLastPara="1" vertOverflow="ellipsis" vert="horz" wrap="square" anchor="ctr" anchorCtr="1"/>
            <a:lstStyle/>
            <a:p>
              <a:pPr algn="ctr" rtl="0">
                <a:defRPr lang="zh-CN" altLang="en-US" sz="1400" b="1" i="0" u="none" strike="noStrike" kern="1200" baseline="0">
                  <a:solidFill>
                    <a:schemeClr val="bg1"/>
                  </a:solidFill>
                  <a:latin typeface="微软雅黑" panose="020B0503020204020204" pitchFamily="34" charset="-122"/>
                  <a:ea typeface="微软雅黑" panose="020B0503020204020204" pitchFamily="34" charset="-122"/>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zh-CN"/>
          </a:p>
        </c:txPr>
        <c:crossAx val="389515352"/>
        <c:crosses val="autoZero"/>
        <c:crossBetween val="midCat"/>
      </c:valAx>
      <c:valAx>
        <c:axId val="389515352"/>
        <c:scaling>
          <c:orientation val="minMax"/>
        </c:scaling>
        <c:delete val="0"/>
        <c:axPos val="l"/>
        <c:majorGridlines>
          <c:spPr>
            <a:ln w="6350" cap="flat" cmpd="sng" algn="ctr">
              <a:solidFill>
                <a:schemeClr val="bg1">
                  <a:lumMod val="50000"/>
                  <a:alpha val="50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bg1"/>
                    </a:solidFill>
                    <a:latin typeface="微软雅黑" panose="020B0503020204020204" pitchFamily="34" charset="-122"/>
                    <a:ea typeface="微软雅黑" panose="020B0503020204020204" pitchFamily="34" charset="-122"/>
                    <a:cs typeface="+mn-cs"/>
                  </a:defRPr>
                </a:pPr>
                <a:r>
                  <a:rPr lang="zh-CN" altLang="en-US" sz="1400" b="1" dirty="0">
                    <a:solidFill>
                      <a:schemeClr val="bg1"/>
                    </a:solidFill>
                    <a:latin typeface="微软雅黑" panose="020B0503020204020204" pitchFamily="34" charset="-122"/>
                    <a:ea typeface="微软雅黑" panose="020B0503020204020204" pitchFamily="34" charset="-122"/>
                  </a:rPr>
                  <a:t>反射率</a:t>
                </a:r>
              </a:p>
            </c:rich>
          </c:tx>
          <c:layout>
            <c:manualLayout>
              <c:xMode val="edge"/>
              <c:yMode val="edge"/>
              <c:x val="4.9981256358731692E-3"/>
              <c:y val="0.43328226142065124"/>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chemeClr val="bg1"/>
                  </a:solidFill>
                  <a:latin typeface="微软雅黑" panose="020B0503020204020204" pitchFamily="34" charset="-122"/>
                  <a:ea typeface="微软雅黑" panose="020B0503020204020204" pitchFamily="34" charset="-122"/>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zh-CN"/>
          </a:p>
        </c:txPr>
        <c:crossAx val="389505184"/>
        <c:crosses val="autoZero"/>
        <c:crossBetween val="midCat"/>
      </c:valAx>
      <c:spPr>
        <a:noFill/>
        <a:ln>
          <a:noFill/>
        </a:ln>
        <a:effectLst/>
      </c:spPr>
    </c:plotArea>
    <c:plotVisOnly val="1"/>
    <c:dispBlanksAs val="gap"/>
    <c:showDLblsOverMax val="0"/>
  </c:chart>
  <c:spPr>
    <a:solidFill>
      <a:srgbClr val="004611"/>
    </a:solid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76154835359645"/>
          <c:y val="0.2626908359792855"/>
          <c:w val="0.36580546996842783"/>
          <c:h val="0.54297279495593165"/>
        </c:manualLayout>
      </c:layout>
      <c:scatterChart>
        <c:scatterStyle val="smoothMarker"/>
        <c:varyColors val="0"/>
        <c:ser>
          <c:idx val="0"/>
          <c:order val="0"/>
          <c:spPr>
            <a:ln w="25400" cap="rnd">
              <a:solidFill>
                <a:srgbClr val="FF0000"/>
              </a:solidFill>
              <a:round/>
            </a:ln>
            <a:effectLst/>
          </c:spPr>
          <c:marker>
            <c:symbol val="none"/>
          </c:marker>
          <c:xVal>
            <c:numRef>
              <c:f>Sheet4!$A$1:$A$21</c:f>
              <c:numCache>
                <c:formatCode>General</c:formatCode>
                <c:ptCount val="21"/>
                <c:pt idx="0">
                  <c:v>670</c:v>
                </c:pt>
                <c:pt idx="1">
                  <c:v>675</c:v>
                </c:pt>
                <c:pt idx="2">
                  <c:v>680</c:v>
                </c:pt>
                <c:pt idx="3">
                  <c:v>685</c:v>
                </c:pt>
                <c:pt idx="4">
                  <c:v>690</c:v>
                </c:pt>
                <c:pt idx="5">
                  <c:v>695</c:v>
                </c:pt>
                <c:pt idx="6">
                  <c:v>700</c:v>
                </c:pt>
                <c:pt idx="7">
                  <c:v>705</c:v>
                </c:pt>
                <c:pt idx="8">
                  <c:v>710</c:v>
                </c:pt>
                <c:pt idx="9">
                  <c:v>715</c:v>
                </c:pt>
                <c:pt idx="10">
                  <c:v>720</c:v>
                </c:pt>
                <c:pt idx="11">
                  <c:v>725</c:v>
                </c:pt>
                <c:pt idx="12">
                  <c:v>730</c:v>
                </c:pt>
                <c:pt idx="13">
                  <c:v>735</c:v>
                </c:pt>
                <c:pt idx="14">
                  <c:v>740</c:v>
                </c:pt>
                <c:pt idx="15">
                  <c:v>745</c:v>
                </c:pt>
                <c:pt idx="16">
                  <c:v>750</c:v>
                </c:pt>
                <c:pt idx="17">
                  <c:v>755</c:v>
                </c:pt>
                <c:pt idx="18">
                  <c:v>760</c:v>
                </c:pt>
                <c:pt idx="19">
                  <c:v>765</c:v>
                </c:pt>
                <c:pt idx="20">
                  <c:v>770</c:v>
                </c:pt>
              </c:numCache>
            </c:numRef>
          </c:xVal>
          <c:yVal>
            <c:numRef>
              <c:f>Sheet4!$B$1:$B$21</c:f>
              <c:numCache>
                <c:formatCode>General</c:formatCode>
                <c:ptCount val="21"/>
                <c:pt idx="0">
                  <c:v>2.5864000000000002E-2</c:v>
                </c:pt>
                <c:pt idx="1">
                  <c:v>2.5336000000000001E-2</c:v>
                </c:pt>
                <c:pt idx="2">
                  <c:v>2.5513999999999998E-2</c:v>
                </c:pt>
                <c:pt idx="3">
                  <c:v>2.7088000000000001E-2</c:v>
                </c:pt>
                <c:pt idx="4">
                  <c:v>3.2982999999999998E-2</c:v>
                </c:pt>
                <c:pt idx="5">
                  <c:v>4.5408999999999998E-2</c:v>
                </c:pt>
                <c:pt idx="6">
                  <c:v>6.3876000000000002E-2</c:v>
                </c:pt>
                <c:pt idx="7">
                  <c:v>8.4418000000000007E-2</c:v>
                </c:pt>
                <c:pt idx="8">
                  <c:v>0.105751</c:v>
                </c:pt>
                <c:pt idx="9">
                  <c:v>0.12712300000000001</c:v>
                </c:pt>
                <c:pt idx="10">
                  <c:v>0.149946</c:v>
                </c:pt>
                <c:pt idx="11">
                  <c:v>0.173655</c:v>
                </c:pt>
                <c:pt idx="12">
                  <c:v>0.19520599999999999</c:v>
                </c:pt>
                <c:pt idx="13">
                  <c:v>0.21429300000000001</c:v>
                </c:pt>
                <c:pt idx="14">
                  <c:v>0.23260400000000001</c:v>
                </c:pt>
                <c:pt idx="15">
                  <c:v>0.24854399999999999</c:v>
                </c:pt>
                <c:pt idx="16">
                  <c:v>0.26037500000000002</c:v>
                </c:pt>
                <c:pt idx="17">
                  <c:v>0.26679700000000001</c:v>
                </c:pt>
                <c:pt idx="18">
                  <c:v>0.26716099999999998</c:v>
                </c:pt>
                <c:pt idx="19">
                  <c:v>0.26771400000000001</c:v>
                </c:pt>
                <c:pt idx="20">
                  <c:v>0.26839600000000002</c:v>
                </c:pt>
              </c:numCache>
            </c:numRef>
          </c:yVal>
          <c:smooth val="1"/>
          <c:extLst>
            <c:ext xmlns:c16="http://schemas.microsoft.com/office/drawing/2014/chart" uri="{C3380CC4-5D6E-409C-BE32-E72D297353CC}">
              <c16:uniqueId val="{00000000-0742-4830-9071-EC45C6690CAA}"/>
            </c:ext>
          </c:extLst>
        </c:ser>
        <c:dLbls>
          <c:showLegendKey val="0"/>
          <c:showVal val="0"/>
          <c:showCatName val="0"/>
          <c:showSerName val="0"/>
          <c:showPercent val="0"/>
          <c:showBubbleSize val="0"/>
        </c:dLbls>
        <c:axId val="348690424"/>
        <c:axId val="385163088"/>
      </c:scatterChart>
      <c:valAx>
        <c:axId val="348690424"/>
        <c:scaling>
          <c:orientation val="minMax"/>
        </c:scaling>
        <c:delete val="1"/>
        <c:axPos val="b"/>
        <c:numFmt formatCode="General" sourceLinked="1"/>
        <c:majorTickMark val="none"/>
        <c:minorTickMark val="none"/>
        <c:tickLblPos val="nextTo"/>
        <c:crossAx val="385163088"/>
        <c:crosses val="autoZero"/>
        <c:crossBetween val="midCat"/>
      </c:valAx>
      <c:valAx>
        <c:axId val="385163088"/>
        <c:scaling>
          <c:orientation val="minMax"/>
        </c:scaling>
        <c:delete val="1"/>
        <c:axPos val="l"/>
        <c:numFmt formatCode="General" sourceLinked="1"/>
        <c:majorTickMark val="none"/>
        <c:minorTickMark val="none"/>
        <c:tickLblPos val="nextTo"/>
        <c:crossAx val="34869042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Sheet5!$B$1</c:f>
              <c:strCache>
                <c:ptCount val="1"/>
                <c:pt idx="0">
                  <c:v>植被参数</c:v>
                </c:pt>
              </c:strCache>
            </c:strRef>
          </c:tx>
          <c:spPr>
            <a:ln w="25400" cap="rnd">
              <a:noFill/>
              <a:round/>
            </a:ln>
            <a:effectLst>
              <a:outerShdw dist="25400" dir="2700000" algn="tl" rotWithShape="0">
                <a:schemeClr val="accent1"/>
              </a:outerShdw>
            </a:effectLst>
          </c:spPr>
          <c:marker>
            <c:symbol val="circle"/>
            <c:size val="6"/>
            <c:spPr>
              <a:noFill/>
              <a:ln w="22225">
                <a:solidFill>
                  <a:schemeClr val="bg1"/>
                </a:solidFill>
                <a:round/>
              </a:ln>
              <a:effectLst/>
            </c:spPr>
          </c:marker>
          <c:xVal>
            <c:numRef>
              <c:f>Sheet5!$A$2:$A$22</c:f>
              <c:numCache>
                <c:formatCode>General</c:formatCode>
                <c:ptCount val="21"/>
                <c:pt idx="0">
                  <c:v>0</c:v>
                </c:pt>
                <c:pt idx="1">
                  <c:v>0.1</c:v>
                </c:pt>
                <c:pt idx="2">
                  <c:v>0.2</c:v>
                </c:pt>
                <c:pt idx="3">
                  <c:v>0.3</c:v>
                </c:pt>
                <c:pt idx="4">
                  <c:v>0.4</c:v>
                </c:pt>
                <c:pt idx="5">
                  <c:v>0.5</c:v>
                </c:pt>
                <c:pt idx="6">
                  <c:v>0.6</c:v>
                </c:pt>
                <c:pt idx="7">
                  <c:v>0.7</c:v>
                </c:pt>
                <c:pt idx="8">
                  <c:v>0.8</c:v>
                </c:pt>
                <c:pt idx="9">
                  <c:v>0.9</c:v>
                </c:pt>
                <c:pt idx="10">
                  <c:v>1</c:v>
                </c:pt>
              </c:numCache>
            </c:numRef>
          </c:xVal>
          <c:yVal>
            <c:numRef>
              <c:f>Sheet5!$B$2:$B$22</c:f>
              <c:numCache>
                <c:formatCode>General</c:formatCode>
                <c:ptCount val="21"/>
                <c:pt idx="0">
                  <c:v>2E-3</c:v>
                </c:pt>
                <c:pt idx="1">
                  <c:v>0.05</c:v>
                </c:pt>
                <c:pt idx="2">
                  <c:v>0.12</c:v>
                </c:pt>
                <c:pt idx="3">
                  <c:v>0.23</c:v>
                </c:pt>
                <c:pt idx="4">
                  <c:v>0.3</c:v>
                </c:pt>
                <c:pt idx="5">
                  <c:v>0.35</c:v>
                </c:pt>
                <c:pt idx="6">
                  <c:v>0.44</c:v>
                </c:pt>
                <c:pt idx="7">
                  <c:v>0.47</c:v>
                </c:pt>
                <c:pt idx="8">
                  <c:v>0.57999999999999996</c:v>
                </c:pt>
                <c:pt idx="9">
                  <c:v>0.65</c:v>
                </c:pt>
                <c:pt idx="10">
                  <c:v>0.7</c:v>
                </c:pt>
              </c:numCache>
            </c:numRef>
          </c:yVal>
          <c:smooth val="0"/>
          <c:extLst>
            <c:ext xmlns:c16="http://schemas.microsoft.com/office/drawing/2014/chart" uri="{C3380CC4-5D6E-409C-BE32-E72D297353CC}">
              <c16:uniqueId val="{00000000-72C6-4A83-803E-6A31B2172094}"/>
            </c:ext>
          </c:extLst>
        </c:ser>
        <c:dLbls>
          <c:showLegendKey val="0"/>
          <c:showVal val="0"/>
          <c:showCatName val="0"/>
          <c:showSerName val="0"/>
          <c:showPercent val="0"/>
          <c:showBubbleSize val="0"/>
        </c:dLbls>
        <c:axId val="400486488"/>
        <c:axId val="400478288"/>
      </c:scatterChart>
      <c:valAx>
        <c:axId val="400486488"/>
        <c:scaling>
          <c:orientation val="minMax"/>
          <c:max val="1"/>
        </c:scaling>
        <c:delete val="0"/>
        <c:axPos val="b"/>
        <c:majorGridlines>
          <c:spPr>
            <a:ln w="9525" cap="flat" cmpd="sng" algn="ctr">
              <a:solidFill>
                <a:schemeClr val="lt1">
                  <a:alpha val="25000"/>
                </a:schemeClr>
              </a:solidFill>
              <a:round/>
            </a:ln>
            <a:effectLst/>
          </c:spPr>
        </c:majorGridlines>
        <c:title>
          <c:tx>
            <c:rich>
              <a:bodyPr rot="0" spcFirstLastPara="1" vertOverflow="ellipsis" vert="horz" wrap="square" anchor="ctr" anchorCtr="1"/>
              <a:lstStyle/>
              <a:p>
                <a:pPr>
                  <a:defRPr sz="1400" b="1" i="0" u="none" strike="noStrike" kern="1200" baseline="0">
                    <a:solidFill>
                      <a:schemeClr val="lt1"/>
                    </a:solidFill>
                    <a:latin typeface="+mn-lt"/>
                    <a:ea typeface="+mn-ea"/>
                    <a:cs typeface="+mn-cs"/>
                  </a:defRPr>
                </a:pPr>
                <a:r>
                  <a:rPr lang="en-US" sz="1400"/>
                  <a:t>NDVI</a:t>
                </a:r>
                <a:endParaRPr lang="zh-CN" sz="1400"/>
              </a:p>
            </c:rich>
          </c:tx>
          <c:layout>
            <c:manualLayout>
              <c:xMode val="edge"/>
              <c:yMode val="edge"/>
              <c:x val="0.50551268591426068"/>
              <c:y val="0.86532407407407408"/>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lt1"/>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zh-CN"/>
          </a:p>
        </c:txPr>
        <c:crossAx val="400478288"/>
        <c:crosses val="autoZero"/>
        <c:crossBetween val="midCat"/>
      </c:valAx>
      <c:valAx>
        <c:axId val="400478288"/>
        <c:scaling>
          <c:orientation val="minMax"/>
          <c:max val="0.70000000000000007"/>
          <c:min val="0"/>
        </c:scaling>
        <c:delete val="0"/>
        <c:axPos val="l"/>
        <c:majorGridlines>
          <c:spPr>
            <a:ln w="9525" cap="flat" cmpd="sng" algn="ctr">
              <a:solidFill>
                <a:schemeClr val="lt1">
                  <a:alpha val="2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lt1"/>
                    </a:solidFill>
                    <a:latin typeface="+mn-lt"/>
                    <a:ea typeface="+mn-ea"/>
                    <a:cs typeface="+mn-cs"/>
                  </a:defRPr>
                </a:pPr>
                <a:r>
                  <a:rPr lang="zh-CN" sz="1400"/>
                  <a:t>植被参数</a:t>
                </a:r>
              </a:p>
            </c:rich>
          </c:tx>
          <c:layout>
            <c:manualLayout>
              <c:xMode val="edge"/>
              <c:yMode val="edge"/>
              <c:x val="1.6666666666666666E-2"/>
              <c:y val="0.26785104986876646"/>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chemeClr val="lt1"/>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zh-CN"/>
          </a:p>
        </c:txPr>
        <c:crossAx val="400486488"/>
        <c:crosses val="autoZero"/>
        <c:crossBetween val="midCat"/>
        <c:majorUnit val="0.2"/>
      </c:valAx>
      <c:spPr>
        <a:noFill/>
        <a:ln>
          <a:noFill/>
        </a:ln>
        <a:effectLst/>
      </c:spPr>
    </c:plotArea>
    <c:plotVisOnly val="1"/>
    <c:dispBlanksAs val="gap"/>
    <c:showDLblsOverMax val="0"/>
  </c:chart>
  <c:spPr>
    <a:solidFill>
      <a:srgbClr val="004611"/>
    </a:solidFill>
    <a:ln w="9525" cap="flat" cmpd="sng" algn="ctr">
      <a:solidFill>
        <a:schemeClr val="accent1"/>
      </a:solidFill>
      <a:round/>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3">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3">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7">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12700" cap="flat" cmpd="sng" algn="ctr">
        <a:solidFill>
          <a:schemeClr val="lt1">
            <a:alpha val="25000"/>
          </a:schemeClr>
        </a:solidFill>
        <a:round/>
      </a:ln>
    </cs:spPr>
    <cs:defRPr sz="1197" b="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effectRef idx="0"/>
    <cs:fontRef idx="minor">
      <a:schemeClr val="lt1"/>
    </cs:fontRef>
    <cs:defRPr sz="1197" b="1"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28575" cap="rnd">
        <a:solidFill>
          <a:schemeClr val="lt1">
            <a:alpha val="50000"/>
          </a:schemeClr>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cap="flat" cmpd="sng" algn="ctr">
        <a:gradFill>
          <a:gsLst>
            <a:gs pos="79000">
              <a:schemeClr val="phClr"/>
            </a:gs>
            <a:gs pos="0">
              <a:schemeClr val="lt1">
                <a:alpha val="6000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Rot="1" noChangeAspect="1" noChangeArrowheads="1"/>
          </p:cNvSpPr>
          <p:nvPr>
            <p:ph type="sldImg" idx="2"/>
          </p:nvPr>
        </p:nvSpPr>
        <p:spPr bwMode="auto">
          <a:xfrm>
            <a:off x="1195388" y="754063"/>
            <a:ext cx="4283075" cy="329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099" name="Rectangle 3"/>
          <p:cNvSpPr>
            <a:spLocks noGrp="1" noChangeArrowheads="1"/>
          </p:cNvSpPr>
          <p:nvPr>
            <p:ph type="body" sz="quarter" idx="3"/>
          </p:nvPr>
        </p:nvSpPr>
        <p:spPr bwMode="auto">
          <a:xfrm>
            <a:off x="538163" y="4387850"/>
            <a:ext cx="5780087" cy="3952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noProof="0" smtClean="0"/>
              <a:t>单击此处编辑母版文本样式
第二级
第三级
第四级
第五级</a:t>
            </a:r>
          </a:p>
        </p:txBody>
      </p:sp>
      <p:sp>
        <p:nvSpPr>
          <p:cNvPr id="4100" name="Rectangle 4"/>
          <p:cNvSpPr>
            <a:spLocks noGrp="1" noChangeArrowheads="1"/>
          </p:cNvSpPr>
          <p:nvPr>
            <p:ph type="hdr" sz="quarter"/>
          </p:nvPr>
        </p:nvSpPr>
        <p:spPr bwMode="auto">
          <a:xfrm>
            <a:off x="0" y="0"/>
            <a:ext cx="2973388"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zh-CN" altLang="en-US"/>
          </a:p>
        </p:txBody>
      </p:sp>
      <p:sp>
        <p:nvSpPr>
          <p:cNvPr id="4101" name="Rectangle 5"/>
          <p:cNvSpPr>
            <a:spLocks noGrp="1" noChangeArrowheads="1"/>
          </p:cNvSpPr>
          <p:nvPr>
            <p:ph type="dt" idx="1"/>
          </p:nvPr>
        </p:nvSpPr>
        <p:spPr bwMode="auto">
          <a:xfrm>
            <a:off x="3883025" y="0"/>
            <a:ext cx="2974975"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zh-CN" altLang="en-US"/>
          </a:p>
        </p:txBody>
      </p:sp>
      <p:sp>
        <p:nvSpPr>
          <p:cNvPr id="4102" name="Rectangle 6"/>
          <p:cNvSpPr>
            <a:spLocks noGrp="1" noChangeArrowheads="1"/>
          </p:cNvSpPr>
          <p:nvPr>
            <p:ph type="ftr" sz="quarter" idx="4"/>
          </p:nvPr>
        </p:nvSpPr>
        <p:spPr bwMode="auto">
          <a:xfrm>
            <a:off x="0" y="8686800"/>
            <a:ext cx="2973388"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zh-CN" altLang="en-US"/>
          </a:p>
        </p:txBody>
      </p:sp>
      <p:sp>
        <p:nvSpPr>
          <p:cNvPr id="4103" name="Rectangle 7"/>
          <p:cNvSpPr>
            <a:spLocks noGrp="1" noChangeArrowheads="1"/>
          </p:cNvSpPr>
          <p:nvPr>
            <p:ph type="sldNum" sz="quarter" idx="5"/>
          </p:nvPr>
        </p:nvSpPr>
        <p:spPr bwMode="auto">
          <a:xfrm>
            <a:off x="3883025" y="8686800"/>
            <a:ext cx="2974975"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fld id="{27A806A9-2874-481F-9B47-F0211A23DE11}" type="slidenum">
              <a:rPr lang="zh-CN" altLang="en-US"/>
              <a:pPr>
                <a:defRPr/>
              </a:pPr>
              <a:t>‹#›</a:t>
            </a:fld>
            <a:endParaRPr lang="zh-CN" altLang="en-US"/>
          </a:p>
        </p:txBody>
      </p:sp>
    </p:spTree>
    <p:extLst>
      <p:ext uri="{BB962C8B-B14F-4D97-AF65-F5344CB8AC3E}">
        <p14:creationId xmlns:p14="http://schemas.microsoft.com/office/powerpoint/2010/main" val="24168992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742950" indent="-28575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1143000" indent="-228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600200" indent="-228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2057400" indent="-228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34299" algn="l" defTabSz="893719" rtl="0" eaLnBrk="1" latinLnBrk="0" hangingPunct="1">
      <a:defRPr sz="1200" kern="1200">
        <a:solidFill>
          <a:schemeClr val="tx1"/>
        </a:solidFill>
        <a:latin typeface="+mn-lt"/>
        <a:ea typeface="+mn-ea"/>
        <a:cs typeface="+mn-cs"/>
      </a:defRPr>
    </a:lvl6pPr>
    <a:lvl7pPr marL="2681159" algn="l" defTabSz="893719" rtl="0" eaLnBrk="1" latinLnBrk="0" hangingPunct="1">
      <a:defRPr sz="1200" kern="1200">
        <a:solidFill>
          <a:schemeClr val="tx1"/>
        </a:solidFill>
        <a:latin typeface="+mn-lt"/>
        <a:ea typeface="+mn-ea"/>
        <a:cs typeface="+mn-cs"/>
      </a:defRPr>
    </a:lvl7pPr>
    <a:lvl8pPr marL="3128018" algn="l" defTabSz="893719" rtl="0" eaLnBrk="1" latinLnBrk="0" hangingPunct="1">
      <a:defRPr sz="1200" kern="1200">
        <a:solidFill>
          <a:schemeClr val="tx1"/>
        </a:solidFill>
        <a:latin typeface="+mn-lt"/>
        <a:ea typeface="+mn-ea"/>
        <a:cs typeface="+mn-cs"/>
      </a:defRPr>
    </a:lvl8pPr>
    <a:lvl9pPr marL="3574879" algn="l" defTabSz="89371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ea typeface="宋体" panose="02010600030101010101" pitchFamily="2" charset="-122"/>
            </a:endParaRPr>
          </a:p>
        </p:txBody>
      </p:sp>
      <p:sp>
        <p:nvSpPr>
          <p:cNvPr id="92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219C6670-D657-4F63-AAB6-D1F81285430A}" type="slidenum">
              <a:rPr lang="zh-CN" altLang="en-US" smtClean="0"/>
              <a:pPr/>
              <a:t>6</a:t>
            </a:fld>
            <a:endParaRPr lang="zh-CN" altLang="en-US" smtClean="0"/>
          </a:p>
        </p:txBody>
      </p:sp>
    </p:spTree>
    <p:extLst>
      <p:ext uri="{BB962C8B-B14F-4D97-AF65-F5344CB8AC3E}">
        <p14:creationId xmlns:p14="http://schemas.microsoft.com/office/powerpoint/2010/main" val="1866910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7A806A9-2874-481F-9B47-F0211A23DE11}" type="slidenum">
              <a:rPr lang="zh-CN" altLang="en-US" smtClean="0"/>
              <a:pPr>
                <a:defRPr/>
              </a:pPr>
              <a:t>8</a:t>
            </a:fld>
            <a:endParaRPr lang="zh-CN" altLang="en-US"/>
          </a:p>
        </p:txBody>
      </p:sp>
    </p:spTree>
    <p:extLst>
      <p:ext uri="{BB962C8B-B14F-4D97-AF65-F5344CB8AC3E}">
        <p14:creationId xmlns:p14="http://schemas.microsoft.com/office/powerpoint/2010/main" val="1252096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latin typeface="微软雅黑" panose="020B0503020204020204" pitchFamily="34" charset="-122"/>
              <a:ea typeface="宋体" panose="02010600030101010101" pitchFamily="2" charset="-122"/>
            </a:endParaRPr>
          </a:p>
        </p:txBody>
      </p:sp>
      <p:sp>
        <p:nvSpPr>
          <p:cNvPr id="163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D73A4D7D-F459-4DC1-A960-367F7B5DD182}" type="slidenum">
              <a:rPr lang="zh-CN" altLang="en-US" smtClean="0"/>
              <a:pPr/>
              <a:t>12</a:t>
            </a:fld>
            <a:endParaRPr lang="zh-CN" altLang="en-US" smtClean="0"/>
          </a:p>
        </p:txBody>
      </p:sp>
    </p:spTree>
    <p:extLst>
      <p:ext uri="{BB962C8B-B14F-4D97-AF65-F5344CB8AC3E}">
        <p14:creationId xmlns:p14="http://schemas.microsoft.com/office/powerpoint/2010/main" val="4203908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ea typeface="宋体" panose="02010600030101010101" pitchFamily="2" charset="-122"/>
            </a:endParaRPr>
          </a:p>
        </p:txBody>
      </p:sp>
      <p:sp>
        <p:nvSpPr>
          <p:cNvPr id="184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E3D1CA66-B803-488A-94EA-80F099FAB212}" type="slidenum">
              <a:rPr lang="zh-CN" altLang="en-US" smtClean="0"/>
              <a:pPr/>
              <a:t>13</a:t>
            </a:fld>
            <a:endParaRPr lang="zh-CN" altLang="en-US" smtClean="0"/>
          </a:p>
        </p:txBody>
      </p:sp>
    </p:spTree>
    <p:extLst>
      <p:ext uri="{BB962C8B-B14F-4D97-AF65-F5344CB8AC3E}">
        <p14:creationId xmlns:p14="http://schemas.microsoft.com/office/powerpoint/2010/main" val="284271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ea typeface="宋体" panose="02010600030101010101" pitchFamily="2" charset="-122"/>
            </a:endParaRPr>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CFF4ACFE-5222-4EEB-AA36-5C8E58853520}" type="slidenum">
              <a:rPr lang="zh-CN" altLang="en-US" smtClean="0"/>
              <a:pPr/>
              <a:t>14</a:t>
            </a:fld>
            <a:endParaRPr lang="zh-CN" altLang="en-US" smtClean="0"/>
          </a:p>
        </p:txBody>
      </p:sp>
    </p:spTree>
    <p:extLst>
      <p:ext uri="{BB962C8B-B14F-4D97-AF65-F5344CB8AC3E}">
        <p14:creationId xmlns:p14="http://schemas.microsoft.com/office/powerpoint/2010/main" val="3608977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02112" y="2236950"/>
            <a:ext cx="7957265" cy="154352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04224" y="4080511"/>
            <a:ext cx="6553042" cy="1840230"/>
          </a:xfrm>
        </p:spPr>
        <p:txBody>
          <a:bodyPr/>
          <a:lstStyle>
            <a:lvl1pPr marL="0" indent="0" algn="ctr">
              <a:buNone/>
              <a:defRPr/>
            </a:lvl1pPr>
            <a:lvl2pPr marL="446859" indent="0" algn="ctr">
              <a:buNone/>
              <a:defRPr/>
            </a:lvl2pPr>
            <a:lvl3pPr marL="893719" indent="0" algn="ctr">
              <a:buNone/>
              <a:defRPr/>
            </a:lvl3pPr>
            <a:lvl4pPr marL="1340579" indent="0" algn="ctr">
              <a:buNone/>
              <a:defRPr/>
            </a:lvl4pPr>
            <a:lvl5pPr marL="1787439" indent="0" algn="ctr">
              <a:buNone/>
              <a:defRPr/>
            </a:lvl5pPr>
            <a:lvl6pPr marL="2234299" indent="0" algn="ctr">
              <a:buNone/>
              <a:defRPr/>
            </a:lvl6pPr>
            <a:lvl7pPr marL="2681159" indent="0" algn="ctr">
              <a:buNone/>
              <a:defRPr/>
            </a:lvl7pPr>
            <a:lvl8pPr marL="3128018" indent="0" algn="ctr">
              <a:buNone/>
              <a:defRPr/>
            </a:lvl8pPr>
            <a:lvl9pPr marL="3574879"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8168275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394464" y="2028814"/>
            <a:ext cx="5844428" cy="665084"/>
          </a:xfr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598174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12230" y="353381"/>
            <a:ext cx="2192472" cy="657249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31553" y="353381"/>
            <a:ext cx="6424647" cy="657249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83328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02112" y="2236950"/>
            <a:ext cx="7957265" cy="154352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04224" y="4080511"/>
            <a:ext cx="6553042" cy="1840230"/>
          </a:xfrm>
        </p:spPr>
        <p:txBody>
          <a:bodyPr/>
          <a:lstStyle>
            <a:lvl1pPr marL="0" indent="0" algn="ctr">
              <a:buNone/>
              <a:defRPr/>
            </a:lvl1pPr>
            <a:lvl2pPr marL="446859" indent="0" algn="ctr">
              <a:buNone/>
              <a:defRPr/>
            </a:lvl2pPr>
            <a:lvl3pPr marL="893719" indent="0" algn="ctr">
              <a:buNone/>
              <a:defRPr/>
            </a:lvl3pPr>
            <a:lvl4pPr marL="1340579" indent="0" algn="ctr">
              <a:buNone/>
              <a:defRPr/>
            </a:lvl4pPr>
            <a:lvl5pPr marL="1787439" indent="0" algn="ctr">
              <a:buNone/>
              <a:defRPr/>
            </a:lvl5pPr>
            <a:lvl6pPr marL="2234299" indent="0" algn="ctr">
              <a:buNone/>
              <a:defRPr/>
            </a:lvl6pPr>
            <a:lvl7pPr marL="2681159" indent="0" algn="ctr">
              <a:buNone/>
              <a:defRPr/>
            </a:lvl7pPr>
            <a:lvl8pPr marL="3128018" indent="0" algn="ctr">
              <a:buNone/>
              <a:defRPr/>
            </a:lvl8pPr>
            <a:lvl9pPr marL="3574879"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59FDA6D-1CA7-488B-860D-9BC8C3FDA2AD}" type="slidenum">
              <a:rPr lang="zh-CN" altLang="en-US"/>
              <a:pPr>
                <a:defRPr/>
              </a:pPr>
              <a:t>‹#›</a:t>
            </a:fld>
            <a:endParaRPr lang="en-US"/>
          </a:p>
        </p:txBody>
      </p:sp>
    </p:spTree>
    <p:extLst>
      <p:ext uri="{BB962C8B-B14F-4D97-AF65-F5344CB8AC3E}">
        <p14:creationId xmlns:p14="http://schemas.microsoft.com/office/powerpoint/2010/main" val="26436832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EB901E0-9A05-4059-9A72-27D6AA1A8B5F}" type="slidenum">
              <a:rPr lang="zh-CN" altLang="en-US"/>
              <a:pPr>
                <a:defRPr/>
              </a:pPr>
              <a:t>‹#›</a:t>
            </a:fld>
            <a:endParaRPr lang="en-US"/>
          </a:p>
        </p:txBody>
      </p:sp>
    </p:spTree>
    <p:extLst>
      <p:ext uri="{BB962C8B-B14F-4D97-AF65-F5344CB8AC3E}">
        <p14:creationId xmlns:p14="http://schemas.microsoft.com/office/powerpoint/2010/main" val="25454143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39493" y="4627247"/>
            <a:ext cx="7957265" cy="1430178"/>
          </a:xfrm>
        </p:spPr>
        <p:txBody>
          <a:bodyPr anchor="t"/>
          <a:lstStyle>
            <a:lvl1pPr algn="l">
              <a:defRPr sz="39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39493" y="3052051"/>
            <a:ext cx="7957265" cy="1575196"/>
          </a:xfrm>
        </p:spPr>
        <p:txBody>
          <a:bodyPr anchor="b"/>
          <a:lstStyle>
            <a:lvl1pPr marL="0" indent="0">
              <a:buNone/>
              <a:defRPr sz="2000"/>
            </a:lvl1pPr>
            <a:lvl2pPr marL="446859" indent="0">
              <a:buNone/>
              <a:defRPr sz="1800"/>
            </a:lvl2pPr>
            <a:lvl3pPr marL="893719" indent="0">
              <a:buNone/>
              <a:defRPr sz="1600"/>
            </a:lvl3pPr>
            <a:lvl4pPr marL="1340579" indent="0">
              <a:buNone/>
              <a:defRPr sz="1300"/>
            </a:lvl4pPr>
            <a:lvl5pPr marL="1787439" indent="0">
              <a:buNone/>
              <a:defRPr sz="1300"/>
            </a:lvl5pPr>
            <a:lvl6pPr marL="2234299" indent="0">
              <a:buNone/>
              <a:defRPr sz="1300"/>
            </a:lvl6pPr>
            <a:lvl7pPr marL="2681159" indent="0">
              <a:buNone/>
              <a:defRPr sz="1300"/>
            </a:lvl7pPr>
            <a:lvl8pPr marL="3128018" indent="0">
              <a:buNone/>
              <a:defRPr sz="1300"/>
            </a:lvl8pPr>
            <a:lvl9pPr marL="3574879" indent="0">
              <a:buNone/>
              <a:defRPr sz="13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3BC8D30-7157-49F0-9B36-6B94D022F1EF}" type="slidenum">
              <a:rPr lang="zh-CN" altLang="en-US"/>
              <a:pPr>
                <a:defRPr/>
              </a:pPr>
              <a:t>‹#›</a:t>
            </a:fld>
            <a:endParaRPr lang="en-US"/>
          </a:p>
        </p:txBody>
      </p:sp>
    </p:spTree>
    <p:extLst>
      <p:ext uri="{BB962C8B-B14F-4D97-AF65-F5344CB8AC3E}">
        <p14:creationId xmlns:p14="http://schemas.microsoft.com/office/powerpoint/2010/main" val="15551076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076" y="1680214"/>
            <a:ext cx="4134658" cy="4752261"/>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58758" y="1680214"/>
            <a:ext cx="4134658" cy="4752261"/>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A86664E-11B3-490D-8C42-ECED817929E5}" type="slidenum">
              <a:rPr lang="zh-CN" altLang="en-US"/>
              <a:pPr>
                <a:defRPr/>
              </a:pPr>
              <a:t>‹#›</a:t>
            </a:fld>
            <a:endParaRPr lang="en-US"/>
          </a:p>
        </p:txBody>
      </p:sp>
    </p:spTree>
    <p:extLst>
      <p:ext uri="{BB962C8B-B14F-4D97-AF65-F5344CB8AC3E}">
        <p14:creationId xmlns:p14="http://schemas.microsoft.com/office/powerpoint/2010/main" val="1240803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68075" y="1611872"/>
            <a:ext cx="4136283" cy="671749"/>
          </a:xfrm>
        </p:spPr>
        <p:txBody>
          <a:bodyPr anchor="b"/>
          <a:lstStyle>
            <a:lvl1pPr marL="0" indent="0">
              <a:buNone/>
              <a:defRPr sz="2300" b="1"/>
            </a:lvl1pPr>
            <a:lvl2pPr marL="446859" indent="0">
              <a:buNone/>
              <a:defRPr sz="2000" b="1"/>
            </a:lvl2pPr>
            <a:lvl3pPr marL="893719" indent="0">
              <a:buNone/>
              <a:defRPr sz="1800" b="1"/>
            </a:lvl3pPr>
            <a:lvl4pPr marL="1340579" indent="0">
              <a:buNone/>
              <a:defRPr sz="1600" b="1"/>
            </a:lvl4pPr>
            <a:lvl5pPr marL="1787439" indent="0">
              <a:buNone/>
              <a:defRPr sz="1600" b="1"/>
            </a:lvl5pPr>
            <a:lvl6pPr marL="2234299" indent="0">
              <a:buNone/>
              <a:defRPr sz="1600" b="1"/>
            </a:lvl6pPr>
            <a:lvl7pPr marL="2681159" indent="0">
              <a:buNone/>
              <a:defRPr sz="1600" b="1"/>
            </a:lvl7pPr>
            <a:lvl8pPr marL="3128018" indent="0">
              <a:buNone/>
              <a:defRPr sz="1600" b="1"/>
            </a:lvl8pPr>
            <a:lvl9pPr marL="3574879"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68075" y="2283619"/>
            <a:ext cx="4136283" cy="4148852"/>
          </a:xfrm>
        </p:spPr>
        <p:txBody>
          <a:bodyPr/>
          <a:lstStyle>
            <a:lvl1pPr>
              <a:defRPr sz="23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755511" y="1611872"/>
            <a:ext cx="4137908" cy="671749"/>
          </a:xfrm>
        </p:spPr>
        <p:txBody>
          <a:bodyPr anchor="b"/>
          <a:lstStyle>
            <a:lvl1pPr marL="0" indent="0">
              <a:buNone/>
              <a:defRPr sz="2300" b="1"/>
            </a:lvl1pPr>
            <a:lvl2pPr marL="446859" indent="0">
              <a:buNone/>
              <a:defRPr sz="2000" b="1"/>
            </a:lvl2pPr>
            <a:lvl3pPr marL="893719" indent="0">
              <a:buNone/>
              <a:defRPr sz="1800" b="1"/>
            </a:lvl3pPr>
            <a:lvl4pPr marL="1340579" indent="0">
              <a:buNone/>
              <a:defRPr sz="1600" b="1"/>
            </a:lvl4pPr>
            <a:lvl5pPr marL="1787439" indent="0">
              <a:buNone/>
              <a:defRPr sz="1600" b="1"/>
            </a:lvl5pPr>
            <a:lvl6pPr marL="2234299" indent="0">
              <a:buNone/>
              <a:defRPr sz="1600" b="1"/>
            </a:lvl6pPr>
            <a:lvl7pPr marL="2681159" indent="0">
              <a:buNone/>
              <a:defRPr sz="1600" b="1"/>
            </a:lvl7pPr>
            <a:lvl8pPr marL="3128018" indent="0">
              <a:buNone/>
              <a:defRPr sz="1600" b="1"/>
            </a:lvl8pPr>
            <a:lvl9pPr marL="3574879"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755511" y="2283619"/>
            <a:ext cx="4137908" cy="4148852"/>
          </a:xfrm>
        </p:spPr>
        <p:txBody>
          <a:bodyPr/>
          <a:lstStyle>
            <a:lvl1pPr>
              <a:defRPr sz="23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EA2387B9-3B11-4BBB-B987-EDF6F0BBAFB6}" type="slidenum">
              <a:rPr lang="zh-CN" altLang="en-US"/>
              <a:pPr>
                <a:defRPr/>
              </a:pPr>
              <a:t>‹#›</a:t>
            </a:fld>
            <a:endParaRPr lang="en-US"/>
          </a:p>
        </p:txBody>
      </p:sp>
    </p:spTree>
    <p:extLst>
      <p:ext uri="{BB962C8B-B14F-4D97-AF65-F5344CB8AC3E}">
        <p14:creationId xmlns:p14="http://schemas.microsoft.com/office/powerpoint/2010/main" val="1095584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BD95375-6CD3-41F9-B66C-C17534641055}" type="slidenum">
              <a:rPr lang="zh-CN" altLang="en-US"/>
              <a:pPr>
                <a:defRPr/>
              </a:pPr>
              <a:t>‹#›</a:t>
            </a:fld>
            <a:endParaRPr lang="en-US"/>
          </a:p>
        </p:txBody>
      </p:sp>
    </p:spTree>
    <p:extLst>
      <p:ext uri="{BB962C8B-B14F-4D97-AF65-F5344CB8AC3E}">
        <p14:creationId xmlns:p14="http://schemas.microsoft.com/office/powerpoint/2010/main" val="23897175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FCFA758-19E9-425F-9810-EE5243271BE8}" type="slidenum">
              <a:rPr lang="zh-CN" altLang="en-US"/>
              <a:pPr>
                <a:defRPr/>
              </a:pPr>
              <a:t>‹#›</a:t>
            </a:fld>
            <a:endParaRPr lang="en-US"/>
          </a:p>
        </p:txBody>
      </p:sp>
    </p:spTree>
    <p:extLst>
      <p:ext uri="{BB962C8B-B14F-4D97-AF65-F5344CB8AC3E}">
        <p14:creationId xmlns:p14="http://schemas.microsoft.com/office/powerpoint/2010/main" val="25137320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68081" y="286704"/>
            <a:ext cx="3079865" cy="1220154"/>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660083" y="286707"/>
            <a:ext cx="5233333" cy="6145769"/>
          </a:xfrm>
        </p:spPr>
        <p:txBody>
          <a:bodyPr/>
          <a:lstStyle>
            <a:lvl1pPr>
              <a:defRPr sz="32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68081" y="1506860"/>
            <a:ext cx="3079865" cy="4925616"/>
          </a:xfrm>
        </p:spPr>
        <p:txBody>
          <a:bodyPr/>
          <a:lstStyle>
            <a:lvl1pPr marL="0" indent="0">
              <a:buNone/>
              <a:defRPr sz="1300"/>
            </a:lvl1pPr>
            <a:lvl2pPr marL="446859" indent="0">
              <a:buNone/>
              <a:defRPr sz="1200"/>
            </a:lvl2pPr>
            <a:lvl3pPr marL="893719" indent="0">
              <a:buNone/>
              <a:defRPr sz="900"/>
            </a:lvl3pPr>
            <a:lvl4pPr marL="1340579" indent="0">
              <a:buNone/>
              <a:defRPr sz="800"/>
            </a:lvl4pPr>
            <a:lvl5pPr marL="1787439" indent="0">
              <a:buNone/>
              <a:defRPr sz="800"/>
            </a:lvl5pPr>
            <a:lvl6pPr marL="2234299" indent="0">
              <a:buNone/>
              <a:defRPr sz="800"/>
            </a:lvl6pPr>
            <a:lvl7pPr marL="2681159" indent="0">
              <a:buNone/>
              <a:defRPr sz="800"/>
            </a:lvl7pPr>
            <a:lvl8pPr marL="3128018" indent="0">
              <a:buNone/>
              <a:defRPr sz="800"/>
            </a:lvl8pPr>
            <a:lvl9pPr marL="3574879" indent="0">
              <a:buNone/>
              <a:defRPr sz="8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04A1B79-E08F-4268-9E0F-480195978763}" type="slidenum">
              <a:rPr lang="zh-CN" altLang="en-US"/>
              <a:pPr>
                <a:defRPr/>
              </a:pPr>
              <a:t>‹#›</a:t>
            </a:fld>
            <a:endParaRPr lang="en-US"/>
          </a:p>
        </p:txBody>
      </p:sp>
    </p:spTree>
    <p:extLst>
      <p:ext uri="{BB962C8B-B14F-4D97-AF65-F5344CB8AC3E}">
        <p14:creationId xmlns:p14="http://schemas.microsoft.com/office/powerpoint/2010/main" val="27201562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897419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834917" y="5040631"/>
            <a:ext cx="5616893" cy="59507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834917" y="643415"/>
            <a:ext cx="5616893" cy="4320540"/>
          </a:xfrm>
        </p:spPr>
        <p:txBody>
          <a:bodyPr/>
          <a:lstStyle>
            <a:lvl1pPr marL="0" indent="0">
              <a:buNone/>
              <a:defRPr sz="3200"/>
            </a:lvl1pPr>
            <a:lvl2pPr marL="446859" indent="0">
              <a:buNone/>
              <a:defRPr sz="2700"/>
            </a:lvl2pPr>
            <a:lvl3pPr marL="893719" indent="0">
              <a:buNone/>
              <a:defRPr sz="2300"/>
            </a:lvl3pPr>
            <a:lvl4pPr marL="1340579" indent="0">
              <a:buNone/>
              <a:defRPr sz="2000"/>
            </a:lvl4pPr>
            <a:lvl5pPr marL="1787439" indent="0">
              <a:buNone/>
              <a:defRPr sz="2000"/>
            </a:lvl5pPr>
            <a:lvl6pPr marL="2234299" indent="0">
              <a:buNone/>
              <a:defRPr sz="2000"/>
            </a:lvl6pPr>
            <a:lvl7pPr marL="2681159" indent="0">
              <a:buNone/>
              <a:defRPr sz="2000"/>
            </a:lvl7pPr>
            <a:lvl8pPr marL="3128018" indent="0">
              <a:buNone/>
              <a:defRPr sz="2000"/>
            </a:lvl8pPr>
            <a:lvl9pPr marL="3574879" indent="0">
              <a:buNone/>
              <a:defRPr sz="2000"/>
            </a:lvl9pPr>
          </a:lstStyle>
          <a:p>
            <a:pPr lvl="0"/>
            <a:endParaRPr lang="zh-CN" altLang="en-US" noProof="0" smtClean="0"/>
          </a:p>
        </p:txBody>
      </p:sp>
      <p:sp>
        <p:nvSpPr>
          <p:cNvPr id="4" name="文本占位符 3"/>
          <p:cNvSpPr>
            <a:spLocks noGrp="1"/>
          </p:cNvSpPr>
          <p:nvPr>
            <p:ph type="body" sz="half" idx="2"/>
          </p:nvPr>
        </p:nvSpPr>
        <p:spPr>
          <a:xfrm>
            <a:off x="1834917" y="5635705"/>
            <a:ext cx="5616893" cy="845105"/>
          </a:xfrm>
        </p:spPr>
        <p:txBody>
          <a:bodyPr/>
          <a:lstStyle>
            <a:lvl1pPr marL="0" indent="0">
              <a:buNone/>
              <a:defRPr sz="1300"/>
            </a:lvl1pPr>
            <a:lvl2pPr marL="446859" indent="0">
              <a:buNone/>
              <a:defRPr sz="1200"/>
            </a:lvl2pPr>
            <a:lvl3pPr marL="893719" indent="0">
              <a:buNone/>
              <a:defRPr sz="900"/>
            </a:lvl3pPr>
            <a:lvl4pPr marL="1340579" indent="0">
              <a:buNone/>
              <a:defRPr sz="800"/>
            </a:lvl4pPr>
            <a:lvl5pPr marL="1787439" indent="0">
              <a:buNone/>
              <a:defRPr sz="800"/>
            </a:lvl5pPr>
            <a:lvl6pPr marL="2234299" indent="0">
              <a:buNone/>
              <a:defRPr sz="800"/>
            </a:lvl6pPr>
            <a:lvl7pPr marL="2681159" indent="0">
              <a:buNone/>
              <a:defRPr sz="800"/>
            </a:lvl7pPr>
            <a:lvl8pPr marL="3128018" indent="0">
              <a:buNone/>
              <a:defRPr sz="800"/>
            </a:lvl8pPr>
            <a:lvl9pPr marL="3574879" indent="0">
              <a:buNone/>
              <a:defRPr sz="8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E46E5BD-EAE5-455C-A4B9-130DBB788E1F}" type="slidenum">
              <a:rPr lang="zh-CN" altLang="en-US"/>
              <a:pPr>
                <a:defRPr/>
              </a:pPr>
              <a:t>‹#›</a:t>
            </a:fld>
            <a:endParaRPr lang="en-US"/>
          </a:p>
        </p:txBody>
      </p:sp>
    </p:spTree>
    <p:extLst>
      <p:ext uri="{BB962C8B-B14F-4D97-AF65-F5344CB8AC3E}">
        <p14:creationId xmlns:p14="http://schemas.microsoft.com/office/powerpoint/2010/main" val="23070937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DC0F98B-F6D7-4D76-BC50-ED1318A2E6CB}" type="slidenum">
              <a:rPr lang="zh-CN" altLang="en-US"/>
              <a:pPr>
                <a:defRPr/>
              </a:pPr>
              <a:t>‹#›</a:t>
            </a:fld>
            <a:endParaRPr lang="en-US"/>
          </a:p>
        </p:txBody>
      </p:sp>
    </p:spTree>
    <p:extLst>
      <p:ext uri="{BB962C8B-B14F-4D97-AF65-F5344CB8AC3E}">
        <p14:creationId xmlns:p14="http://schemas.microsoft.com/office/powerpoint/2010/main" val="2777799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7079" y="288373"/>
            <a:ext cx="2106335" cy="614410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074" y="288373"/>
            <a:ext cx="6162980" cy="614410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D440D1-1453-41C3-8EF5-EC43294BB0CE}" type="slidenum">
              <a:rPr lang="zh-CN" altLang="en-US"/>
              <a:pPr>
                <a:defRPr/>
              </a:pPr>
              <a:t>‹#›</a:t>
            </a:fld>
            <a:endParaRPr lang="en-US"/>
          </a:p>
        </p:txBody>
      </p:sp>
    </p:spTree>
    <p:extLst>
      <p:ext uri="{BB962C8B-B14F-4D97-AF65-F5344CB8AC3E}">
        <p14:creationId xmlns:p14="http://schemas.microsoft.com/office/powerpoint/2010/main" val="2590789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02112" y="2236950"/>
            <a:ext cx="7957265" cy="154352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04224" y="4080511"/>
            <a:ext cx="6553042" cy="1840230"/>
          </a:xfrm>
        </p:spPr>
        <p:txBody>
          <a:bodyPr/>
          <a:lstStyle>
            <a:lvl1pPr marL="0" indent="0" algn="ctr">
              <a:buNone/>
              <a:defRPr/>
            </a:lvl1pPr>
            <a:lvl2pPr marL="446859" indent="0" algn="ctr">
              <a:buNone/>
              <a:defRPr/>
            </a:lvl2pPr>
            <a:lvl3pPr marL="893719" indent="0" algn="ctr">
              <a:buNone/>
              <a:defRPr/>
            </a:lvl3pPr>
            <a:lvl4pPr marL="1340579" indent="0" algn="ctr">
              <a:buNone/>
              <a:defRPr/>
            </a:lvl4pPr>
            <a:lvl5pPr marL="1787439" indent="0" algn="ctr">
              <a:buNone/>
              <a:defRPr/>
            </a:lvl5pPr>
            <a:lvl6pPr marL="2234299" indent="0" algn="ctr">
              <a:buNone/>
              <a:defRPr/>
            </a:lvl6pPr>
            <a:lvl7pPr marL="2681159" indent="0" algn="ctr">
              <a:buNone/>
              <a:defRPr/>
            </a:lvl7pPr>
            <a:lvl8pPr marL="3128018" indent="0" algn="ctr">
              <a:buNone/>
              <a:defRPr/>
            </a:lvl8pPr>
            <a:lvl9pPr marL="3574879"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74426BA-13F5-4CAB-8E65-6983169FF23D}" type="slidenum">
              <a:rPr lang="zh-CN" altLang="en-US"/>
              <a:pPr>
                <a:defRPr/>
              </a:pPr>
              <a:t>‹#›</a:t>
            </a:fld>
            <a:endParaRPr lang="en-US"/>
          </a:p>
        </p:txBody>
      </p:sp>
    </p:spTree>
    <p:extLst>
      <p:ext uri="{BB962C8B-B14F-4D97-AF65-F5344CB8AC3E}">
        <p14:creationId xmlns:p14="http://schemas.microsoft.com/office/powerpoint/2010/main" val="828678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E7AC220-72DD-4162-BF56-DE3D1F4B67BD}" type="slidenum">
              <a:rPr lang="zh-CN" altLang="en-US"/>
              <a:pPr>
                <a:defRPr/>
              </a:pPr>
              <a:t>‹#›</a:t>
            </a:fld>
            <a:endParaRPr lang="en-US"/>
          </a:p>
        </p:txBody>
      </p:sp>
    </p:spTree>
    <p:extLst>
      <p:ext uri="{BB962C8B-B14F-4D97-AF65-F5344CB8AC3E}">
        <p14:creationId xmlns:p14="http://schemas.microsoft.com/office/powerpoint/2010/main" val="9148834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39493" y="4627247"/>
            <a:ext cx="7957265" cy="1430178"/>
          </a:xfrm>
        </p:spPr>
        <p:txBody>
          <a:bodyPr anchor="t"/>
          <a:lstStyle>
            <a:lvl1pPr algn="l">
              <a:defRPr sz="39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39493" y="3052051"/>
            <a:ext cx="7957265" cy="1575196"/>
          </a:xfrm>
        </p:spPr>
        <p:txBody>
          <a:bodyPr anchor="b"/>
          <a:lstStyle>
            <a:lvl1pPr marL="0" indent="0">
              <a:buNone/>
              <a:defRPr sz="2000"/>
            </a:lvl1pPr>
            <a:lvl2pPr marL="446859" indent="0">
              <a:buNone/>
              <a:defRPr sz="1800"/>
            </a:lvl2pPr>
            <a:lvl3pPr marL="893719" indent="0">
              <a:buNone/>
              <a:defRPr sz="1600"/>
            </a:lvl3pPr>
            <a:lvl4pPr marL="1340579" indent="0">
              <a:buNone/>
              <a:defRPr sz="1300"/>
            </a:lvl4pPr>
            <a:lvl5pPr marL="1787439" indent="0">
              <a:buNone/>
              <a:defRPr sz="1300"/>
            </a:lvl5pPr>
            <a:lvl6pPr marL="2234299" indent="0">
              <a:buNone/>
              <a:defRPr sz="1300"/>
            </a:lvl6pPr>
            <a:lvl7pPr marL="2681159" indent="0">
              <a:buNone/>
              <a:defRPr sz="1300"/>
            </a:lvl7pPr>
            <a:lvl8pPr marL="3128018" indent="0">
              <a:buNone/>
              <a:defRPr sz="1300"/>
            </a:lvl8pPr>
            <a:lvl9pPr marL="3574879" indent="0">
              <a:buNone/>
              <a:defRPr sz="13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2C6B4B7-1D27-46EE-A278-157E0DDDBC3F}" type="slidenum">
              <a:rPr lang="zh-CN" altLang="en-US"/>
              <a:pPr>
                <a:defRPr/>
              </a:pPr>
              <a:t>‹#›</a:t>
            </a:fld>
            <a:endParaRPr lang="en-US"/>
          </a:p>
        </p:txBody>
      </p:sp>
    </p:spTree>
    <p:extLst>
      <p:ext uri="{BB962C8B-B14F-4D97-AF65-F5344CB8AC3E}">
        <p14:creationId xmlns:p14="http://schemas.microsoft.com/office/powerpoint/2010/main" val="2500213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076" y="1680214"/>
            <a:ext cx="4134658" cy="4752261"/>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58758" y="1680214"/>
            <a:ext cx="4134658" cy="4752261"/>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913049F-578C-4643-A98C-B47294003272}" type="slidenum">
              <a:rPr lang="zh-CN" altLang="en-US"/>
              <a:pPr>
                <a:defRPr/>
              </a:pPr>
              <a:t>‹#›</a:t>
            </a:fld>
            <a:endParaRPr lang="en-US"/>
          </a:p>
        </p:txBody>
      </p:sp>
    </p:spTree>
    <p:extLst>
      <p:ext uri="{BB962C8B-B14F-4D97-AF65-F5344CB8AC3E}">
        <p14:creationId xmlns:p14="http://schemas.microsoft.com/office/powerpoint/2010/main" val="4884294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68075" y="1611872"/>
            <a:ext cx="4136283" cy="671749"/>
          </a:xfrm>
        </p:spPr>
        <p:txBody>
          <a:bodyPr anchor="b"/>
          <a:lstStyle>
            <a:lvl1pPr marL="0" indent="0">
              <a:buNone/>
              <a:defRPr sz="2300" b="1"/>
            </a:lvl1pPr>
            <a:lvl2pPr marL="446859" indent="0">
              <a:buNone/>
              <a:defRPr sz="2000" b="1"/>
            </a:lvl2pPr>
            <a:lvl3pPr marL="893719" indent="0">
              <a:buNone/>
              <a:defRPr sz="1800" b="1"/>
            </a:lvl3pPr>
            <a:lvl4pPr marL="1340579" indent="0">
              <a:buNone/>
              <a:defRPr sz="1600" b="1"/>
            </a:lvl4pPr>
            <a:lvl5pPr marL="1787439" indent="0">
              <a:buNone/>
              <a:defRPr sz="1600" b="1"/>
            </a:lvl5pPr>
            <a:lvl6pPr marL="2234299" indent="0">
              <a:buNone/>
              <a:defRPr sz="1600" b="1"/>
            </a:lvl6pPr>
            <a:lvl7pPr marL="2681159" indent="0">
              <a:buNone/>
              <a:defRPr sz="1600" b="1"/>
            </a:lvl7pPr>
            <a:lvl8pPr marL="3128018" indent="0">
              <a:buNone/>
              <a:defRPr sz="1600" b="1"/>
            </a:lvl8pPr>
            <a:lvl9pPr marL="3574879"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68075" y="2283619"/>
            <a:ext cx="4136283" cy="4148852"/>
          </a:xfrm>
        </p:spPr>
        <p:txBody>
          <a:bodyPr/>
          <a:lstStyle>
            <a:lvl1pPr>
              <a:defRPr sz="23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755511" y="1611872"/>
            <a:ext cx="4137908" cy="671749"/>
          </a:xfrm>
        </p:spPr>
        <p:txBody>
          <a:bodyPr anchor="b"/>
          <a:lstStyle>
            <a:lvl1pPr marL="0" indent="0">
              <a:buNone/>
              <a:defRPr sz="2300" b="1"/>
            </a:lvl1pPr>
            <a:lvl2pPr marL="446859" indent="0">
              <a:buNone/>
              <a:defRPr sz="2000" b="1"/>
            </a:lvl2pPr>
            <a:lvl3pPr marL="893719" indent="0">
              <a:buNone/>
              <a:defRPr sz="1800" b="1"/>
            </a:lvl3pPr>
            <a:lvl4pPr marL="1340579" indent="0">
              <a:buNone/>
              <a:defRPr sz="1600" b="1"/>
            </a:lvl4pPr>
            <a:lvl5pPr marL="1787439" indent="0">
              <a:buNone/>
              <a:defRPr sz="1600" b="1"/>
            </a:lvl5pPr>
            <a:lvl6pPr marL="2234299" indent="0">
              <a:buNone/>
              <a:defRPr sz="1600" b="1"/>
            </a:lvl6pPr>
            <a:lvl7pPr marL="2681159" indent="0">
              <a:buNone/>
              <a:defRPr sz="1600" b="1"/>
            </a:lvl7pPr>
            <a:lvl8pPr marL="3128018" indent="0">
              <a:buNone/>
              <a:defRPr sz="1600" b="1"/>
            </a:lvl8pPr>
            <a:lvl9pPr marL="3574879"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755511" y="2283619"/>
            <a:ext cx="4137908" cy="4148852"/>
          </a:xfrm>
        </p:spPr>
        <p:txBody>
          <a:bodyPr/>
          <a:lstStyle>
            <a:lvl1pPr>
              <a:defRPr sz="23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960BCDFF-1646-4183-916F-7E9C37446BA2}" type="slidenum">
              <a:rPr lang="zh-CN" altLang="en-US"/>
              <a:pPr>
                <a:defRPr/>
              </a:pPr>
              <a:t>‹#›</a:t>
            </a:fld>
            <a:endParaRPr lang="en-US"/>
          </a:p>
        </p:txBody>
      </p:sp>
    </p:spTree>
    <p:extLst>
      <p:ext uri="{BB962C8B-B14F-4D97-AF65-F5344CB8AC3E}">
        <p14:creationId xmlns:p14="http://schemas.microsoft.com/office/powerpoint/2010/main" val="24560359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E4F793D-5BB9-4B88-AECA-272C86675AD3}" type="slidenum">
              <a:rPr lang="zh-CN" altLang="en-US"/>
              <a:pPr>
                <a:defRPr/>
              </a:pPr>
              <a:t>‹#›</a:t>
            </a:fld>
            <a:endParaRPr lang="en-US"/>
          </a:p>
        </p:txBody>
      </p:sp>
    </p:spTree>
    <p:extLst>
      <p:ext uri="{BB962C8B-B14F-4D97-AF65-F5344CB8AC3E}">
        <p14:creationId xmlns:p14="http://schemas.microsoft.com/office/powerpoint/2010/main" val="9598121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18BC7AEA-24AD-4AD9-97A7-02F4C6173A87}" type="slidenum">
              <a:rPr lang="zh-CN" altLang="en-US"/>
              <a:pPr>
                <a:defRPr/>
              </a:pPr>
              <a:t>‹#›</a:t>
            </a:fld>
            <a:endParaRPr lang="en-US"/>
          </a:p>
        </p:txBody>
      </p:sp>
    </p:spTree>
    <p:extLst>
      <p:ext uri="{BB962C8B-B14F-4D97-AF65-F5344CB8AC3E}">
        <p14:creationId xmlns:p14="http://schemas.microsoft.com/office/powerpoint/2010/main" val="28515792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39493" y="4627247"/>
            <a:ext cx="7957265" cy="1430178"/>
          </a:xfrm>
        </p:spPr>
        <p:txBody>
          <a:bodyPr anchor="t"/>
          <a:lstStyle>
            <a:lvl1pPr algn="l">
              <a:defRPr sz="39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39493" y="3052051"/>
            <a:ext cx="7957265" cy="1575196"/>
          </a:xfrm>
        </p:spPr>
        <p:txBody>
          <a:bodyPr anchor="b"/>
          <a:lstStyle>
            <a:lvl1pPr marL="0" indent="0">
              <a:buNone/>
              <a:defRPr sz="2000"/>
            </a:lvl1pPr>
            <a:lvl2pPr marL="446859" indent="0">
              <a:buNone/>
              <a:defRPr sz="1800"/>
            </a:lvl2pPr>
            <a:lvl3pPr marL="893719" indent="0">
              <a:buNone/>
              <a:defRPr sz="1600"/>
            </a:lvl3pPr>
            <a:lvl4pPr marL="1340579" indent="0">
              <a:buNone/>
              <a:defRPr sz="1300"/>
            </a:lvl4pPr>
            <a:lvl5pPr marL="1787439" indent="0">
              <a:buNone/>
              <a:defRPr sz="1300"/>
            </a:lvl5pPr>
            <a:lvl6pPr marL="2234299" indent="0">
              <a:buNone/>
              <a:defRPr sz="1300"/>
            </a:lvl6pPr>
            <a:lvl7pPr marL="2681159" indent="0">
              <a:buNone/>
              <a:defRPr sz="1300"/>
            </a:lvl7pPr>
            <a:lvl8pPr marL="3128018" indent="0">
              <a:buNone/>
              <a:defRPr sz="1300"/>
            </a:lvl8pPr>
            <a:lvl9pPr marL="3574879" indent="0">
              <a:buNone/>
              <a:defRPr sz="1300"/>
            </a:lvl9pPr>
          </a:lstStyle>
          <a:p>
            <a:pPr lvl="0"/>
            <a:r>
              <a:rPr lang="zh-CN" altLang="en-US" smtClean="0"/>
              <a:t>单击此处编辑母版文本样式</a:t>
            </a:r>
          </a:p>
        </p:txBody>
      </p:sp>
    </p:spTree>
    <p:extLst>
      <p:ext uri="{BB962C8B-B14F-4D97-AF65-F5344CB8AC3E}">
        <p14:creationId xmlns:p14="http://schemas.microsoft.com/office/powerpoint/2010/main" val="34665646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68081" y="286704"/>
            <a:ext cx="3079865" cy="1220154"/>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660083" y="286707"/>
            <a:ext cx="5233333" cy="6145769"/>
          </a:xfrm>
        </p:spPr>
        <p:txBody>
          <a:bodyPr/>
          <a:lstStyle>
            <a:lvl1pPr>
              <a:defRPr sz="32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68081" y="1506860"/>
            <a:ext cx="3079865" cy="4925616"/>
          </a:xfrm>
        </p:spPr>
        <p:txBody>
          <a:bodyPr/>
          <a:lstStyle>
            <a:lvl1pPr marL="0" indent="0">
              <a:buNone/>
              <a:defRPr sz="1300"/>
            </a:lvl1pPr>
            <a:lvl2pPr marL="446859" indent="0">
              <a:buNone/>
              <a:defRPr sz="1200"/>
            </a:lvl2pPr>
            <a:lvl3pPr marL="893719" indent="0">
              <a:buNone/>
              <a:defRPr sz="900"/>
            </a:lvl3pPr>
            <a:lvl4pPr marL="1340579" indent="0">
              <a:buNone/>
              <a:defRPr sz="800"/>
            </a:lvl4pPr>
            <a:lvl5pPr marL="1787439" indent="0">
              <a:buNone/>
              <a:defRPr sz="800"/>
            </a:lvl5pPr>
            <a:lvl6pPr marL="2234299" indent="0">
              <a:buNone/>
              <a:defRPr sz="800"/>
            </a:lvl6pPr>
            <a:lvl7pPr marL="2681159" indent="0">
              <a:buNone/>
              <a:defRPr sz="800"/>
            </a:lvl7pPr>
            <a:lvl8pPr marL="3128018" indent="0">
              <a:buNone/>
              <a:defRPr sz="800"/>
            </a:lvl8pPr>
            <a:lvl9pPr marL="3574879" indent="0">
              <a:buNone/>
              <a:defRPr sz="8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4845611-4704-492D-919F-64D242994684}" type="slidenum">
              <a:rPr lang="zh-CN" altLang="en-US"/>
              <a:pPr>
                <a:defRPr/>
              </a:pPr>
              <a:t>‹#›</a:t>
            </a:fld>
            <a:endParaRPr lang="en-US"/>
          </a:p>
        </p:txBody>
      </p:sp>
    </p:spTree>
    <p:extLst>
      <p:ext uri="{BB962C8B-B14F-4D97-AF65-F5344CB8AC3E}">
        <p14:creationId xmlns:p14="http://schemas.microsoft.com/office/powerpoint/2010/main" val="17114140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834917" y="5040631"/>
            <a:ext cx="5616893" cy="59507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834917" y="643415"/>
            <a:ext cx="5616893" cy="4320540"/>
          </a:xfrm>
        </p:spPr>
        <p:txBody>
          <a:bodyPr/>
          <a:lstStyle>
            <a:lvl1pPr marL="0" indent="0">
              <a:buNone/>
              <a:defRPr sz="3200"/>
            </a:lvl1pPr>
            <a:lvl2pPr marL="446859" indent="0">
              <a:buNone/>
              <a:defRPr sz="2700"/>
            </a:lvl2pPr>
            <a:lvl3pPr marL="893719" indent="0">
              <a:buNone/>
              <a:defRPr sz="2300"/>
            </a:lvl3pPr>
            <a:lvl4pPr marL="1340579" indent="0">
              <a:buNone/>
              <a:defRPr sz="2000"/>
            </a:lvl4pPr>
            <a:lvl5pPr marL="1787439" indent="0">
              <a:buNone/>
              <a:defRPr sz="2000"/>
            </a:lvl5pPr>
            <a:lvl6pPr marL="2234299" indent="0">
              <a:buNone/>
              <a:defRPr sz="2000"/>
            </a:lvl6pPr>
            <a:lvl7pPr marL="2681159" indent="0">
              <a:buNone/>
              <a:defRPr sz="2000"/>
            </a:lvl7pPr>
            <a:lvl8pPr marL="3128018" indent="0">
              <a:buNone/>
              <a:defRPr sz="2000"/>
            </a:lvl8pPr>
            <a:lvl9pPr marL="3574879" indent="0">
              <a:buNone/>
              <a:defRPr sz="2000"/>
            </a:lvl9pPr>
          </a:lstStyle>
          <a:p>
            <a:pPr lvl="0"/>
            <a:endParaRPr lang="zh-CN" altLang="en-US" noProof="0" smtClean="0"/>
          </a:p>
        </p:txBody>
      </p:sp>
      <p:sp>
        <p:nvSpPr>
          <p:cNvPr id="4" name="文本占位符 3"/>
          <p:cNvSpPr>
            <a:spLocks noGrp="1"/>
          </p:cNvSpPr>
          <p:nvPr>
            <p:ph type="body" sz="half" idx="2"/>
          </p:nvPr>
        </p:nvSpPr>
        <p:spPr>
          <a:xfrm>
            <a:off x="1834917" y="5635705"/>
            <a:ext cx="5616893" cy="845105"/>
          </a:xfrm>
        </p:spPr>
        <p:txBody>
          <a:bodyPr/>
          <a:lstStyle>
            <a:lvl1pPr marL="0" indent="0">
              <a:buNone/>
              <a:defRPr sz="1300"/>
            </a:lvl1pPr>
            <a:lvl2pPr marL="446859" indent="0">
              <a:buNone/>
              <a:defRPr sz="1200"/>
            </a:lvl2pPr>
            <a:lvl3pPr marL="893719" indent="0">
              <a:buNone/>
              <a:defRPr sz="900"/>
            </a:lvl3pPr>
            <a:lvl4pPr marL="1340579" indent="0">
              <a:buNone/>
              <a:defRPr sz="800"/>
            </a:lvl4pPr>
            <a:lvl5pPr marL="1787439" indent="0">
              <a:buNone/>
              <a:defRPr sz="800"/>
            </a:lvl5pPr>
            <a:lvl6pPr marL="2234299" indent="0">
              <a:buNone/>
              <a:defRPr sz="800"/>
            </a:lvl6pPr>
            <a:lvl7pPr marL="2681159" indent="0">
              <a:buNone/>
              <a:defRPr sz="800"/>
            </a:lvl7pPr>
            <a:lvl8pPr marL="3128018" indent="0">
              <a:buNone/>
              <a:defRPr sz="800"/>
            </a:lvl8pPr>
            <a:lvl9pPr marL="3574879" indent="0">
              <a:buNone/>
              <a:defRPr sz="8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FAA5BF1-6CE9-4713-8DCB-1DF479FC6513}" type="slidenum">
              <a:rPr lang="zh-CN" altLang="en-US"/>
              <a:pPr>
                <a:defRPr/>
              </a:pPr>
              <a:t>‹#›</a:t>
            </a:fld>
            <a:endParaRPr lang="en-US"/>
          </a:p>
        </p:txBody>
      </p:sp>
    </p:spTree>
    <p:extLst>
      <p:ext uri="{BB962C8B-B14F-4D97-AF65-F5344CB8AC3E}">
        <p14:creationId xmlns:p14="http://schemas.microsoft.com/office/powerpoint/2010/main" val="3424035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12ACA28-A5A3-4F54-AEE9-5E42A34E8A7F}" type="slidenum">
              <a:rPr lang="zh-CN" altLang="en-US"/>
              <a:pPr>
                <a:defRPr/>
              </a:pPr>
              <a:t>‹#›</a:t>
            </a:fld>
            <a:endParaRPr lang="en-US"/>
          </a:p>
        </p:txBody>
      </p:sp>
    </p:spTree>
    <p:extLst>
      <p:ext uri="{BB962C8B-B14F-4D97-AF65-F5344CB8AC3E}">
        <p14:creationId xmlns:p14="http://schemas.microsoft.com/office/powerpoint/2010/main" val="33141598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7079" y="288373"/>
            <a:ext cx="2106335" cy="614410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074" y="288373"/>
            <a:ext cx="6162980" cy="614410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BC13B77-D9F4-4AAD-8151-EC7EC96019A3}" type="slidenum">
              <a:rPr lang="zh-CN" altLang="en-US"/>
              <a:pPr>
                <a:defRPr/>
              </a:pPr>
              <a:t>‹#›</a:t>
            </a:fld>
            <a:endParaRPr lang="en-US"/>
          </a:p>
        </p:txBody>
      </p:sp>
    </p:spTree>
    <p:extLst>
      <p:ext uri="{BB962C8B-B14F-4D97-AF65-F5344CB8AC3E}">
        <p14:creationId xmlns:p14="http://schemas.microsoft.com/office/powerpoint/2010/main" val="20316831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defTabSz="936163">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defTabSz="936163">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defTabSz="936163"/>
            <a:fld id="{F7B0FD47-13FF-43C0-966E-C793772FD7EF}" type="slidenum">
              <a:rPr lang="en-US" altLang="zh-CN" smtClean="0">
                <a:solidFill>
                  <a:srgbClr val="000000"/>
                </a:solidFill>
              </a:rPr>
              <a:pPr defTabSz="936163"/>
              <a:t>‹#›</a:t>
            </a:fld>
            <a:endParaRPr lang="en-US" altLang="zh-CN" smtClean="0">
              <a:solidFill>
                <a:srgbClr val="000000"/>
              </a:solidFill>
            </a:endParaRPr>
          </a:p>
        </p:txBody>
      </p:sp>
    </p:spTree>
    <p:extLst>
      <p:ext uri="{BB962C8B-B14F-4D97-AF65-F5344CB8AC3E}">
        <p14:creationId xmlns:p14="http://schemas.microsoft.com/office/powerpoint/2010/main" val="40652665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075" y="288370"/>
            <a:ext cx="8425339" cy="12001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68075" y="1680211"/>
            <a:ext cx="8425339" cy="4752261"/>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defTabSz="936163">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defTabSz="936163">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defTabSz="936163"/>
            <a:fld id="{A920C485-2B7C-4AB7-BD6C-306AEA332AB3}" type="slidenum">
              <a:rPr lang="en-US" altLang="zh-CN" smtClean="0">
                <a:solidFill>
                  <a:srgbClr val="000000"/>
                </a:solidFill>
              </a:rPr>
              <a:pPr defTabSz="936163"/>
              <a:t>‹#›</a:t>
            </a:fld>
            <a:endParaRPr lang="en-US" altLang="zh-CN" smtClean="0">
              <a:solidFill>
                <a:srgbClr val="000000"/>
              </a:solidFill>
            </a:endParaRPr>
          </a:p>
        </p:txBody>
      </p:sp>
    </p:spTree>
    <p:extLst>
      <p:ext uri="{BB962C8B-B14F-4D97-AF65-F5344CB8AC3E}">
        <p14:creationId xmlns:p14="http://schemas.microsoft.com/office/powerpoint/2010/main" val="11078313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39493" y="4627245"/>
            <a:ext cx="7957265" cy="1430179"/>
          </a:xfrm>
          <a:prstGeom prst="rect">
            <a:avLst/>
          </a:prstGeom>
        </p:spPr>
        <p:txBody>
          <a:bodyPr anchor="t"/>
          <a:lstStyle>
            <a:lvl1pPr algn="l">
              <a:defRPr sz="4095"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39493" y="3052049"/>
            <a:ext cx="7957265" cy="1575196"/>
          </a:xfrm>
          <a:prstGeom prst="rect">
            <a:avLst/>
          </a:prstGeom>
        </p:spPr>
        <p:txBody>
          <a:bodyPr anchor="b"/>
          <a:lstStyle>
            <a:lvl1pPr marL="0" indent="0">
              <a:buNone/>
              <a:defRPr sz="2048"/>
            </a:lvl1pPr>
            <a:lvl2pPr marL="468081" indent="0">
              <a:buNone/>
              <a:defRPr sz="1843"/>
            </a:lvl2pPr>
            <a:lvl3pPr marL="936163" indent="0">
              <a:buNone/>
              <a:defRPr sz="1638"/>
            </a:lvl3pPr>
            <a:lvl4pPr marL="1404244" indent="0">
              <a:buNone/>
              <a:defRPr sz="1433"/>
            </a:lvl4pPr>
            <a:lvl5pPr marL="1872325" indent="0">
              <a:buNone/>
              <a:defRPr sz="1433"/>
            </a:lvl5pPr>
            <a:lvl6pPr marL="2340407" indent="0">
              <a:buNone/>
              <a:defRPr sz="1433"/>
            </a:lvl6pPr>
            <a:lvl7pPr marL="2808488" indent="0">
              <a:buNone/>
              <a:defRPr sz="1433"/>
            </a:lvl7pPr>
            <a:lvl8pPr marL="3276570" indent="0">
              <a:buNone/>
              <a:defRPr sz="1433"/>
            </a:lvl8pPr>
            <a:lvl9pPr marL="3744651" indent="0">
              <a:buNone/>
              <a:defRPr sz="1433"/>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defTabSz="936163">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defTabSz="936163">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defTabSz="936163"/>
            <a:fld id="{2A185FE1-3724-49B8-9D93-25E111259D5E}" type="slidenum">
              <a:rPr lang="en-US" altLang="zh-CN" smtClean="0">
                <a:solidFill>
                  <a:srgbClr val="000000"/>
                </a:solidFill>
              </a:rPr>
              <a:pPr defTabSz="936163"/>
              <a:t>‹#›</a:t>
            </a:fld>
            <a:endParaRPr lang="en-US" altLang="zh-CN" smtClean="0">
              <a:solidFill>
                <a:srgbClr val="000000"/>
              </a:solidFill>
            </a:endParaRPr>
          </a:p>
        </p:txBody>
      </p:sp>
    </p:spTree>
    <p:extLst>
      <p:ext uri="{BB962C8B-B14F-4D97-AF65-F5344CB8AC3E}">
        <p14:creationId xmlns:p14="http://schemas.microsoft.com/office/powerpoint/2010/main" val="12478607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8075" y="288370"/>
            <a:ext cx="8425339" cy="12001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075" y="1680211"/>
            <a:ext cx="4134657" cy="4752261"/>
          </a:xfrm>
          <a:prstGeom prst="rect">
            <a:avLst/>
          </a:prstGeom>
        </p:spPr>
        <p:txBody>
          <a:bodyPr/>
          <a:lstStyle>
            <a:lvl1pPr>
              <a:defRPr sz="2867"/>
            </a:lvl1pPr>
            <a:lvl2pPr>
              <a:defRPr sz="2457"/>
            </a:lvl2pPr>
            <a:lvl3pPr>
              <a:defRPr sz="2048"/>
            </a:lvl3pPr>
            <a:lvl4pPr>
              <a:defRPr sz="1843"/>
            </a:lvl4pPr>
            <a:lvl5pPr>
              <a:defRPr sz="1843"/>
            </a:lvl5pPr>
            <a:lvl6pPr>
              <a:defRPr sz="1843"/>
            </a:lvl6pPr>
            <a:lvl7pPr>
              <a:defRPr sz="1843"/>
            </a:lvl7pPr>
            <a:lvl8pPr>
              <a:defRPr sz="1843"/>
            </a:lvl8pPr>
            <a:lvl9pPr>
              <a:defRPr sz="184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58757" y="1680211"/>
            <a:ext cx="4134657" cy="4752261"/>
          </a:xfrm>
          <a:prstGeom prst="rect">
            <a:avLst/>
          </a:prstGeom>
        </p:spPr>
        <p:txBody>
          <a:bodyPr/>
          <a:lstStyle>
            <a:lvl1pPr>
              <a:defRPr sz="2867"/>
            </a:lvl1pPr>
            <a:lvl2pPr>
              <a:defRPr sz="2457"/>
            </a:lvl2pPr>
            <a:lvl3pPr>
              <a:defRPr sz="2048"/>
            </a:lvl3pPr>
            <a:lvl4pPr>
              <a:defRPr sz="1843"/>
            </a:lvl4pPr>
            <a:lvl5pPr>
              <a:defRPr sz="1843"/>
            </a:lvl5pPr>
            <a:lvl6pPr>
              <a:defRPr sz="1843"/>
            </a:lvl6pPr>
            <a:lvl7pPr>
              <a:defRPr sz="1843"/>
            </a:lvl7pPr>
            <a:lvl8pPr>
              <a:defRPr sz="1843"/>
            </a:lvl8pPr>
            <a:lvl9pPr>
              <a:defRPr sz="184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defTabSz="936163">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defTabSz="936163">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defTabSz="936163"/>
            <a:fld id="{223AE133-40C3-4048-BCC9-35C00953D78F}" type="slidenum">
              <a:rPr lang="en-US" altLang="zh-CN" smtClean="0">
                <a:solidFill>
                  <a:srgbClr val="000000"/>
                </a:solidFill>
              </a:rPr>
              <a:pPr defTabSz="936163"/>
              <a:t>‹#›</a:t>
            </a:fld>
            <a:endParaRPr lang="en-US" altLang="zh-CN" smtClean="0">
              <a:solidFill>
                <a:srgbClr val="000000"/>
              </a:solidFill>
            </a:endParaRPr>
          </a:p>
        </p:txBody>
      </p:sp>
    </p:spTree>
    <p:extLst>
      <p:ext uri="{BB962C8B-B14F-4D97-AF65-F5344CB8AC3E}">
        <p14:creationId xmlns:p14="http://schemas.microsoft.com/office/powerpoint/2010/main" val="344663832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68075" y="288370"/>
            <a:ext cx="8425339" cy="12001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68074" y="1611869"/>
            <a:ext cx="4136283" cy="671750"/>
          </a:xfrm>
          <a:prstGeom prst="rect">
            <a:avLst/>
          </a:prstGeom>
        </p:spPr>
        <p:txBody>
          <a:bodyPr anchor="b"/>
          <a:lstStyle>
            <a:lvl1pPr marL="0" indent="0">
              <a:buNone/>
              <a:defRPr sz="2457" b="1"/>
            </a:lvl1pPr>
            <a:lvl2pPr marL="468081" indent="0">
              <a:buNone/>
              <a:defRPr sz="2048" b="1"/>
            </a:lvl2pPr>
            <a:lvl3pPr marL="936163" indent="0">
              <a:buNone/>
              <a:defRPr sz="1843" b="1"/>
            </a:lvl3pPr>
            <a:lvl4pPr marL="1404244" indent="0">
              <a:buNone/>
              <a:defRPr sz="1638" b="1"/>
            </a:lvl4pPr>
            <a:lvl5pPr marL="1872325" indent="0">
              <a:buNone/>
              <a:defRPr sz="1638" b="1"/>
            </a:lvl5pPr>
            <a:lvl6pPr marL="2340407" indent="0">
              <a:buNone/>
              <a:defRPr sz="1638" b="1"/>
            </a:lvl6pPr>
            <a:lvl7pPr marL="2808488" indent="0">
              <a:buNone/>
              <a:defRPr sz="1638" b="1"/>
            </a:lvl7pPr>
            <a:lvl8pPr marL="3276570" indent="0">
              <a:buNone/>
              <a:defRPr sz="1638" b="1"/>
            </a:lvl8pPr>
            <a:lvl9pPr marL="3744651" indent="0">
              <a:buNone/>
              <a:defRPr sz="1638" b="1"/>
            </a:lvl9pPr>
          </a:lstStyle>
          <a:p>
            <a:pPr lvl="0"/>
            <a:r>
              <a:rPr lang="zh-CN" altLang="en-US" smtClean="0"/>
              <a:t>单击此处编辑母版文本样式</a:t>
            </a:r>
          </a:p>
        </p:txBody>
      </p:sp>
      <p:sp>
        <p:nvSpPr>
          <p:cNvPr id="4" name="内容占位符 3"/>
          <p:cNvSpPr>
            <a:spLocks noGrp="1"/>
          </p:cNvSpPr>
          <p:nvPr>
            <p:ph sz="half" idx="2"/>
          </p:nvPr>
        </p:nvSpPr>
        <p:spPr>
          <a:xfrm>
            <a:off x="468074" y="2283619"/>
            <a:ext cx="4136283" cy="4148852"/>
          </a:xfrm>
          <a:prstGeom prst="rect">
            <a:avLst/>
          </a:prstGeom>
        </p:spPr>
        <p:txBody>
          <a:bodyPr/>
          <a:lstStyle>
            <a:lvl1pPr>
              <a:defRPr sz="2457"/>
            </a:lvl1pPr>
            <a:lvl2pPr>
              <a:defRPr sz="2048"/>
            </a:lvl2pPr>
            <a:lvl3pPr>
              <a:defRPr sz="1843"/>
            </a:lvl3pPr>
            <a:lvl4pPr>
              <a:defRPr sz="1638"/>
            </a:lvl4pPr>
            <a:lvl5pPr>
              <a:defRPr sz="1638"/>
            </a:lvl5pPr>
            <a:lvl6pPr>
              <a:defRPr sz="1638"/>
            </a:lvl6pPr>
            <a:lvl7pPr>
              <a:defRPr sz="1638"/>
            </a:lvl7pPr>
            <a:lvl8pPr>
              <a:defRPr sz="1638"/>
            </a:lvl8pPr>
            <a:lvl9pPr>
              <a:defRPr sz="1638"/>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755506" y="1611869"/>
            <a:ext cx="4137908" cy="671750"/>
          </a:xfrm>
          <a:prstGeom prst="rect">
            <a:avLst/>
          </a:prstGeom>
        </p:spPr>
        <p:txBody>
          <a:bodyPr anchor="b"/>
          <a:lstStyle>
            <a:lvl1pPr marL="0" indent="0">
              <a:buNone/>
              <a:defRPr sz="2457" b="1"/>
            </a:lvl1pPr>
            <a:lvl2pPr marL="468081" indent="0">
              <a:buNone/>
              <a:defRPr sz="2048" b="1"/>
            </a:lvl2pPr>
            <a:lvl3pPr marL="936163" indent="0">
              <a:buNone/>
              <a:defRPr sz="1843" b="1"/>
            </a:lvl3pPr>
            <a:lvl4pPr marL="1404244" indent="0">
              <a:buNone/>
              <a:defRPr sz="1638" b="1"/>
            </a:lvl4pPr>
            <a:lvl5pPr marL="1872325" indent="0">
              <a:buNone/>
              <a:defRPr sz="1638" b="1"/>
            </a:lvl5pPr>
            <a:lvl6pPr marL="2340407" indent="0">
              <a:buNone/>
              <a:defRPr sz="1638" b="1"/>
            </a:lvl6pPr>
            <a:lvl7pPr marL="2808488" indent="0">
              <a:buNone/>
              <a:defRPr sz="1638" b="1"/>
            </a:lvl7pPr>
            <a:lvl8pPr marL="3276570" indent="0">
              <a:buNone/>
              <a:defRPr sz="1638" b="1"/>
            </a:lvl8pPr>
            <a:lvl9pPr marL="3744651" indent="0">
              <a:buNone/>
              <a:defRPr sz="1638" b="1"/>
            </a:lvl9pPr>
          </a:lstStyle>
          <a:p>
            <a:pPr lvl="0"/>
            <a:r>
              <a:rPr lang="zh-CN" altLang="en-US" smtClean="0"/>
              <a:t>单击此处编辑母版文本样式</a:t>
            </a:r>
          </a:p>
        </p:txBody>
      </p:sp>
      <p:sp>
        <p:nvSpPr>
          <p:cNvPr id="6" name="内容占位符 5"/>
          <p:cNvSpPr>
            <a:spLocks noGrp="1"/>
          </p:cNvSpPr>
          <p:nvPr>
            <p:ph sz="quarter" idx="4"/>
          </p:nvPr>
        </p:nvSpPr>
        <p:spPr>
          <a:xfrm>
            <a:off x="4755506" y="2283619"/>
            <a:ext cx="4137908" cy="4148852"/>
          </a:xfrm>
          <a:prstGeom prst="rect">
            <a:avLst/>
          </a:prstGeom>
        </p:spPr>
        <p:txBody>
          <a:bodyPr/>
          <a:lstStyle>
            <a:lvl1pPr>
              <a:defRPr sz="2457"/>
            </a:lvl1pPr>
            <a:lvl2pPr>
              <a:defRPr sz="2048"/>
            </a:lvl2pPr>
            <a:lvl3pPr>
              <a:defRPr sz="1843"/>
            </a:lvl3pPr>
            <a:lvl4pPr>
              <a:defRPr sz="1638"/>
            </a:lvl4pPr>
            <a:lvl5pPr>
              <a:defRPr sz="1638"/>
            </a:lvl5pPr>
            <a:lvl6pPr>
              <a:defRPr sz="1638"/>
            </a:lvl6pPr>
            <a:lvl7pPr>
              <a:defRPr sz="1638"/>
            </a:lvl7pPr>
            <a:lvl8pPr>
              <a:defRPr sz="1638"/>
            </a:lvl8pPr>
            <a:lvl9pPr>
              <a:defRPr sz="1638"/>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defTabSz="936163">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defTabSz="936163">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defTabSz="936163"/>
            <a:fld id="{2DC6B028-9D25-4E02-82F0-62C2A828A355}" type="slidenum">
              <a:rPr lang="en-US" altLang="zh-CN" smtClean="0">
                <a:solidFill>
                  <a:srgbClr val="000000"/>
                </a:solidFill>
              </a:rPr>
              <a:pPr defTabSz="936163"/>
              <a:t>‹#›</a:t>
            </a:fld>
            <a:endParaRPr lang="en-US" altLang="zh-CN" smtClean="0">
              <a:solidFill>
                <a:srgbClr val="000000"/>
              </a:solidFill>
            </a:endParaRPr>
          </a:p>
        </p:txBody>
      </p:sp>
    </p:spTree>
    <p:extLst>
      <p:ext uri="{BB962C8B-B14F-4D97-AF65-F5344CB8AC3E}">
        <p14:creationId xmlns:p14="http://schemas.microsoft.com/office/powerpoint/2010/main" val="14577123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8075" y="288370"/>
            <a:ext cx="8425339" cy="1200150"/>
          </a:xfrm>
          <a:prstGeom prst="rect">
            <a:avLst/>
          </a:prstGeom>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defTabSz="936163">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defTabSz="936163">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defTabSz="936163"/>
            <a:fld id="{0A155C80-8735-49C9-99A8-A09920B85311}" type="slidenum">
              <a:rPr lang="en-US" altLang="zh-CN" smtClean="0">
                <a:solidFill>
                  <a:srgbClr val="000000"/>
                </a:solidFill>
              </a:rPr>
              <a:pPr defTabSz="936163"/>
              <a:t>‹#›</a:t>
            </a:fld>
            <a:endParaRPr lang="en-US" altLang="zh-CN" smtClean="0">
              <a:solidFill>
                <a:srgbClr val="000000"/>
              </a:solidFill>
            </a:endParaRPr>
          </a:p>
        </p:txBody>
      </p:sp>
    </p:spTree>
    <p:extLst>
      <p:ext uri="{BB962C8B-B14F-4D97-AF65-F5344CB8AC3E}">
        <p14:creationId xmlns:p14="http://schemas.microsoft.com/office/powerpoint/2010/main" val="3455312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31561" y="1191818"/>
            <a:ext cx="4308560" cy="5734050"/>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96139" y="1191818"/>
            <a:ext cx="4308560" cy="5734050"/>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934748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defTabSz="936163">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defTabSz="936163">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defTabSz="936163"/>
            <a:fld id="{CBB03D5E-C3D1-41E9-BF2B-5FE953BEA6C3}" type="slidenum">
              <a:rPr lang="en-US" altLang="zh-CN" smtClean="0">
                <a:solidFill>
                  <a:srgbClr val="000000"/>
                </a:solidFill>
              </a:rPr>
              <a:pPr defTabSz="936163"/>
              <a:t>‹#›</a:t>
            </a:fld>
            <a:endParaRPr lang="en-US" altLang="zh-CN" smtClean="0">
              <a:solidFill>
                <a:srgbClr val="000000"/>
              </a:solidFill>
            </a:endParaRPr>
          </a:p>
        </p:txBody>
      </p:sp>
    </p:spTree>
    <p:extLst>
      <p:ext uri="{BB962C8B-B14F-4D97-AF65-F5344CB8AC3E}">
        <p14:creationId xmlns:p14="http://schemas.microsoft.com/office/powerpoint/2010/main" val="1319540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68075" y="286702"/>
            <a:ext cx="3079865" cy="1220153"/>
          </a:xfrm>
          <a:prstGeom prst="rect">
            <a:avLst/>
          </a:prstGeom>
        </p:spPr>
        <p:txBody>
          <a:bodyPr anchor="b"/>
          <a:lstStyle>
            <a:lvl1pPr algn="l">
              <a:defRPr sz="2048"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660082" y="286703"/>
            <a:ext cx="5233332" cy="6145769"/>
          </a:xfrm>
          <a:prstGeom prst="rect">
            <a:avLst/>
          </a:prstGeom>
        </p:spPr>
        <p:txBody>
          <a:bodyPr/>
          <a:lstStyle>
            <a:lvl1pPr>
              <a:defRPr sz="3276"/>
            </a:lvl1pPr>
            <a:lvl2pPr>
              <a:defRPr sz="2867"/>
            </a:lvl2pPr>
            <a:lvl3pPr>
              <a:defRPr sz="2457"/>
            </a:lvl3pPr>
            <a:lvl4pPr>
              <a:defRPr sz="2048"/>
            </a:lvl4pPr>
            <a:lvl5pPr>
              <a:defRPr sz="2048"/>
            </a:lvl5pPr>
            <a:lvl6pPr>
              <a:defRPr sz="2048"/>
            </a:lvl6pPr>
            <a:lvl7pPr>
              <a:defRPr sz="2048"/>
            </a:lvl7pPr>
            <a:lvl8pPr>
              <a:defRPr sz="2048"/>
            </a:lvl8pPr>
            <a:lvl9pPr>
              <a:defRPr sz="2048"/>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68075" y="1506856"/>
            <a:ext cx="3079865" cy="4925616"/>
          </a:xfrm>
          <a:prstGeom prst="rect">
            <a:avLst/>
          </a:prstGeom>
        </p:spPr>
        <p:txBody>
          <a:bodyPr/>
          <a:lstStyle>
            <a:lvl1pPr marL="0" indent="0">
              <a:buNone/>
              <a:defRPr sz="1433"/>
            </a:lvl1pPr>
            <a:lvl2pPr marL="468081" indent="0">
              <a:buNone/>
              <a:defRPr sz="1229"/>
            </a:lvl2pPr>
            <a:lvl3pPr marL="936163" indent="0">
              <a:buNone/>
              <a:defRPr sz="1024"/>
            </a:lvl3pPr>
            <a:lvl4pPr marL="1404244" indent="0">
              <a:buNone/>
              <a:defRPr sz="921"/>
            </a:lvl4pPr>
            <a:lvl5pPr marL="1872325" indent="0">
              <a:buNone/>
              <a:defRPr sz="921"/>
            </a:lvl5pPr>
            <a:lvl6pPr marL="2340407" indent="0">
              <a:buNone/>
              <a:defRPr sz="921"/>
            </a:lvl6pPr>
            <a:lvl7pPr marL="2808488" indent="0">
              <a:buNone/>
              <a:defRPr sz="921"/>
            </a:lvl7pPr>
            <a:lvl8pPr marL="3276570" indent="0">
              <a:buNone/>
              <a:defRPr sz="921"/>
            </a:lvl8pPr>
            <a:lvl9pPr marL="3744651" indent="0">
              <a:buNone/>
              <a:defRPr sz="921"/>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defTabSz="936163">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defTabSz="936163">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defTabSz="936163"/>
            <a:fld id="{022DEF74-B347-4638-8724-747B4D111BC3}" type="slidenum">
              <a:rPr lang="en-US" altLang="zh-CN" smtClean="0">
                <a:solidFill>
                  <a:srgbClr val="000000"/>
                </a:solidFill>
              </a:rPr>
              <a:pPr defTabSz="936163"/>
              <a:t>‹#›</a:t>
            </a:fld>
            <a:endParaRPr lang="en-US" altLang="zh-CN" smtClean="0">
              <a:solidFill>
                <a:srgbClr val="000000"/>
              </a:solidFill>
            </a:endParaRPr>
          </a:p>
        </p:txBody>
      </p:sp>
    </p:spTree>
    <p:extLst>
      <p:ext uri="{BB962C8B-B14F-4D97-AF65-F5344CB8AC3E}">
        <p14:creationId xmlns:p14="http://schemas.microsoft.com/office/powerpoint/2010/main" val="34206641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834917" y="5040630"/>
            <a:ext cx="5616893" cy="595075"/>
          </a:xfrm>
          <a:prstGeom prst="rect">
            <a:avLst/>
          </a:prstGeom>
        </p:spPr>
        <p:txBody>
          <a:bodyPr anchor="b"/>
          <a:lstStyle>
            <a:lvl1pPr algn="l">
              <a:defRPr sz="2048"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834917" y="643414"/>
            <a:ext cx="5616893" cy="4320540"/>
          </a:xfrm>
          <a:prstGeom prst="rect">
            <a:avLst/>
          </a:prstGeom>
        </p:spPr>
        <p:txBody>
          <a:bodyPr/>
          <a:lstStyle>
            <a:lvl1pPr marL="0" indent="0">
              <a:buNone/>
              <a:defRPr sz="3276"/>
            </a:lvl1pPr>
            <a:lvl2pPr marL="468081" indent="0">
              <a:buNone/>
              <a:defRPr sz="2867"/>
            </a:lvl2pPr>
            <a:lvl3pPr marL="936163" indent="0">
              <a:buNone/>
              <a:defRPr sz="2457"/>
            </a:lvl3pPr>
            <a:lvl4pPr marL="1404244" indent="0">
              <a:buNone/>
              <a:defRPr sz="2048"/>
            </a:lvl4pPr>
            <a:lvl5pPr marL="1872325" indent="0">
              <a:buNone/>
              <a:defRPr sz="2048"/>
            </a:lvl5pPr>
            <a:lvl6pPr marL="2340407" indent="0">
              <a:buNone/>
              <a:defRPr sz="2048"/>
            </a:lvl6pPr>
            <a:lvl7pPr marL="2808488" indent="0">
              <a:buNone/>
              <a:defRPr sz="2048"/>
            </a:lvl7pPr>
            <a:lvl8pPr marL="3276570" indent="0">
              <a:buNone/>
              <a:defRPr sz="2048"/>
            </a:lvl8pPr>
            <a:lvl9pPr marL="3744651" indent="0">
              <a:buNone/>
              <a:defRPr sz="2048"/>
            </a:lvl9pPr>
          </a:lstStyle>
          <a:p>
            <a:pPr lvl="0"/>
            <a:endParaRPr lang="zh-CN" altLang="en-US" noProof="0" smtClean="0"/>
          </a:p>
        </p:txBody>
      </p:sp>
      <p:sp>
        <p:nvSpPr>
          <p:cNvPr id="4" name="文本占位符 3"/>
          <p:cNvSpPr>
            <a:spLocks noGrp="1"/>
          </p:cNvSpPr>
          <p:nvPr>
            <p:ph type="body" sz="half" idx="2"/>
          </p:nvPr>
        </p:nvSpPr>
        <p:spPr>
          <a:xfrm>
            <a:off x="1834917" y="5635705"/>
            <a:ext cx="5616893" cy="845105"/>
          </a:xfrm>
          <a:prstGeom prst="rect">
            <a:avLst/>
          </a:prstGeom>
        </p:spPr>
        <p:txBody>
          <a:bodyPr/>
          <a:lstStyle>
            <a:lvl1pPr marL="0" indent="0">
              <a:buNone/>
              <a:defRPr sz="1433"/>
            </a:lvl1pPr>
            <a:lvl2pPr marL="468081" indent="0">
              <a:buNone/>
              <a:defRPr sz="1229"/>
            </a:lvl2pPr>
            <a:lvl3pPr marL="936163" indent="0">
              <a:buNone/>
              <a:defRPr sz="1024"/>
            </a:lvl3pPr>
            <a:lvl4pPr marL="1404244" indent="0">
              <a:buNone/>
              <a:defRPr sz="921"/>
            </a:lvl4pPr>
            <a:lvl5pPr marL="1872325" indent="0">
              <a:buNone/>
              <a:defRPr sz="921"/>
            </a:lvl5pPr>
            <a:lvl6pPr marL="2340407" indent="0">
              <a:buNone/>
              <a:defRPr sz="921"/>
            </a:lvl6pPr>
            <a:lvl7pPr marL="2808488" indent="0">
              <a:buNone/>
              <a:defRPr sz="921"/>
            </a:lvl7pPr>
            <a:lvl8pPr marL="3276570" indent="0">
              <a:buNone/>
              <a:defRPr sz="921"/>
            </a:lvl8pPr>
            <a:lvl9pPr marL="3744651" indent="0">
              <a:buNone/>
              <a:defRPr sz="921"/>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defTabSz="936163">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defTabSz="936163">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defTabSz="936163"/>
            <a:fld id="{EA563BB4-A501-41DF-9E2E-7AE20A79B6AD}" type="slidenum">
              <a:rPr lang="en-US" altLang="zh-CN" smtClean="0">
                <a:solidFill>
                  <a:srgbClr val="000000"/>
                </a:solidFill>
              </a:rPr>
              <a:pPr defTabSz="936163"/>
              <a:t>‹#›</a:t>
            </a:fld>
            <a:endParaRPr lang="en-US" altLang="zh-CN" smtClean="0">
              <a:solidFill>
                <a:srgbClr val="000000"/>
              </a:solidFill>
            </a:endParaRPr>
          </a:p>
        </p:txBody>
      </p:sp>
    </p:spTree>
    <p:extLst>
      <p:ext uri="{BB962C8B-B14F-4D97-AF65-F5344CB8AC3E}">
        <p14:creationId xmlns:p14="http://schemas.microsoft.com/office/powerpoint/2010/main" val="336269832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68075" y="288370"/>
            <a:ext cx="8425339" cy="12001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075" y="1680211"/>
            <a:ext cx="8425339" cy="4752261"/>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defTabSz="936163">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defTabSz="936163">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defTabSz="936163"/>
            <a:fld id="{6B518FCD-0992-49FB-9D79-5713C0F8C10B}" type="slidenum">
              <a:rPr lang="en-US" altLang="zh-CN" smtClean="0">
                <a:solidFill>
                  <a:srgbClr val="000000"/>
                </a:solidFill>
              </a:rPr>
              <a:pPr defTabSz="936163"/>
              <a:t>‹#›</a:t>
            </a:fld>
            <a:endParaRPr lang="en-US" altLang="zh-CN" smtClean="0">
              <a:solidFill>
                <a:srgbClr val="000000"/>
              </a:solidFill>
            </a:endParaRPr>
          </a:p>
        </p:txBody>
      </p:sp>
    </p:spTree>
    <p:extLst>
      <p:ext uri="{BB962C8B-B14F-4D97-AF65-F5344CB8AC3E}">
        <p14:creationId xmlns:p14="http://schemas.microsoft.com/office/powerpoint/2010/main" val="299071978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7079" y="288371"/>
            <a:ext cx="2106335" cy="6144101"/>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074" y="288371"/>
            <a:ext cx="6162980" cy="6144101"/>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defTabSz="936163">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defTabSz="936163">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defTabSz="936163"/>
            <a:fld id="{57417B7E-EEF0-485C-936C-B17D53D2FD57}" type="slidenum">
              <a:rPr lang="en-US" altLang="zh-CN" smtClean="0">
                <a:solidFill>
                  <a:srgbClr val="000000"/>
                </a:solidFill>
              </a:rPr>
              <a:pPr defTabSz="936163"/>
              <a:t>‹#›</a:t>
            </a:fld>
            <a:endParaRPr lang="en-US" altLang="zh-CN" smtClean="0">
              <a:solidFill>
                <a:srgbClr val="000000"/>
              </a:solidFill>
            </a:endParaRPr>
          </a:p>
        </p:txBody>
      </p:sp>
    </p:spTree>
    <p:extLst>
      <p:ext uri="{BB962C8B-B14F-4D97-AF65-F5344CB8AC3E}">
        <p14:creationId xmlns:p14="http://schemas.microsoft.com/office/powerpoint/2010/main" val="510892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68075" y="288372"/>
            <a:ext cx="8425339" cy="12001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68075" y="1611872"/>
            <a:ext cx="4136283" cy="671749"/>
          </a:xfrm>
        </p:spPr>
        <p:txBody>
          <a:bodyPr anchor="b"/>
          <a:lstStyle>
            <a:lvl1pPr marL="0" indent="0">
              <a:buNone/>
              <a:defRPr sz="2300" b="1"/>
            </a:lvl1pPr>
            <a:lvl2pPr marL="446859" indent="0">
              <a:buNone/>
              <a:defRPr sz="2000" b="1"/>
            </a:lvl2pPr>
            <a:lvl3pPr marL="893719" indent="0">
              <a:buNone/>
              <a:defRPr sz="1800" b="1"/>
            </a:lvl3pPr>
            <a:lvl4pPr marL="1340579" indent="0">
              <a:buNone/>
              <a:defRPr sz="1600" b="1"/>
            </a:lvl4pPr>
            <a:lvl5pPr marL="1787439" indent="0">
              <a:buNone/>
              <a:defRPr sz="1600" b="1"/>
            </a:lvl5pPr>
            <a:lvl6pPr marL="2234299" indent="0">
              <a:buNone/>
              <a:defRPr sz="1600" b="1"/>
            </a:lvl6pPr>
            <a:lvl7pPr marL="2681159" indent="0">
              <a:buNone/>
              <a:defRPr sz="1600" b="1"/>
            </a:lvl7pPr>
            <a:lvl8pPr marL="3128018" indent="0">
              <a:buNone/>
              <a:defRPr sz="1600" b="1"/>
            </a:lvl8pPr>
            <a:lvl9pPr marL="3574879"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68075" y="2283619"/>
            <a:ext cx="4136283" cy="4148852"/>
          </a:xfrm>
        </p:spPr>
        <p:txBody>
          <a:bodyPr/>
          <a:lstStyle>
            <a:lvl1pPr>
              <a:defRPr sz="23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755511" y="1611872"/>
            <a:ext cx="4137908" cy="671749"/>
          </a:xfrm>
        </p:spPr>
        <p:txBody>
          <a:bodyPr anchor="b"/>
          <a:lstStyle>
            <a:lvl1pPr marL="0" indent="0">
              <a:buNone/>
              <a:defRPr sz="2300" b="1"/>
            </a:lvl1pPr>
            <a:lvl2pPr marL="446859" indent="0">
              <a:buNone/>
              <a:defRPr sz="2000" b="1"/>
            </a:lvl2pPr>
            <a:lvl3pPr marL="893719" indent="0">
              <a:buNone/>
              <a:defRPr sz="1800" b="1"/>
            </a:lvl3pPr>
            <a:lvl4pPr marL="1340579" indent="0">
              <a:buNone/>
              <a:defRPr sz="1600" b="1"/>
            </a:lvl4pPr>
            <a:lvl5pPr marL="1787439" indent="0">
              <a:buNone/>
              <a:defRPr sz="1600" b="1"/>
            </a:lvl5pPr>
            <a:lvl6pPr marL="2234299" indent="0">
              <a:buNone/>
              <a:defRPr sz="1600" b="1"/>
            </a:lvl6pPr>
            <a:lvl7pPr marL="2681159" indent="0">
              <a:buNone/>
              <a:defRPr sz="1600" b="1"/>
            </a:lvl7pPr>
            <a:lvl8pPr marL="3128018" indent="0">
              <a:buNone/>
              <a:defRPr sz="1600" b="1"/>
            </a:lvl8pPr>
            <a:lvl9pPr marL="3574879"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755511" y="2283619"/>
            <a:ext cx="4137908" cy="4148852"/>
          </a:xfrm>
        </p:spPr>
        <p:txBody>
          <a:bodyPr/>
          <a:lstStyle>
            <a:lvl1pPr>
              <a:defRPr sz="23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451406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3924113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75761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68081" y="286704"/>
            <a:ext cx="3079865" cy="1220154"/>
          </a:xfrm>
        </p:spPr>
        <p:txBody>
          <a:bodyPr anchor="b"/>
          <a:lstStyle>
            <a:lvl1pPr algn="l">
              <a:defRPr sz="2000" b="1"/>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660083" y="286707"/>
            <a:ext cx="5233333" cy="6145769"/>
          </a:xfrm>
        </p:spPr>
        <p:txBody>
          <a:bodyPr/>
          <a:lstStyle>
            <a:lvl1pPr>
              <a:defRPr sz="32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68081" y="1506860"/>
            <a:ext cx="3079865" cy="4925616"/>
          </a:xfrm>
        </p:spPr>
        <p:txBody>
          <a:bodyPr/>
          <a:lstStyle>
            <a:lvl1pPr marL="0" indent="0">
              <a:buNone/>
              <a:defRPr sz="1300"/>
            </a:lvl1pPr>
            <a:lvl2pPr marL="446859" indent="0">
              <a:buNone/>
              <a:defRPr sz="1200"/>
            </a:lvl2pPr>
            <a:lvl3pPr marL="893719" indent="0">
              <a:buNone/>
              <a:defRPr sz="900"/>
            </a:lvl3pPr>
            <a:lvl4pPr marL="1340579" indent="0">
              <a:buNone/>
              <a:defRPr sz="800"/>
            </a:lvl4pPr>
            <a:lvl5pPr marL="1787439" indent="0">
              <a:buNone/>
              <a:defRPr sz="800"/>
            </a:lvl5pPr>
            <a:lvl6pPr marL="2234299" indent="0">
              <a:buNone/>
              <a:defRPr sz="800"/>
            </a:lvl6pPr>
            <a:lvl7pPr marL="2681159" indent="0">
              <a:buNone/>
              <a:defRPr sz="800"/>
            </a:lvl7pPr>
            <a:lvl8pPr marL="3128018" indent="0">
              <a:buNone/>
              <a:defRPr sz="800"/>
            </a:lvl8pPr>
            <a:lvl9pPr marL="3574879" indent="0">
              <a:buNone/>
              <a:defRPr sz="800"/>
            </a:lvl9pPr>
          </a:lstStyle>
          <a:p>
            <a:pPr lvl="0"/>
            <a:r>
              <a:rPr lang="zh-CN" altLang="en-US" smtClean="0"/>
              <a:t>单击此处编辑母版文本样式</a:t>
            </a:r>
          </a:p>
        </p:txBody>
      </p:sp>
    </p:spTree>
    <p:extLst>
      <p:ext uri="{BB962C8B-B14F-4D97-AF65-F5344CB8AC3E}">
        <p14:creationId xmlns:p14="http://schemas.microsoft.com/office/powerpoint/2010/main" val="25666922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834917" y="5040631"/>
            <a:ext cx="5616893" cy="59507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834917" y="643415"/>
            <a:ext cx="5616893" cy="4320540"/>
          </a:xfrm>
        </p:spPr>
        <p:txBody>
          <a:bodyPr/>
          <a:lstStyle>
            <a:lvl1pPr marL="0" indent="0">
              <a:buNone/>
              <a:defRPr sz="3200"/>
            </a:lvl1pPr>
            <a:lvl2pPr marL="446859" indent="0">
              <a:buNone/>
              <a:defRPr sz="2700"/>
            </a:lvl2pPr>
            <a:lvl3pPr marL="893719" indent="0">
              <a:buNone/>
              <a:defRPr sz="2300"/>
            </a:lvl3pPr>
            <a:lvl4pPr marL="1340579" indent="0">
              <a:buNone/>
              <a:defRPr sz="2000"/>
            </a:lvl4pPr>
            <a:lvl5pPr marL="1787439" indent="0">
              <a:buNone/>
              <a:defRPr sz="2000"/>
            </a:lvl5pPr>
            <a:lvl6pPr marL="2234299" indent="0">
              <a:buNone/>
              <a:defRPr sz="2000"/>
            </a:lvl6pPr>
            <a:lvl7pPr marL="2681159" indent="0">
              <a:buNone/>
              <a:defRPr sz="2000"/>
            </a:lvl7pPr>
            <a:lvl8pPr marL="3128018" indent="0">
              <a:buNone/>
              <a:defRPr sz="2000"/>
            </a:lvl8pPr>
            <a:lvl9pPr marL="3574879" indent="0">
              <a:buNone/>
              <a:defRPr sz="2000"/>
            </a:lvl9pPr>
          </a:lstStyle>
          <a:p>
            <a:pPr lvl="0"/>
            <a:endParaRPr lang="zh-CN" altLang="en-US" noProof="0" smtClean="0"/>
          </a:p>
        </p:txBody>
      </p:sp>
      <p:sp>
        <p:nvSpPr>
          <p:cNvPr id="4" name="文本占位符 3"/>
          <p:cNvSpPr>
            <a:spLocks noGrp="1"/>
          </p:cNvSpPr>
          <p:nvPr>
            <p:ph type="body" sz="half" idx="2"/>
          </p:nvPr>
        </p:nvSpPr>
        <p:spPr>
          <a:xfrm>
            <a:off x="1834917" y="5635705"/>
            <a:ext cx="5616893" cy="845105"/>
          </a:xfrm>
        </p:spPr>
        <p:txBody>
          <a:bodyPr/>
          <a:lstStyle>
            <a:lvl1pPr marL="0" indent="0">
              <a:buNone/>
              <a:defRPr sz="1300"/>
            </a:lvl1pPr>
            <a:lvl2pPr marL="446859" indent="0">
              <a:buNone/>
              <a:defRPr sz="1200"/>
            </a:lvl2pPr>
            <a:lvl3pPr marL="893719" indent="0">
              <a:buNone/>
              <a:defRPr sz="900"/>
            </a:lvl3pPr>
            <a:lvl4pPr marL="1340579" indent="0">
              <a:buNone/>
              <a:defRPr sz="800"/>
            </a:lvl4pPr>
            <a:lvl5pPr marL="1787439" indent="0">
              <a:buNone/>
              <a:defRPr sz="800"/>
            </a:lvl5pPr>
            <a:lvl6pPr marL="2234299" indent="0">
              <a:buNone/>
              <a:defRPr sz="800"/>
            </a:lvl6pPr>
            <a:lvl7pPr marL="2681159" indent="0">
              <a:buNone/>
              <a:defRPr sz="800"/>
            </a:lvl7pPr>
            <a:lvl8pPr marL="3128018" indent="0">
              <a:buNone/>
              <a:defRPr sz="800"/>
            </a:lvl8pPr>
            <a:lvl9pPr marL="3574879" indent="0">
              <a:buNone/>
              <a:defRPr sz="800"/>
            </a:lvl9pPr>
          </a:lstStyle>
          <a:p>
            <a:pPr lvl="0"/>
            <a:r>
              <a:rPr lang="zh-CN" altLang="en-US" smtClean="0"/>
              <a:t>单击此处编辑母版文本样式</a:t>
            </a:r>
          </a:p>
        </p:txBody>
      </p:sp>
    </p:spTree>
    <p:extLst>
      <p:ext uri="{BB962C8B-B14F-4D97-AF65-F5344CB8AC3E}">
        <p14:creationId xmlns:p14="http://schemas.microsoft.com/office/powerpoint/2010/main" val="32564277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26700;&#38754;/&#22303;&#26408;&#24037;&#31243;&#27979;&#37327;.ppt"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6"/>
          <p:cNvSpPr>
            <a:spLocks noGrp="1" noChangeArrowheads="1"/>
          </p:cNvSpPr>
          <p:nvPr>
            <p:ph type="title"/>
          </p:nvPr>
        </p:nvSpPr>
        <p:spPr bwMode="auto">
          <a:xfrm>
            <a:off x="331788" y="354013"/>
            <a:ext cx="58435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372" tIns="44686" rIns="89372" bIns="44686" numCol="1" anchor="ctr" anchorCtr="0" compatLnSpc="1">
            <a:prstTxWarp prst="textNoShape">
              <a:avLst/>
            </a:prstTxWarp>
          </a:bodyPr>
          <a:lstStyle/>
          <a:p>
            <a:pPr lvl="0"/>
            <a:r>
              <a:rPr lang="zh-CN" altLang="zh-CN" smtClean="0"/>
              <a:t>单击此处编辑母版标题样式</a:t>
            </a:r>
          </a:p>
        </p:txBody>
      </p:sp>
      <p:sp>
        <p:nvSpPr>
          <p:cNvPr id="3075" name="Rectangle 3"/>
          <p:cNvSpPr>
            <a:spLocks noGrp="1" noChangeArrowheads="1"/>
          </p:cNvSpPr>
          <p:nvPr>
            <p:ph type="body" idx="1"/>
          </p:nvPr>
        </p:nvSpPr>
        <p:spPr bwMode="auto">
          <a:xfrm>
            <a:off x="331788" y="1192213"/>
            <a:ext cx="8772525" cy="573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372" tIns="44686" rIns="89372" bIns="44686"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第五级电子</a:t>
            </a:r>
          </a:p>
        </p:txBody>
      </p:sp>
      <p:sp>
        <p:nvSpPr>
          <p:cNvPr id="1028" name="AutoShape 5"/>
          <p:cNvSpPr>
            <a:spLocks noChangeArrowheads="1"/>
          </p:cNvSpPr>
          <p:nvPr/>
        </p:nvSpPr>
        <p:spPr bwMode="auto">
          <a:xfrm>
            <a:off x="331788" y="354013"/>
            <a:ext cx="5862637" cy="676275"/>
          </a:xfrm>
          <a:prstGeom prst="roundRect">
            <a:avLst>
              <a:gd name="adj" fmla="val 16667"/>
            </a:avLst>
          </a:prstGeom>
          <a:solidFill>
            <a:srgbClr val="000099"/>
          </a:solidFill>
          <a:ln w="28575" cmpd="sng">
            <a:solidFill>
              <a:srgbClr val="FFFFFF"/>
            </a:solidFill>
            <a:round/>
            <a:headEnd/>
            <a:tailEnd/>
          </a:ln>
          <a:effectLst>
            <a:outerShdw dist="35921" dir="2700000" algn="ctr" rotWithShape="0">
              <a:srgbClr val="808080"/>
            </a:outerShdw>
          </a:effectLst>
        </p:spPr>
        <p:txBody>
          <a:bodyPr wrap="none" lIns="88131" tIns="45927" rIns="88131" bIns="45927" anchor="ctr"/>
          <a:lstStyle/>
          <a:p>
            <a:pPr>
              <a:defRPr/>
            </a:pPr>
            <a:endParaRPr lang="zh-CN" altLang="en-US" sz="3900" dirty="0">
              <a:solidFill>
                <a:schemeClr val="hlink"/>
              </a:solidFill>
              <a:latin typeface="隶书" pitchFamily="49" charset="-122"/>
              <a:ea typeface="隶书" pitchFamily="49" charset="-122"/>
            </a:endParaRPr>
          </a:p>
        </p:txBody>
      </p:sp>
      <p:sp>
        <p:nvSpPr>
          <p:cNvPr id="1029" name="Oval 12">
            <a:hlinkClick r:id="rId13" action="ppaction://hlinkpres?slideindex=1&amp;slidetitle="/>
          </p:cNvPr>
          <p:cNvSpPr>
            <a:spLocks noChangeArrowheads="1"/>
          </p:cNvSpPr>
          <p:nvPr/>
        </p:nvSpPr>
        <p:spPr bwMode="auto">
          <a:xfrm>
            <a:off x="8634413" y="6980238"/>
            <a:ext cx="157162" cy="160337"/>
          </a:xfrm>
          <a:prstGeom prst="ellipse">
            <a:avLst/>
          </a:prstGeom>
          <a:solidFill>
            <a:srgbClr val="AED925"/>
          </a:solidFill>
          <a:ln w="9525">
            <a:noFill/>
            <a:round/>
            <a:headEnd/>
            <a:tailEnd/>
          </a:ln>
        </p:spPr>
        <p:txBody>
          <a:bodyPr wrap="none" lIns="89372" tIns="44686" rIns="89372" bIns="44686" anchor="ctr"/>
          <a:lstStyle/>
          <a:p>
            <a:pPr>
              <a:defRPr/>
            </a:pPr>
            <a:endParaRPr lang="zh-CN" altLang="en-US"/>
          </a:p>
        </p:txBody>
      </p:sp>
      <p:sp>
        <p:nvSpPr>
          <p:cNvPr id="1030" name="Oval 13">
            <a:hlinkClick r:id="" action="ppaction://noaction"/>
          </p:cNvPr>
          <p:cNvSpPr>
            <a:spLocks noChangeArrowheads="1"/>
          </p:cNvSpPr>
          <p:nvPr/>
        </p:nvSpPr>
        <p:spPr bwMode="auto">
          <a:xfrm>
            <a:off x="8880475" y="6978650"/>
            <a:ext cx="155575" cy="160338"/>
          </a:xfrm>
          <a:prstGeom prst="ellipse">
            <a:avLst/>
          </a:prstGeom>
          <a:solidFill>
            <a:srgbClr val="EE3516"/>
          </a:solidFill>
          <a:ln w="9525">
            <a:noFill/>
            <a:round/>
            <a:headEnd/>
            <a:tailEnd/>
          </a:ln>
        </p:spPr>
        <p:txBody>
          <a:bodyPr wrap="none" lIns="89372" tIns="44686" rIns="89372" bIns="44686" anchor="ctr"/>
          <a:lstStyle/>
          <a:p>
            <a:pPr>
              <a:defRPr/>
            </a:pPr>
            <a:endParaRPr lang="zh-CN" altLang="en-US"/>
          </a:p>
        </p:txBody>
      </p:sp>
      <p:sp>
        <p:nvSpPr>
          <p:cNvPr id="1031" name="Oval 14"/>
          <p:cNvSpPr>
            <a:spLocks noChangeArrowheads="1"/>
          </p:cNvSpPr>
          <p:nvPr/>
        </p:nvSpPr>
        <p:spPr bwMode="auto">
          <a:xfrm>
            <a:off x="8147050" y="6980238"/>
            <a:ext cx="157163" cy="160337"/>
          </a:xfrm>
          <a:prstGeom prst="ellipse">
            <a:avLst/>
          </a:prstGeom>
          <a:solidFill>
            <a:srgbClr val="F3BD33"/>
          </a:solidFill>
          <a:ln w="9525">
            <a:noFill/>
            <a:round/>
            <a:headEnd/>
            <a:tailEnd/>
          </a:ln>
        </p:spPr>
        <p:txBody>
          <a:bodyPr wrap="none" lIns="89372" tIns="44686" rIns="89372" bIns="44686" anchor="ctr"/>
          <a:lstStyle/>
          <a:p>
            <a:pPr>
              <a:defRPr/>
            </a:pPr>
            <a:endParaRPr lang="zh-CN" altLang="en-US"/>
          </a:p>
        </p:txBody>
      </p:sp>
      <p:sp>
        <p:nvSpPr>
          <p:cNvPr id="1032" name="Oval 15"/>
          <p:cNvSpPr>
            <a:spLocks noChangeArrowheads="1"/>
          </p:cNvSpPr>
          <p:nvPr/>
        </p:nvSpPr>
        <p:spPr bwMode="auto">
          <a:xfrm>
            <a:off x="8393113" y="6978650"/>
            <a:ext cx="155575" cy="160338"/>
          </a:xfrm>
          <a:prstGeom prst="ellipse">
            <a:avLst/>
          </a:prstGeom>
          <a:solidFill>
            <a:srgbClr val="4E9D41"/>
          </a:solidFill>
          <a:ln w="9525">
            <a:noFill/>
            <a:round/>
            <a:headEnd/>
            <a:tailEnd/>
          </a:ln>
        </p:spPr>
        <p:txBody>
          <a:bodyPr wrap="none" lIns="89372" tIns="44686" rIns="89372" bIns="44686" anchor="ctr"/>
          <a:lstStyle/>
          <a:p>
            <a:pPr>
              <a:defRPr/>
            </a:pPr>
            <a:endParaRPr lang="zh-CN" altLang="en-US"/>
          </a:p>
        </p:txBody>
      </p:sp>
      <p:sp>
        <p:nvSpPr>
          <p:cNvPr id="1033" name="Rectangle 13"/>
          <p:cNvSpPr>
            <a:spLocks noChangeArrowheads="1"/>
          </p:cNvSpPr>
          <p:nvPr/>
        </p:nvSpPr>
        <p:spPr bwMode="auto">
          <a:xfrm>
            <a:off x="0" y="6775450"/>
            <a:ext cx="257175" cy="150813"/>
          </a:xfrm>
          <a:prstGeom prst="rect">
            <a:avLst/>
          </a:prstGeom>
          <a:noFill/>
          <a:ln w="9525">
            <a:noFill/>
            <a:miter lim="800000"/>
            <a:headEnd/>
            <a:tailEnd/>
          </a:ln>
        </p:spPr>
        <p:txBody>
          <a:bodyPr wrap="none" lIns="89372" tIns="44686" rIns="89372" bIns="44686" anchor="ctr"/>
          <a:lstStyle/>
          <a:p>
            <a:pPr algn="ctr">
              <a:defRPr/>
            </a:pPr>
            <a:fld id="{7954FBA7-7D50-4A2C-9BEF-3DDCAFF2061C}" type="slidenum">
              <a:rPr lang="en-US" sz="1200">
                <a:solidFill>
                  <a:srgbClr val="182E43"/>
                </a:solidFill>
              </a:rPr>
              <a:pPr algn="ctr">
                <a:defRPr/>
              </a:pPr>
              <a:t>‹#›</a:t>
            </a:fld>
            <a:endParaRPr lang="en-US" sz="1200" dirty="0">
              <a:solidFill>
                <a:srgbClr val="182E43"/>
              </a:solidFill>
            </a:endParaRPr>
          </a:p>
        </p:txBody>
      </p:sp>
      <p:sp>
        <p:nvSpPr>
          <p:cNvPr id="1034" name="Arc 14"/>
          <p:cNvSpPr>
            <a:spLocks/>
          </p:cNvSpPr>
          <p:nvPr/>
        </p:nvSpPr>
        <p:spPr bwMode="auto">
          <a:xfrm flipV="1">
            <a:off x="3943350" y="3536950"/>
            <a:ext cx="5060950" cy="927100"/>
          </a:xfrm>
          <a:custGeom>
            <a:avLst/>
            <a:gdLst>
              <a:gd name="T0" fmla="*/ 0 w 21600"/>
              <a:gd name="T1" fmla="*/ 0 h 21600"/>
              <a:gd name="T2" fmla="*/ 2147483647 w 21600"/>
              <a:gd name="T3" fmla="*/ 1473866090 h 21600"/>
              <a:gd name="T4" fmla="*/ 0 w 21600"/>
              <a:gd name="T5" fmla="*/ 147386609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mpd="sng">
            <a:solidFill>
              <a:schemeClr val="bg1"/>
            </a:solidFill>
            <a:prstDash val="sysDot"/>
            <a:miter lim="800000"/>
            <a:headEnd/>
            <a:tailEnd/>
          </a:ln>
        </p:spPr>
        <p:txBody>
          <a:bodyPr wrap="none" lIns="89372" tIns="44686" rIns="89372" bIns="44686" anchor="ctr"/>
          <a:lstStyle/>
          <a:p>
            <a:pPr>
              <a:defRPr/>
            </a:pPr>
            <a:endParaRPr lang="zh-CN" altLang="en-US"/>
          </a:p>
        </p:txBody>
      </p:sp>
      <p:sp>
        <p:nvSpPr>
          <p:cNvPr id="1035" name="Rectangle 17"/>
          <p:cNvSpPr>
            <a:spLocks noChangeArrowheads="1"/>
          </p:cNvSpPr>
          <p:nvPr/>
        </p:nvSpPr>
        <p:spPr bwMode="auto">
          <a:xfrm>
            <a:off x="331788" y="1331913"/>
            <a:ext cx="8847137" cy="5443537"/>
          </a:xfrm>
          <a:prstGeom prst="rect">
            <a:avLst/>
          </a:prstGeom>
          <a:noFill/>
          <a:ln w="9525">
            <a:noFill/>
            <a:miter lim="800000"/>
            <a:headEnd/>
            <a:tailEnd/>
          </a:ln>
        </p:spPr>
        <p:txBody>
          <a:bodyPr lIns="89372" tIns="44686" rIns="89372" bIns="44686"/>
          <a:lstStyle/>
          <a:p>
            <a:pPr marL="335144" indent="-335144">
              <a:defRPr/>
            </a:pPr>
            <a:endParaRPr lang="zh-CN" altLang="en-US" dirty="0"/>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ctr" rtl="0" eaLnBrk="0" fontAlgn="base" hangingPunct="0">
        <a:spcBef>
          <a:spcPct val="0"/>
        </a:spcBef>
        <a:spcAft>
          <a:spcPct val="0"/>
        </a:spcAft>
        <a:defRPr sz="2700" b="1">
          <a:solidFill>
            <a:schemeClr val="bg1"/>
          </a:solidFill>
          <a:latin typeface="+mj-lt"/>
          <a:ea typeface="+mj-ea"/>
          <a:cs typeface="+mj-cs"/>
        </a:defRPr>
      </a:lvl1pPr>
      <a:lvl2pPr algn="ctr" rtl="0" eaLnBrk="0" fontAlgn="base" hangingPunct="0">
        <a:spcBef>
          <a:spcPct val="0"/>
        </a:spcBef>
        <a:spcAft>
          <a:spcPct val="0"/>
        </a:spcAft>
        <a:defRPr sz="2700" b="1">
          <a:solidFill>
            <a:schemeClr val="bg1"/>
          </a:solidFill>
          <a:latin typeface="Arial" pitchFamily="34" charset="0"/>
          <a:ea typeface="黑体" pitchFamily="49" charset="-122"/>
        </a:defRPr>
      </a:lvl2pPr>
      <a:lvl3pPr algn="ctr" rtl="0" eaLnBrk="0" fontAlgn="base" hangingPunct="0">
        <a:spcBef>
          <a:spcPct val="0"/>
        </a:spcBef>
        <a:spcAft>
          <a:spcPct val="0"/>
        </a:spcAft>
        <a:defRPr sz="2700" b="1">
          <a:solidFill>
            <a:schemeClr val="bg1"/>
          </a:solidFill>
          <a:latin typeface="Arial" pitchFamily="34" charset="0"/>
          <a:ea typeface="黑体" pitchFamily="49" charset="-122"/>
        </a:defRPr>
      </a:lvl3pPr>
      <a:lvl4pPr algn="ctr" rtl="0" eaLnBrk="0" fontAlgn="base" hangingPunct="0">
        <a:spcBef>
          <a:spcPct val="0"/>
        </a:spcBef>
        <a:spcAft>
          <a:spcPct val="0"/>
        </a:spcAft>
        <a:defRPr sz="2700" b="1">
          <a:solidFill>
            <a:schemeClr val="bg1"/>
          </a:solidFill>
          <a:latin typeface="Arial" pitchFamily="34" charset="0"/>
          <a:ea typeface="黑体" pitchFamily="49" charset="-122"/>
        </a:defRPr>
      </a:lvl4pPr>
      <a:lvl5pPr algn="ctr" rtl="0" eaLnBrk="0" fontAlgn="base" hangingPunct="0">
        <a:spcBef>
          <a:spcPct val="0"/>
        </a:spcBef>
        <a:spcAft>
          <a:spcPct val="0"/>
        </a:spcAft>
        <a:defRPr sz="2700" b="1">
          <a:solidFill>
            <a:schemeClr val="bg1"/>
          </a:solidFill>
          <a:latin typeface="Arial" pitchFamily="34" charset="0"/>
          <a:ea typeface="黑体" pitchFamily="49" charset="-122"/>
        </a:defRPr>
      </a:lvl5pPr>
      <a:lvl6pPr marL="446859" algn="ctr" rtl="0" eaLnBrk="0" fontAlgn="base" hangingPunct="0">
        <a:spcBef>
          <a:spcPct val="0"/>
        </a:spcBef>
        <a:spcAft>
          <a:spcPct val="0"/>
        </a:spcAft>
        <a:defRPr sz="2700" b="1">
          <a:solidFill>
            <a:schemeClr val="bg1"/>
          </a:solidFill>
          <a:latin typeface="Arial" pitchFamily="34" charset="0"/>
          <a:ea typeface="黑体" pitchFamily="49" charset="-122"/>
        </a:defRPr>
      </a:lvl6pPr>
      <a:lvl7pPr marL="893719" algn="ctr" rtl="0" eaLnBrk="0" fontAlgn="base" hangingPunct="0">
        <a:spcBef>
          <a:spcPct val="0"/>
        </a:spcBef>
        <a:spcAft>
          <a:spcPct val="0"/>
        </a:spcAft>
        <a:defRPr sz="2700" b="1">
          <a:solidFill>
            <a:schemeClr val="bg1"/>
          </a:solidFill>
          <a:latin typeface="Arial" pitchFamily="34" charset="0"/>
          <a:ea typeface="黑体" pitchFamily="49" charset="-122"/>
        </a:defRPr>
      </a:lvl7pPr>
      <a:lvl8pPr marL="1340579" algn="ctr" rtl="0" eaLnBrk="0" fontAlgn="base" hangingPunct="0">
        <a:spcBef>
          <a:spcPct val="0"/>
        </a:spcBef>
        <a:spcAft>
          <a:spcPct val="0"/>
        </a:spcAft>
        <a:defRPr sz="2700" b="1">
          <a:solidFill>
            <a:schemeClr val="bg1"/>
          </a:solidFill>
          <a:latin typeface="Arial" pitchFamily="34" charset="0"/>
          <a:ea typeface="黑体" pitchFamily="49" charset="-122"/>
        </a:defRPr>
      </a:lvl8pPr>
      <a:lvl9pPr marL="1787439" algn="ctr" rtl="0" eaLnBrk="0" fontAlgn="base" hangingPunct="0">
        <a:spcBef>
          <a:spcPct val="0"/>
        </a:spcBef>
        <a:spcAft>
          <a:spcPct val="0"/>
        </a:spcAft>
        <a:defRPr sz="2700" b="1">
          <a:solidFill>
            <a:schemeClr val="bg1"/>
          </a:solidFill>
          <a:latin typeface="Arial" pitchFamily="34" charset="0"/>
          <a:ea typeface="黑体" pitchFamily="49" charset="-122"/>
        </a:defRPr>
      </a:lvl9pPr>
    </p:titleStyle>
    <p:bodyStyle>
      <a:lvl1pPr marL="334963" indent="-334963" algn="l" rtl="0" eaLnBrk="0" fontAlgn="base" hangingPunct="0">
        <a:spcBef>
          <a:spcPct val="20000"/>
        </a:spcBef>
        <a:spcAft>
          <a:spcPct val="0"/>
        </a:spcAft>
        <a:buFont typeface="Wingdings" pitchFamily="2" charset="2"/>
        <a:buChar char="v"/>
        <a:defRPr sz="2700" b="1">
          <a:solidFill>
            <a:srgbClr val="000066"/>
          </a:solidFill>
          <a:latin typeface="+mn-lt"/>
          <a:ea typeface="+mn-ea"/>
          <a:cs typeface="+mn-cs"/>
        </a:defRPr>
      </a:lvl1pPr>
      <a:lvl2pPr marL="725488" indent="-277813" algn="l" rtl="0" eaLnBrk="0" fontAlgn="base" hangingPunct="0">
        <a:spcBef>
          <a:spcPct val="20000"/>
        </a:spcBef>
        <a:spcAft>
          <a:spcPct val="0"/>
        </a:spcAft>
        <a:buSzPct val="85000"/>
        <a:buFont typeface="Wingdings" pitchFamily="2" charset="2"/>
        <a:buChar char="n"/>
        <a:defRPr sz="2300" b="1">
          <a:solidFill>
            <a:srgbClr val="182E43"/>
          </a:solidFill>
          <a:latin typeface="+mn-lt"/>
          <a:ea typeface="楷体_GB2312" pitchFamily="1" charset="-122"/>
        </a:defRPr>
      </a:lvl2pPr>
      <a:lvl3pPr marL="1116013" indent="-222250" algn="l" rtl="0" eaLnBrk="0" fontAlgn="base" hangingPunct="0">
        <a:spcBef>
          <a:spcPct val="20000"/>
        </a:spcBef>
        <a:spcAft>
          <a:spcPct val="0"/>
        </a:spcAft>
        <a:buSzPct val="80000"/>
        <a:buFont typeface="Wingdings" pitchFamily="2" charset="2"/>
        <a:buChar char="l"/>
        <a:defRPr sz="2200" b="1">
          <a:solidFill>
            <a:srgbClr val="2F4D98"/>
          </a:solidFill>
          <a:latin typeface="+mn-lt"/>
          <a:ea typeface="宋体" pitchFamily="2" charset="-122"/>
        </a:defRPr>
      </a:lvl3pPr>
      <a:lvl4pPr marL="1563688" indent="-222250" algn="l" rtl="0" eaLnBrk="0" fontAlgn="base" hangingPunct="0">
        <a:spcBef>
          <a:spcPct val="20000"/>
        </a:spcBef>
        <a:spcAft>
          <a:spcPct val="0"/>
        </a:spcAft>
        <a:buFont typeface="Wingdings" pitchFamily="2" charset="2"/>
        <a:buChar char="–"/>
        <a:defRPr sz="2000">
          <a:solidFill>
            <a:schemeClr val="tx1"/>
          </a:solidFill>
          <a:latin typeface="+mj-lt"/>
          <a:ea typeface="宋体" pitchFamily="2" charset="-122"/>
        </a:defRPr>
      </a:lvl4pPr>
      <a:lvl5pPr marL="2009775" indent="-222250" algn="l" rtl="0" eaLnBrk="0" fontAlgn="base" hangingPunct="0">
        <a:spcBef>
          <a:spcPct val="20000"/>
        </a:spcBef>
        <a:spcAft>
          <a:spcPct val="0"/>
        </a:spcAft>
        <a:buFont typeface="Wingdings" pitchFamily="2" charset="2"/>
        <a:buChar char="»"/>
        <a:defRPr sz="2000">
          <a:solidFill>
            <a:schemeClr val="tx1"/>
          </a:solidFill>
          <a:latin typeface="+mj-lt"/>
          <a:ea typeface="宋体" pitchFamily="2" charset="-122"/>
        </a:defRPr>
      </a:lvl5pPr>
      <a:lvl6pPr marL="2457729" indent="-223431" algn="l" rtl="0" eaLnBrk="0" fontAlgn="base" hangingPunct="0">
        <a:spcBef>
          <a:spcPct val="20000"/>
        </a:spcBef>
        <a:spcAft>
          <a:spcPct val="0"/>
        </a:spcAft>
        <a:buFont typeface="Wingdings" pitchFamily="2" charset="2"/>
        <a:buChar char="»"/>
        <a:defRPr sz="2000">
          <a:solidFill>
            <a:schemeClr val="tx1"/>
          </a:solidFill>
          <a:latin typeface="+mj-lt"/>
          <a:ea typeface="宋体" pitchFamily="2" charset="-122"/>
        </a:defRPr>
      </a:lvl6pPr>
      <a:lvl7pPr marL="2904588" indent="-223431" algn="l" rtl="0" eaLnBrk="0" fontAlgn="base" hangingPunct="0">
        <a:spcBef>
          <a:spcPct val="20000"/>
        </a:spcBef>
        <a:spcAft>
          <a:spcPct val="0"/>
        </a:spcAft>
        <a:buFont typeface="Wingdings" pitchFamily="2" charset="2"/>
        <a:buChar char="»"/>
        <a:defRPr sz="2000">
          <a:solidFill>
            <a:schemeClr val="tx1"/>
          </a:solidFill>
          <a:latin typeface="+mj-lt"/>
          <a:ea typeface="宋体" pitchFamily="2" charset="-122"/>
        </a:defRPr>
      </a:lvl7pPr>
      <a:lvl8pPr marL="3351448" indent="-223431" algn="l" rtl="0" eaLnBrk="0" fontAlgn="base" hangingPunct="0">
        <a:spcBef>
          <a:spcPct val="20000"/>
        </a:spcBef>
        <a:spcAft>
          <a:spcPct val="0"/>
        </a:spcAft>
        <a:buFont typeface="Wingdings" pitchFamily="2" charset="2"/>
        <a:buChar char="»"/>
        <a:defRPr sz="2000">
          <a:solidFill>
            <a:schemeClr val="tx1"/>
          </a:solidFill>
          <a:latin typeface="+mj-lt"/>
          <a:ea typeface="宋体" pitchFamily="2" charset="-122"/>
        </a:defRPr>
      </a:lvl8pPr>
      <a:lvl9pPr marL="3798308" indent="-223431" algn="l" rtl="0" eaLnBrk="0" fontAlgn="base" hangingPunct="0">
        <a:spcBef>
          <a:spcPct val="20000"/>
        </a:spcBef>
        <a:spcAft>
          <a:spcPct val="0"/>
        </a:spcAft>
        <a:buFont typeface="Wingdings" pitchFamily="2" charset="2"/>
        <a:buChar char="»"/>
        <a:defRPr sz="2000">
          <a:solidFill>
            <a:schemeClr val="tx1"/>
          </a:solidFill>
          <a:latin typeface="+mj-lt"/>
          <a:ea typeface="宋体" pitchFamily="2" charset="-122"/>
        </a:defRPr>
      </a:lvl9pPr>
    </p:bodyStyle>
    <p:otherStyle>
      <a:defPPr>
        <a:defRPr lang="zh-CN"/>
      </a:defPPr>
      <a:lvl1pPr marL="0" algn="l" defTabSz="893719" rtl="0" eaLnBrk="1" latinLnBrk="0" hangingPunct="1">
        <a:defRPr sz="1800" kern="1200">
          <a:solidFill>
            <a:schemeClr val="tx1"/>
          </a:solidFill>
          <a:latin typeface="+mn-lt"/>
          <a:ea typeface="+mn-ea"/>
          <a:cs typeface="+mn-cs"/>
        </a:defRPr>
      </a:lvl1pPr>
      <a:lvl2pPr marL="446859" algn="l" defTabSz="893719" rtl="0" eaLnBrk="1" latinLnBrk="0" hangingPunct="1">
        <a:defRPr sz="1800" kern="1200">
          <a:solidFill>
            <a:schemeClr val="tx1"/>
          </a:solidFill>
          <a:latin typeface="+mn-lt"/>
          <a:ea typeface="+mn-ea"/>
          <a:cs typeface="+mn-cs"/>
        </a:defRPr>
      </a:lvl2pPr>
      <a:lvl3pPr marL="893719" algn="l" defTabSz="893719" rtl="0" eaLnBrk="1" latinLnBrk="0" hangingPunct="1">
        <a:defRPr sz="1800" kern="1200">
          <a:solidFill>
            <a:schemeClr val="tx1"/>
          </a:solidFill>
          <a:latin typeface="+mn-lt"/>
          <a:ea typeface="+mn-ea"/>
          <a:cs typeface="+mn-cs"/>
        </a:defRPr>
      </a:lvl3pPr>
      <a:lvl4pPr marL="1340579" algn="l" defTabSz="893719" rtl="0" eaLnBrk="1" latinLnBrk="0" hangingPunct="1">
        <a:defRPr sz="1800" kern="1200">
          <a:solidFill>
            <a:schemeClr val="tx1"/>
          </a:solidFill>
          <a:latin typeface="+mn-lt"/>
          <a:ea typeface="+mn-ea"/>
          <a:cs typeface="+mn-cs"/>
        </a:defRPr>
      </a:lvl4pPr>
      <a:lvl5pPr marL="1787439" algn="l" defTabSz="893719" rtl="0" eaLnBrk="1" latinLnBrk="0" hangingPunct="1">
        <a:defRPr sz="1800" kern="1200">
          <a:solidFill>
            <a:schemeClr val="tx1"/>
          </a:solidFill>
          <a:latin typeface="+mn-lt"/>
          <a:ea typeface="+mn-ea"/>
          <a:cs typeface="+mn-cs"/>
        </a:defRPr>
      </a:lvl5pPr>
      <a:lvl6pPr marL="2234299" algn="l" defTabSz="893719" rtl="0" eaLnBrk="1" latinLnBrk="0" hangingPunct="1">
        <a:defRPr sz="1800" kern="1200">
          <a:solidFill>
            <a:schemeClr val="tx1"/>
          </a:solidFill>
          <a:latin typeface="+mn-lt"/>
          <a:ea typeface="+mn-ea"/>
          <a:cs typeface="+mn-cs"/>
        </a:defRPr>
      </a:lvl6pPr>
      <a:lvl7pPr marL="2681159" algn="l" defTabSz="893719" rtl="0" eaLnBrk="1" latinLnBrk="0" hangingPunct="1">
        <a:defRPr sz="1800" kern="1200">
          <a:solidFill>
            <a:schemeClr val="tx1"/>
          </a:solidFill>
          <a:latin typeface="+mn-lt"/>
          <a:ea typeface="+mn-ea"/>
          <a:cs typeface="+mn-cs"/>
        </a:defRPr>
      </a:lvl7pPr>
      <a:lvl8pPr marL="3128018" algn="l" defTabSz="893719" rtl="0" eaLnBrk="1" latinLnBrk="0" hangingPunct="1">
        <a:defRPr sz="1800" kern="1200">
          <a:solidFill>
            <a:schemeClr val="tx1"/>
          </a:solidFill>
          <a:latin typeface="+mn-lt"/>
          <a:ea typeface="+mn-ea"/>
          <a:cs typeface="+mn-cs"/>
        </a:defRPr>
      </a:lvl8pPr>
      <a:lvl9pPr marL="3574879" algn="l" defTabSz="89371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68313" y="288925"/>
            <a:ext cx="84248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372" tIns="44686" rIns="89372" bIns="44686" numCol="1" anchor="ctr" anchorCtr="0" compatLnSpc="1">
            <a:prstTxWarp prst="textNoShape">
              <a:avLst/>
            </a:prstTxWarp>
          </a:bodyPr>
          <a:lstStyle/>
          <a:p>
            <a:pPr lvl="0"/>
            <a:r>
              <a:rPr lang="zh-CN" altLang="zh-CN" smtClean="0"/>
              <a:t>单击此处编辑母版标题样式</a:t>
            </a:r>
          </a:p>
        </p:txBody>
      </p:sp>
      <p:sp>
        <p:nvSpPr>
          <p:cNvPr id="4099" name="Rectangle 3"/>
          <p:cNvSpPr>
            <a:spLocks noGrp="1" noChangeArrowheads="1"/>
          </p:cNvSpPr>
          <p:nvPr>
            <p:ph type="body" idx="1"/>
          </p:nvPr>
        </p:nvSpPr>
        <p:spPr bwMode="auto">
          <a:xfrm>
            <a:off x="468313" y="1679575"/>
            <a:ext cx="8424862"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372" tIns="44686" rIns="89372" bIns="44686"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2052" name="Rectangle 4"/>
          <p:cNvSpPr>
            <a:spLocks noGrp="1" noChangeArrowheads="1"/>
          </p:cNvSpPr>
          <p:nvPr>
            <p:ph type="dt" sz="half" idx="2"/>
          </p:nvPr>
        </p:nvSpPr>
        <p:spPr bwMode="auto">
          <a:xfrm>
            <a:off x="468313" y="6557963"/>
            <a:ext cx="2184400" cy="500062"/>
          </a:xfrm>
          <a:prstGeom prst="rect">
            <a:avLst/>
          </a:prstGeom>
          <a:noFill/>
          <a:ln w="9525">
            <a:noFill/>
            <a:miter lim="800000"/>
            <a:headEnd/>
            <a:tailEnd/>
          </a:ln>
        </p:spPr>
        <p:txBody>
          <a:bodyPr vert="horz" wrap="square" lIns="89372" tIns="44686" rIns="89372" bIns="44686" numCol="1" anchor="t" anchorCtr="0" compatLnSpc="1">
            <a:prstTxWarp prst="textNoShape">
              <a:avLst/>
            </a:prstTxWarp>
          </a:bodyPr>
          <a:lstStyle>
            <a:lvl1pPr>
              <a:defRPr sz="1300"/>
            </a:lvl1pPr>
          </a:lstStyle>
          <a:p>
            <a:pPr>
              <a:defRPr/>
            </a:pPr>
            <a:endParaRPr lang="en-US"/>
          </a:p>
        </p:txBody>
      </p:sp>
      <p:sp>
        <p:nvSpPr>
          <p:cNvPr id="2053" name="Rectangle 5"/>
          <p:cNvSpPr>
            <a:spLocks noGrp="1" noChangeArrowheads="1"/>
          </p:cNvSpPr>
          <p:nvPr>
            <p:ph type="ftr" sz="quarter" idx="3"/>
          </p:nvPr>
        </p:nvSpPr>
        <p:spPr bwMode="auto">
          <a:xfrm>
            <a:off x="3198813" y="6557963"/>
            <a:ext cx="2963862" cy="500062"/>
          </a:xfrm>
          <a:prstGeom prst="rect">
            <a:avLst/>
          </a:prstGeom>
          <a:noFill/>
          <a:ln w="9525">
            <a:noFill/>
            <a:miter lim="800000"/>
            <a:headEnd/>
            <a:tailEnd/>
          </a:ln>
        </p:spPr>
        <p:txBody>
          <a:bodyPr vert="horz" wrap="square" lIns="89372" tIns="44686" rIns="89372" bIns="44686" numCol="1" anchor="t" anchorCtr="0" compatLnSpc="1">
            <a:prstTxWarp prst="textNoShape">
              <a:avLst/>
            </a:prstTxWarp>
          </a:bodyPr>
          <a:lstStyle>
            <a:lvl1pPr algn="ctr">
              <a:defRPr sz="1300"/>
            </a:lvl1pPr>
          </a:lstStyle>
          <a:p>
            <a:pPr>
              <a:defRPr/>
            </a:pPr>
            <a:endParaRPr lang="en-US"/>
          </a:p>
        </p:txBody>
      </p:sp>
      <p:sp>
        <p:nvSpPr>
          <p:cNvPr id="2054" name="Rectangle 6"/>
          <p:cNvSpPr>
            <a:spLocks noGrp="1" noChangeArrowheads="1"/>
          </p:cNvSpPr>
          <p:nvPr>
            <p:ph type="sldNum" sz="quarter" idx="4"/>
          </p:nvPr>
        </p:nvSpPr>
        <p:spPr bwMode="auto">
          <a:xfrm>
            <a:off x="6708775" y="6557963"/>
            <a:ext cx="2184400" cy="500062"/>
          </a:xfrm>
          <a:prstGeom prst="rect">
            <a:avLst/>
          </a:prstGeom>
          <a:noFill/>
          <a:ln w="9525">
            <a:noFill/>
            <a:miter lim="800000"/>
            <a:headEnd/>
            <a:tailEnd/>
          </a:ln>
        </p:spPr>
        <p:txBody>
          <a:bodyPr vert="horz" wrap="square" lIns="89372" tIns="44686" rIns="89372" bIns="44686" numCol="1" anchor="t" anchorCtr="0" compatLnSpc="1">
            <a:prstTxWarp prst="textNoShape">
              <a:avLst/>
            </a:prstTxWarp>
          </a:bodyPr>
          <a:lstStyle>
            <a:lvl1pPr algn="r">
              <a:defRPr sz="1300"/>
            </a:lvl1pPr>
          </a:lstStyle>
          <a:p>
            <a:pPr>
              <a:defRPr/>
            </a:pPr>
            <a:fld id="{9AFD4D76-DA8C-4B23-BC4F-78DC71FEFFDA}" type="slidenum">
              <a:rPr lang="zh-CN" alt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ctr" rtl="0" eaLnBrk="0" fontAlgn="base" hangingPunct="0">
        <a:spcBef>
          <a:spcPct val="0"/>
        </a:spcBef>
        <a:spcAft>
          <a:spcPct val="0"/>
        </a:spcAft>
        <a:defRPr sz="4200">
          <a:solidFill>
            <a:schemeClr val="tx2"/>
          </a:solidFill>
          <a:latin typeface="+mj-lt"/>
          <a:ea typeface="+mj-ea"/>
          <a:cs typeface="+mj-cs"/>
        </a:defRPr>
      </a:lvl1pPr>
      <a:lvl2pPr algn="ctr" rtl="0" eaLnBrk="0" fontAlgn="base" hangingPunct="0">
        <a:spcBef>
          <a:spcPct val="0"/>
        </a:spcBef>
        <a:spcAft>
          <a:spcPct val="0"/>
        </a:spcAft>
        <a:defRPr sz="4200">
          <a:solidFill>
            <a:schemeClr val="tx2"/>
          </a:solidFill>
          <a:latin typeface="Arial" pitchFamily="34" charset="0"/>
          <a:ea typeface="宋体" pitchFamily="2" charset="-122"/>
        </a:defRPr>
      </a:lvl2pPr>
      <a:lvl3pPr algn="ctr" rtl="0" eaLnBrk="0" fontAlgn="base" hangingPunct="0">
        <a:spcBef>
          <a:spcPct val="0"/>
        </a:spcBef>
        <a:spcAft>
          <a:spcPct val="0"/>
        </a:spcAft>
        <a:defRPr sz="4200">
          <a:solidFill>
            <a:schemeClr val="tx2"/>
          </a:solidFill>
          <a:latin typeface="Arial" pitchFamily="34" charset="0"/>
          <a:ea typeface="宋体" pitchFamily="2" charset="-122"/>
        </a:defRPr>
      </a:lvl3pPr>
      <a:lvl4pPr algn="ctr" rtl="0" eaLnBrk="0" fontAlgn="base" hangingPunct="0">
        <a:spcBef>
          <a:spcPct val="0"/>
        </a:spcBef>
        <a:spcAft>
          <a:spcPct val="0"/>
        </a:spcAft>
        <a:defRPr sz="4200">
          <a:solidFill>
            <a:schemeClr val="tx2"/>
          </a:solidFill>
          <a:latin typeface="Arial" pitchFamily="34" charset="0"/>
          <a:ea typeface="宋体" pitchFamily="2" charset="-122"/>
        </a:defRPr>
      </a:lvl4pPr>
      <a:lvl5pPr algn="ctr" rtl="0" eaLnBrk="0" fontAlgn="base" hangingPunct="0">
        <a:spcBef>
          <a:spcPct val="0"/>
        </a:spcBef>
        <a:spcAft>
          <a:spcPct val="0"/>
        </a:spcAft>
        <a:defRPr sz="4200">
          <a:solidFill>
            <a:schemeClr val="tx2"/>
          </a:solidFill>
          <a:latin typeface="Arial" pitchFamily="34" charset="0"/>
          <a:ea typeface="宋体" pitchFamily="2" charset="-122"/>
        </a:defRPr>
      </a:lvl5pPr>
      <a:lvl6pPr marL="446859" algn="ctr" rtl="0" eaLnBrk="0" fontAlgn="base" hangingPunct="0">
        <a:spcBef>
          <a:spcPct val="0"/>
        </a:spcBef>
        <a:spcAft>
          <a:spcPct val="0"/>
        </a:spcAft>
        <a:defRPr sz="4200">
          <a:solidFill>
            <a:schemeClr val="tx2"/>
          </a:solidFill>
          <a:latin typeface="Arial" pitchFamily="34" charset="0"/>
          <a:ea typeface="宋体" pitchFamily="2" charset="-122"/>
        </a:defRPr>
      </a:lvl6pPr>
      <a:lvl7pPr marL="893719" algn="ctr" rtl="0" eaLnBrk="0" fontAlgn="base" hangingPunct="0">
        <a:spcBef>
          <a:spcPct val="0"/>
        </a:spcBef>
        <a:spcAft>
          <a:spcPct val="0"/>
        </a:spcAft>
        <a:defRPr sz="4200">
          <a:solidFill>
            <a:schemeClr val="tx2"/>
          </a:solidFill>
          <a:latin typeface="Arial" pitchFamily="34" charset="0"/>
          <a:ea typeface="宋体" pitchFamily="2" charset="-122"/>
        </a:defRPr>
      </a:lvl7pPr>
      <a:lvl8pPr marL="1340579" algn="ctr" rtl="0" eaLnBrk="0" fontAlgn="base" hangingPunct="0">
        <a:spcBef>
          <a:spcPct val="0"/>
        </a:spcBef>
        <a:spcAft>
          <a:spcPct val="0"/>
        </a:spcAft>
        <a:defRPr sz="4200">
          <a:solidFill>
            <a:schemeClr val="tx2"/>
          </a:solidFill>
          <a:latin typeface="Arial" pitchFamily="34" charset="0"/>
          <a:ea typeface="宋体" pitchFamily="2" charset="-122"/>
        </a:defRPr>
      </a:lvl8pPr>
      <a:lvl9pPr marL="1787439" algn="ctr" rtl="0" eaLnBrk="0" fontAlgn="base" hangingPunct="0">
        <a:spcBef>
          <a:spcPct val="0"/>
        </a:spcBef>
        <a:spcAft>
          <a:spcPct val="0"/>
        </a:spcAft>
        <a:defRPr sz="4200">
          <a:solidFill>
            <a:schemeClr val="tx2"/>
          </a:solidFill>
          <a:latin typeface="Arial" pitchFamily="34" charset="0"/>
          <a:ea typeface="宋体" pitchFamily="2" charset="-122"/>
        </a:defRPr>
      </a:lvl9pPr>
    </p:titleStyle>
    <p:bodyStyle>
      <a:lvl1pPr marL="334963" indent="-334963" algn="l" rtl="0" eaLnBrk="0" fontAlgn="base" hangingPunct="0">
        <a:spcBef>
          <a:spcPct val="20000"/>
        </a:spcBef>
        <a:spcAft>
          <a:spcPct val="0"/>
        </a:spcAft>
        <a:buChar char="•"/>
        <a:defRPr sz="3200">
          <a:solidFill>
            <a:schemeClr val="tx1"/>
          </a:solidFill>
          <a:latin typeface="+mn-lt"/>
          <a:ea typeface="+mn-ea"/>
          <a:cs typeface="+mn-cs"/>
        </a:defRPr>
      </a:lvl1pPr>
      <a:lvl2pPr marL="725488" indent="-277813" algn="l" rtl="0" eaLnBrk="0" fontAlgn="base" hangingPunct="0">
        <a:spcBef>
          <a:spcPct val="20000"/>
        </a:spcBef>
        <a:spcAft>
          <a:spcPct val="0"/>
        </a:spcAft>
        <a:buChar char="–"/>
        <a:defRPr sz="2700">
          <a:solidFill>
            <a:schemeClr val="tx1"/>
          </a:solidFill>
          <a:latin typeface="+mn-lt"/>
          <a:ea typeface="+mn-ea"/>
        </a:defRPr>
      </a:lvl2pPr>
      <a:lvl3pPr marL="1116013" indent="-222250" algn="l" rtl="0" eaLnBrk="0" fontAlgn="base" hangingPunct="0">
        <a:spcBef>
          <a:spcPct val="20000"/>
        </a:spcBef>
        <a:spcAft>
          <a:spcPct val="0"/>
        </a:spcAft>
        <a:buChar char="•"/>
        <a:defRPr sz="2300">
          <a:solidFill>
            <a:schemeClr val="tx1"/>
          </a:solidFill>
          <a:latin typeface="+mn-lt"/>
          <a:ea typeface="+mn-ea"/>
        </a:defRPr>
      </a:lvl3pPr>
      <a:lvl4pPr marL="1563688" indent="-222250" algn="l" rtl="0" eaLnBrk="0" fontAlgn="base" hangingPunct="0">
        <a:spcBef>
          <a:spcPct val="20000"/>
        </a:spcBef>
        <a:spcAft>
          <a:spcPct val="0"/>
        </a:spcAft>
        <a:buChar char="–"/>
        <a:defRPr sz="2000">
          <a:solidFill>
            <a:schemeClr val="tx1"/>
          </a:solidFill>
          <a:latin typeface="+mn-lt"/>
          <a:ea typeface="+mn-ea"/>
        </a:defRPr>
      </a:lvl4pPr>
      <a:lvl5pPr marL="2009775" indent="-222250" algn="l" rtl="0" eaLnBrk="0" fontAlgn="base" hangingPunct="0">
        <a:spcBef>
          <a:spcPct val="20000"/>
        </a:spcBef>
        <a:spcAft>
          <a:spcPct val="0"/>
        </a:spcAft>
        <a:buChar char="»"/>
        <a:defRPr sz="2000">
          <a:solidFill>
            <a:schemeClr val="tx1"/>
          </a:solidFill>
          <a:latin typeface="+mn-lt"/>
          <a:ea typeface="+mn-ea"/>
        </a:defRPr>
      </a:lvl5pPr>
      <a:lvl6pPr marL="2457729" indent="-223431" algn="l" rtl="0" eaLnBrk="0" fontAlgn="base" hangingPunct="0">
        <a:spcBef>
          <a:spcPct val="20000"/>
        </a:spcBef>
        <a:spcAft>
          <a:spcPct val="0"/>
        </a:spcAft>
        <a:buChar char="»"/>
        <a:defRPr sz="2000">
          <a:solidFill>
            <a:schemeClr val="tx1"/>
          </a:solidFill>
          <a:latin typeface="+mn-lt"/>
          <a:ea typeface="+mn-ea"/>
        </a:defRPr>
      </a:lvl6pPr>
      <a:lvl7pPr marL="2904588" indent="-223431" algn="l" rtl="0" eaLnBrk="0" fontAlgn="base" hangingPunct="0">
        <a:spcBef>
          <a:spcPct val="20000"/>
        </a:spcBef>
        <a:spcAft>
          <a:spcPct val="0"/>
        </a:spcAft>
        <a:buChar char="»"/>
        <a:defRPr sz="2000">
          <a:solidFill>
            <a:schemeClr val="tx1"/>
          </a:solidFill>
          <a:latin typeface="+mn-lt"/>
          <a:ea typeface="+mn-ea"/>
        </a:defRPr>
      </a:lvl7pPr>
      <a:lvl8pPr marL="3351448" indent="-223431" algn="l" rtl="0" eaLnBrk="0" fontAlgn="base" hangingPunct="0">
        <a:spcBef>
          <a:spcPct val="20000"/>
        </a:spcBef>
        <a:spcAft>
          <a:spcPct val="0"/>
        </a:spcAft>
        <a:buChar char="»"/>
        <a:defRPr sz="2000">
          <a:solidFill>
            <a:schemeClr val="tx1"/>
          </a:solidFill>
          <a:latin typeface="+mn-lt"/>
          <a:ea typeface="+mn-ea"/>
        </a:defRPr>
      </a:lvl8pPr>
      <a:lvl9pPr marL="3798308" indent="-223431"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893719" rtl="0" eaLnBrk="1" latinLnBrk="0" hangingPunct="1">
        <a:defRPr sz="1800" kern="1200">
          <a:solidFill>
            <a:schemeClr val="tx1"/>
          </a:solidFill>
          <a:latin typeface="+mn-lt"/>
          <a:ea typeface="+mn-ea"/>
          <a:cs typeface="+mn-cs"/>
        </a:defRPr>
      </a:lvl1pPr>
      <a:lvl2pPr marL="446859" algn="l" defTabSz="893719" rtl="0" eaLnBrk="1" latinLnBrk="0" hangingPunct="1">
        <a:defRPr sz="1800" kern="1200">
          <a:solidFill>
            <a:schemeClr val="tx1"/>
          </a:solidFill>
          <a:latin typeface="+mn-lt"/>
          <a:ea typeface="+mn-ea"/>
          <a:cs typeface="+mn-cs"/>
        </a:defRPr>
      </a:lvl2pPr>
      <a:lvl3pPr marL="893719" algn="l" defTabSz="893719" rtl="0" eaLnBrk="1" latinLnBrk="0" hangingPunct="1">
        <a:defRPr sz="1800" kern="1200">
          <a:solidFill>
            <a:schemeClr val="tx1"/>
          </a:solidFill>
          <a:latin typeface="+mn-lt"/>
          <a:ea typeface="+mn-ea"/>
          <a:cs typeface="+mn-cs"/>
        </a:defRPr>
      </a:lvl3pPr>
      <a:lvl4pPr marL="1340579" algn="l" defTabSz="893719" rtl="0" eaLnBrk="1" latinLnBrk="0" hangingPunct="1">
        <a:defRPr sz="1800" kern="1200">
          <a:solidFill>
            <a:schemeClr val="tx1"/>
          </a:solidFill>
          <a:latin typeface="+mn-lt"/>
          <a:ea typeface="+mn-ea"/>
          <a:cs typeface="+mn-cs"/>
        </a:defRPr>
      </a:lvl4pPr>
      <a:lvl5pPr marL="1787439" algn="l" defTabSz="893719" rtl="0" eaLnBrk="1" latinLnBrk="0" hangingPunct="1">
        <a:defRPr sz="1800" kern="1200">
          <a:solidFill>
            <a:schemeClr val="tx1"/>
          </a:solidFill>
          <a:latin typeface="+mn-lt"/>
          <a:ea typeface="+mn-ea"/>
          <a:cs typeface="+mn-cs"/>
        </a:defRPr>
      </a:lvl5pPr>
      <a:lvl6pPr marL="2234299" algn="l" defTabSz="893719" rtl="0" eaLnBrk="1" latinLnBrk="0" hangingPunct="1">
        <a:defRPr sz="1800" kern="1200">
          <a:solidFill>
            <a:schemeClr val="tx1"/>
          </a:solidFill>
          <a:latin typeface="+mn-lt"/>
          <a:ea typeface="+mn-ea"/>
          <a:cs typeface="+mn-cs"/>
        </a:defRPr>
      </a:lvl6pPr>
      <a:lvl7pPr marL="2681159" algn="l" defTabSz="893719" rtl="0" eaLnBrk="1" latinLnBrk="0" hangingPunct="1">
        <a:defRPr sz="1800" kern="1200">
          <a:solidFill>
            <a:schemeClr val="tx1"/>
          </a:solidFill>
          <a:latin typeface="+mn-lt"/>
          <a:ea typeface="+mn-ea"/>
          <a:cs typeface="+mn-cs"/>
        </a:defRPr>
      </a:lvl7pPr>
      <a:lvl8pPr marL="3128018" algn="l" defTabSz="893719" rtl="0" eaLnBrk="1" latinLnBrk="0" hangingPunct="1">
        <a:defRPr sz="1800" kern="1200">
          <a:solidFill>
            <a:schemeClr val="tx1"/>
          </a:solidFill>
          <a:latin typeface="+mn-lt"/>
          <a:ea typeface="+mn-ea"/>
          <a:cs typeface="+mn-cs"/>
        </a:defRPr>
      </a:lvl8pPr>
      <a:lvl9pPr marL="3574879" algn="l" defTabSz="893719"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468313" y="288925"/>
            <a:ext cx="84248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372" tIns="44686" rIns="89372" bIns="44686" numCol="1" anchor="ctr" anchorCtr="0" compatLnSpc="1">
            <a:prstTxWarp prst="textNoShape">
              <a:avLst/>
            </a:prstTxWarp>
          </a:bodyPr>
          <a:lstStyle/>
          <a:p>
            <a:pPr lvl="0"/>
            <a:r>
              <a:rPr lang="zh-CN" altLang="zh-CN" smtClean="0"/>
              <a:t>单击此处编辑母版标题样式</a:t>
            </a:r>
          </a:p>
        </p:txBody>
      </p:sp>
      <p:sp>
        <p:nvSpPr>
          <p:cNvPr id="5123" name="Rectangle 3"/>
          <p:cNvSpPr>
            <a:spLocks noGrp="1" noChangeArrowheads="1"/>
          </p:cNvSpPr>
          <p:nvPr>
            <p:ph type="body" idx="1"/>
          </p:nvPr>
        </p:nvSpPr>
        <p:spPr bwMode="auto">
          <a:xfrm>
            <a:off x="468313" y="1679575"/>
            <a:ext cx="8424862"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372" tIns="44686" rIns="89372" bIns="44686"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3076" name="Rectangle 4"/>
          <p:cNvSpPr>
            <a:spLocks noGrp="1" noChangeArrowheads="1"/>
          </p:cNvSpPr>
          <p:nvPr>
            <p:ph type="dt" sz="half" idx="2"/>
          </p:nvPr>
        </p:nvSpPr>
        <p:spPr bwMode="auto">
          <a:xfrm>
            <a:off x="468313" y="6557963"/>
            <a:ext cx="2184400" cy="500062"/>
          </a:xfrm>
          <a:prstGeom prst="rect">
            <a:avLst/>
          </a:prstGeom>
          <a:noFill/>
          <a:ln w="9525">
            <a:noFill/>
            <a:miter lim="800000"/>
            <a:headEnd/>
            <a:tailEnd/>
          </a:ln>
        </p:spPr>
        <p:txBody>
          <a:bodyPr vert="horz" wrap="square" lIns="89372" tIns="44686" rIns="89372" bIns="44686" numCol="1" anchor="t" anchorCtr="0" compatLnSpc="1">
            <a:prstTxWarp prst="textNoShape">
              <a:avLst/>
            </a:prstTxWarp>
          </a:bodyPr>
          <a:lstStyle>
            <a:lvl1pPr>
              <a:defRPr sz="1300"/>
            </a:lvl1pPr>
          </a:lstStyle>
          <a:p>
            <a:pPr>
              <a:defRPr/>
            </a:pPr>
            <a:endParaRPr lang="en-US"/>
          </a:p>
        </p:txBody>
      </p:sp>
      <p:sp>
        <p:nvSpPr>
          <p:cNvPr id="3077" name="Rectangle 5"/>
          <p:cNvSpPr>
            <a:spLocks noGrp="1" noChangeArrowheads="1"/>
          </p:cNvSpPr>
          <p:nvPr>
            <p:ph type="ftr" sz="quarter" idx="3"/>
          </p:nvPr>
        </p:nvSpPr>
        <p:spPr bwMode="auto">
          <a:xfrm>
            <a:off x="3198813" y="6557963"/>
            <a:ext cx="2963862" cy="500062"/>
          </a:xfrm>
          <a:prstGeom prst="rect">
            <a:avLst/>
          </a:prstGeom>
          <a:noFill/>
          <a:ln w="9525">
            <a:noFill/>
            <a:miter lim="800000"/>
            <a:headEnd/>
            <a:tailEnd/>
          </a:ln>
        </p:spPr>
        <p:txBody>
          <a:bodyPr vert="horz" wrap="square" lIns="89372" tIns="44686" rIns="89372" bIns="44686" numCol="1" anchor="t" anchorCtr="0" compatLnSpc="1">
            <a:prstTxWarp prst="textNoShape">
              <a:avLst/>
            </a:prstTxWarp>
          </a:bodyPr>
          <a:lstStyle>
            <a:lvl1pPr algn="ctr">
              <a:defRPr sz="1300"/>
            </a:lvl1pPr>
          </a:lstStyle>
          <a:p>
            <a:pPr>
              <a:defRPr/>
            </a:pPr>
            <a:endParaRPr lang="en-US"/>
          </a:p>
        </p:txBody>
      </p:sp>
      <p:sp>
        <p:nvSpPr>
          <p:cNvPr id="3078" name="Rectangle 6"/>
          <p:cNvSpPr>
            <a:spLocks noGrp="1" noChangeArrowheads="1"/>
          </p:cNvSpPr>
          <p:nvPr>
            <p:ph type="sldNum" sz="quarter" idx="4"/>
          </p:nvPr>
        </p:nvSpPr>
        <p:spPr bwMode="auto">
          <a:xfrm>
            <a:off x="6708775" y="6557963"/>
            <a:ext cx="2184400" cy="500062"/>
          </a:xfrm>
          <a:prstGeom prst="rect">
            <a:avLst/>
          </a:prstGeom>
          <a:noFill/>
          <a:ln w="9525">
            <a:noFill/>
            <a:miter lim="800000"/>
            <a:headEnd/>
            <a:tailEnd/>
          </a:ln>
        </p:spPr>
        <p:txBody>
          <a:bodyPr vert="horz" wrap="square" lIns="89372" tIns="44686" rIns="89372" bIns="44686" numCol="1" anchor="t" anchorCtr="0" compatLnSpc="1">
            <a:prstTxWarp prst="textNoShape">
              <a:avLst/>
            </a:prstTxWarp>
          </a:bodyPr>
          <a:lstStyle>
            <a:lvl1pPr algn="r">
              <a:defRPr sz="1300"/>
            </a:lvl1pPr>
          </a:lstStyle>
          <a:p>
            <a:pPr>
              <a:defRPr/>
            </a:pPr>
            <a:fld id="{1FEB4BCB-2820-4B03-BDF2-093246C871B5}" type="slidenum">
              <a:rPr lang="zh-CN" alt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ctr" rtl="0" eaLnBrk="0" fontAlgn="base" hangingPunct="0">
        <a:spcBef>
          <a:spcPct val="0"/>
        </a:spcBef>
        <a:spcAft>
          <a:spcPct val="0"/>
        </a:spcAft>
        <a:defRPr sz="4200">
          <a:solidFill>
            <a:schemeClr val="tx2"/>
          </a:solidFill>
          <a:latin typeface="+mj-lt"/>
          <a:ea typeface="+mj-ea"/>
          <a:cs typeface="+mj-cs"/>
        </a:defRPr>
      </a:lvl1pPr>
      <a:lvl2pPr algn="ctr" rtl="0" eaLnBrk="0" fontAlgn="base" hangingPunct="0">
        <a:spcBef>
          <a:spcPct val="0"/>
        </a:spcBef>
        <a:spcAft>
          <a:spcPct val="0"/>
        </a:spcAft>
        <a:defRPr sz="4200">
          <a:solidFill>
            <a:schemeClr val="tx2"/>
          </a:solidFill>
          <a:latin typeface="Arial" pitchFamily="34" charset="0"/>
          <a:ea typeface="宋体" pitchFamily="2" charset="-122"/>
        </a:defRPr>
      </a:lvl2pPr>
      <a:lvl3pPr algn="ctr" rtl="0" eaLnBrk="0" fontAlgn="base" hangingPunct="0">
        <a:spcBef>
          <a:spcPct val="0"/>
        </a:spcBef>
        <a:spcAft>
          <a:spcPct val="0"/>
        </a:spcAft>
        <a:defRPr sz="4200">
          <a:solidFill>
            <a:schemeClr val="tx2"/>
          </a:solidFill>
          <a:latin typeface="Arial" pitchFamily="34" charset="0"/>
          <a:ea typeface="宋体" pitchFamily="2" charset="-122"/>
        </a:defRPr>
      </a:lvl3pPr>
      <a:lvl4pPr algn="ctr" rtl="0" eaLnBrk="0" fontAlgn="base" hangingPunct="0">
        <a:spcBef>
          <a:spcPct val="0"/>
        </a:spcBef>
        <a:spcAft>
          <a:spcPct val="0"/>
        </a:spcAft>
        <a:defRPr sz="4200">
          <a:solidFill>
            <a:schemeClr val="tx2"/>
          </a:solidFill>
          <a:latin typeface="Arial" pitchFamily="34" charset="0"/>
          <a:ea typeface="宋体" pitchFamily="2" charset="-122"/>
        </a:defRPr>
      </a:lvl4pPr>
      <a:lvl5pPr algn="ctr" rtl="0" eaLnBrk="0" fontAlgn="base" hangingPunct="0">
        <a:spcBef>
          <a:spcPct val="0"/>
        </a:spcBef>
        <a:spcAft>
          <a:spcPct val="0"/>
        </a:spcAft>
        <a:defRPr sz="4200">
          <a:solidFill>
            <a:schemeClr val="tx2"/>
          </a:solidFill>
          <a:latin typeface="Arial" pitchFamily="34" charset="0"/>
          <a:ea typeface="宋体" pitchFamily="2" charset="-122"/>
        </a:defRPr>
      </a:lvl5pPr>
      <a:lvl6pPr marL="446859" algn="ctr" rtl="0" eaLnBrk="0" fontAlgn="base" hangingPunct="0">
        <a:spcBef>
          <a:spcPct val="0"/>
        </a:spcBef>
        <a:spcAft>
          <a:spcPct val="0"/>
        </a:spcAft>
        <a:defRPr sz="4200">
          <a:solidFill>
            <a:schemeClr val="tx2"/>
          </a:solidFill>
          <a:latin typeface="Arial" pitchFamily="34" charset="0"/>
          <a:ea typeface="宋体" pitchFamily="2" charset="-122"/>
        </a:defRPr>
      </a:lvl6pPr>
      <a:lvl7pPr marL="893719" algn="ctr" rtl="0" eaLnBrk="0" fontAlgn="base" hangingPunct="0">
        <a:spcBef>
          <a:spcPct val="0"/>
        </a:spcBef>
        <a:spcAft>
          <a:spcPct val="0"/>
        </a:spcAft>
        <a:defRPr sz="4200">
          <a:solidFill>
            <a:schemeClr val="tx2"/>
          </a:solidFill>
          <a:latin typeface="Arial" pitchFamily="34" charset="0"/>
          <a:ea typeface="宋体" pitchFamily="2" charset="-122"/>
        </a:defRPr>
      </a:lvl7pPr>
      <a:lvl8pPr marL="1340579" algn="ctr" rtl="0" eaLnBrk="0" fontAlgn="base" hangingPunct="0">
        <a:spcBef>
          <a:spcPct val="0"/>
        </a:spcBef>
        <a:spcAft>
          <a:spcPct val="0"/>
        </a:spcAft>
        <a:defRPr sz="4200">
          <a:solidFill>
            <a:schemeClr val="tx2"/>
          </a:solidFill>
          <a:latin typeface="Arial" pitchFamily="34" charset="0"/>
          <a:ea typeface="宋体" pitchFamily="2" charset="-122"/>
        </a:defRPr>
      </a:lvl8pPr>
      <a:lvl9pPr marL="1787439" algn="ctr" rtl="0" eaLnBrk="0" fontAlgn="base" hangingPunct="0">
        <a:spcBef>
          <a:spcPct val="0"/>
        </a:spcBef>
        <a:spcAft>
          <a:spcPct val="0"/>
        </a:spcAft>
        <a:defRPr sz="4200">
          <a:solidFill>
            <a:schemeClr val="tx2"/>
          </a:solidFill>
          <a:latin typeface="Arial" pitchFamily="34" charset="0"/>
          <a:ea typeface="宋体" pitchFamily="2" charset="-122"/>
        </a:defRPr>
      </a:lvl9pPr>
    </p:titleStyle>
    <p:bodyStyle>
      <a:lvl1pPr marL="334963" indent="-334963" algn="l" rtl="0" eaLnBrk="0" fontAlgn="base" hangingPunct="0">
        <a:spcBef>
          <a:spcPct val="20000"/>
        </a:spcBef>
        <a:spcAft>
          <a:spcPct val="0"/>
        </a:spcAft>
        <a:buChar char="•"/>
        <a:defRPr sz="3200">
          <a:solidFill>
            <a:schemeClr val="tx1"/>
          </a:solidFill>
          <a:latin typeface="+mn-lt"/>
          <a:ea typeface="+mn-ea"/>
          <a:cs typeface="+mn-cs"/>
        </a:defRPr>
      </a:lvl1pPr>
      <a:lvl2pPr marL="725488" indent="-277813" algn="l" rtl="0" eaLnBrk="0" fontAlgn="base" hangingPunct="0">
        <a:spcBef>
          <a:spcPct val="20000"/>
        </a:spcBef>
        <a:spcAft>
          <a:spcPct val="0"/>
        </a:spcAft>
        <a:buChar char="–"/>
        <a:defRPr sz="2700">
          <a:solidFill>
            <a:schemeClr val="tx1"/>
          </a:solidFill>
          <a:latin typeface="+mn-lt"/>
          <a:ea typeface="+mn-ea"/>
        </a:defRPr>
      </a:lvl2pPr>
      <a:lvl3pPr marL="1116013" indent="-222250" algn="l" rtl="0" eaLnBrk="0" fontAlgn="base" hangingPunct="0">
        <a:spcBef>
          <a:spcPct val="20000"/>
        </a:spcBef>
        <a:spcAft>
          <a:spcPct val="0"/>
        </a:spcAft>
        <a:buChar char="•"/>
        <a:defRPr sz="2300">
          <a:solidFill>
            <a:schemeClr val="tx1"/>
          </a:solidFill>
          <a:latin typeface="+mn-lt"/>
          <a:ea typeface="+mn-ea"/>
        </a:defRPr>
      </a:lvl3pPr>
      <a:lvl4pPr marL="1563688" indent="-222250" algn="l" rtl="0" eaLnBrk="0" fontAlgn="base" hangingPunct="0">
        <a:spcBef>
          <a:spcPct val="20000"/>
        </a:spcBef>
        <a:spcAft>
          <a:spcPct val="0"/>
        </a:spcAft>
        <a:buChar char="–"/>
        <a:defRPr sz="2000">
          <a:solidFill>
            <a:schemeClr val="tx1"/>
          </a:solidFill>
          <a:latin typeface="+mn-lt"/>
          <a:ea typeface="+mn-ea"/>
        </a:defRPr>
      </a:lvl4pPr>
      <a:lvl5pPr marL="2009775" indent="-222250" algn="l" rtl="0" eaLnBrk="0" fontAlgn="base" hangingPunct="0">
        <a:spcBef>
          <a:spcPct val="20000"/>
        </a:spcBef>
        <a:spcAft>
          <a:spcPct val="0"/>
        </a:spcAft>
        <a:buChar char="»"/>
        <a:defRPr sz="2000">
          <a:solidFill>
            <a:schemeClr val="tx1"/>
          </a:solidFill>
          <a:latin typeface="+mn-lt"/>
          <a:ea typeface="+mn-ea"/>
        </a:defRPr>
      </a:lvl5pPr>
      <a:lvl6pPr marL="2457729" indent="-223431" algn="l" rtl="0" eaLnBrk="0" fontAlgn="base" hangingPunct="0">
        <a:spcBef>
          <a:spcPct val="20000"/>
        </a:spcBef>
        <a:spcAft>
          <a:spcPct val="0"/>
        </a:spcAft>
        <a:buChar char="»"/>
        <a:defRPr sz="2000">
          <a:solidFill>
            <a:schemeClr val="tx1"/>
          </a:solidFill>
          <a:latin typeface="+mn-lt"/>
          <a:ea typeface="+mn-ea"/>
        </a:defRPr>
      </a:lvl6pPr>
      <a:lvl7pPr marL="2904588" indent="-223431" algn="l" rtl="0" eaLnBrk="0" fontAlgn="base" hangingPunct="0">
        <a:spcBef>
          <a:spcPct val="20000"/>
        </a:spcBef>
        <a:spcAft>
          <a:spcPct val="0"/>
        </a:spcAft>
        <a:buChar char="»"/>
        <a:defRPr sz="2000">
          <a:solidFill>
            <a:schemeClr val="tx1"/>
          </a:solidFill>
          <a:latin typeface="+mn-lt"/>
          <a:ea typeface="+mn-ea"/>
        </a:defRPr>
      </a:lvl7pPr>
      <a:lvl8pPr marL="3351448" indent="-223431" algn="l" rtl="0" eaLnBrk="0" fontAlgn="base" hangingPunct="0">
        <a:spcBef>
          <a:spcPct val="20000"/>
        </a:spcBef>
        <a:spcAft>
          <a:spcPct val="0"/>
        </a:spcAft>
        <a:buChar char="»"/>
        <a:defRPr sz="2000">
          <a:solidFill>
            <a:schemeClr val="tx1"/>
          </a:solidFill>
          <a:latin typeface="+mn-lt"/>
          <a:ea typeface="+mn-ea"/>
        </a:defRPr>
      </a:lvl8pPr>
      <a:lvl9pPr marL="3798308" indent="-223431"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893719" rtl="0" eaLnBrk="1" latinLnBrk="0" hangingPunct="1">
        <a:defRPr sz="1800" kern="1200">
          <a:solidFill>
            <a:schemeClr val="tx1"/>
          </a:solidFill>
          <a:latin typeface="+mn-lt"/>
          <a:ea typeface="+mn-ea"/>
          <a:cs typeface="+mn-cs"/>
        </a:defRPr>
      </a:lvl1pPr>
      <a:lvl2pPr marL="446859" algn="l" defTabSz="893719" rtl="0" eaLnBrk="1" latinLnBrk="0" hangingPunct="1">
        <a:defRPr sz="1800" kern="1200">
          <a:solidFill>
            <a:schemeClr val="tx1"/>
          </a:solidFill>
          <a:latin typeface="+mn-lt"/>
          <a:ea typeface="+mn-ea"/>
          <a:cs typeface="+mn-cs"/>
        </a:defRPr>
      </a:lvl2pPr>
      <a:lvl3pPr marL="893719" algn="l" defTabSz="893719" rtl="0" eaLnBrk="1" latinLnBrk="0" hangingPunct="1">
        <a:defRPr sz="1800" kern="1200">
          <a:solidFill>
            <a:schemeClr val="tx1"/>
          </a:solidFill>
          <a:latin typeface="+mn-lt"/>
          <a:ea typeface="+mn-ea"/>
          <a:cs typeface="+mn-cs"/>
        </a:defRPr>
      </a:lvl3pPr>
      <a:lvl4pPr marL="1340579" algn="l" defTabSz="893719" rtl="0" eaLnBrk="1" latinLnBrk="0" hangingPunct="1">
        <a:defRPr sz="1800" kern="1200">
          <a:solidFill>
            <a:schemeClr val="tx1"/>
          </a:solidFill>
          <a:latin typeface="+mn-lt"/>
          <a:ea typeface="+mn-ea"/>
          <a:cs typeface="+mn-cs"/>
        </a:defRPr>
      </a:lvl4pPr>
      <a:lvl5pPr marL="1787439" algn="l" defTabSz="893719" rtl="0" eaLnBrk="1" latinLnBrk="0" hangingPunct="1">
        <a:defRPr sz="1800" kern="1200">
          <a:solidFill>
            <a:schemeClr val="tx1"/>
          </a:solidFill>
          <a:latin typeface="+mn-lt"/>
          <a:ea typeface="+mn-ea"/>
          <a:cs typeface="+mn-cs"/>
        </a:defRPr>
      </a:lvl5pPr>
      <a:lvl6pPr marL="2234299" algn="l" defTabSz="893719" rtl="0" eaLnBrk="1" latinLnBrk="0" hangingPunct="1">
        <a:defRPr sz="1800" kern="1200">
          <a:solidFill>
            <a:schemeClr val="tx1"/>
          </a:solidFill>
          <a:latin typeface="+mn-lt"/>
          <a:ea typeface="+mn-ea"/>
          <a:cs typeface="+mn-cs"/>
        </a:defRPr>
      </a:lvl6pPr>
      <a:lvl7pPr marL="2681159" algn="l" defTabSz="893719" rtl="0" eaLnBrk="1" latinLnBrk="0" hangingPunct="1">
        <a:defRPr sz="1800" kern="1200">
          <a:solidFill>
            <a:schemeClr val="tx1"/>
          </a:solidFill>
          <a:latin typeface="+mn-lt"/>
          <a:ea typeface="+mn-ea"/>
          <a:cs typeface="+mn-cs"/>
        </a:defRPr>
      </a:lvl7pPr>
      <a:lvl8pPr marL="3128018" algn="l" defTabSz="893719" rtl="0" eaLnBrk="1" latinLnBrk="0" hangingPunct="1">
        <a:defRPr sz="1800" kern="1200">
          <a:solidFill>
            <a:schemeClr val="tx1"/>
          </a:solidFill>
          <a:latin typeface="+mn-lt"/>
          <a:ea typeface="+mn-ea"/>
          <a:cs typeface="+mn-cs"/>
        </a:defRPr>
      </a:lvl8pPr>
      <a:lvl9pPr marL="3574879" algn="l" defTabSz="893719"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468075" y="6557486"/>
            <a:ext cx="2184347" cy="500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33">
                <a:latin typeface="Arial" charset="0"/>
                <a:ea typeface="宋体" pitchFamily="2" charset="-122"/>
              </a:defRPr>
            </a:lvl1pPr>
          </a:lstStyle>
          <a:p>
            <a:pPr defTabSz="936163">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98509" y="6557486"/>
            <a:ext cx="2964471" cy="500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33">
                <a:latin typeface="Arial" charset="0"/>
                <a:ea typeface="宋体" pitchFamily="2" charset="-122"/>
              </a:defRPr>
            </a:lvl1pPr>
          </a:lstStyle>
          <a:p>
            <a:pPr defTabSz="936163">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709067" y="6557486"/>
            <a:ext cx="2184347" cy="500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33"/>
            </a:lvl1pPr>
          </a:lstStyle>
          <a:p>
            <a:pPr defTabSz="936163"/>
            <a:fld id="{E5862865-032D-4BDF-B934-0D91B1082AC3}" type="slidenum">
              <a:rPr lang="en-US" altLang="zh-CN" smtClean="0">
                <a:solidFill>
                  <a:srgbClr val="000000"/>
                </a:solidFill>
              </a:rPr>
              <a:pPr defTabSz="936163"/>
              <a:t>‹#›</a:t>
            </a:fld>
            <a:endParaRPr lang="en-US" altLang="zh-CN" smtClean="0">
              <a:solidFill>
                <a:srgbClr val="000000"/>
              </a:solidFill>
            </a:endParaRPr>
          </a:p>
        </p:txBody>
      </p:sp>
    </p:spTree>
    <p:extLst>
      <p:ext uri="{BB962C8B-B14F-4D97-AF65-F5344CB8AC3E}">
        <p14:creationId xmlns:p14="http://schemas.microsoft.com/office/powerpoint/2010/main" val="218401817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xStyles>
    <p:titleStyle>
      <a:lvl1pPr algn="ctr" rtl="0" eaLnBrk="0" fontAlgn="base" hangingPunct="0">
        <a:spcBef>
          <a:spcPct val="0"/>
        </a:spcBef>
        <a:spcAft>
          <a:spcPct val="0"/>
        </a:spcAft>
        <a:defRPr sz="4505">
          <a:solidFill>
            <a:schemeClr val="tx2"/>
          </a:solidFill>
          <a:latin typeface="+mj-lt"/>
          <a:ea typeface="+mj-ea"/>
          <a:cs typeface="+mj-cs"/>
        </a:defRPr>
      </a:lvl1pPr>
      <a:lvl2pPr algn="ctr" rtl="0" eaLnBrk="0" fontAlgn="base" hangingPunct="0">
        <a:spcBef>
          <a:spcPct val="0"/>
        </a:spcBef>
        <a:spcAft>
          <a:spcPct val="0"/>
        </a:spcAft>
        <a:defRPr sz="4505">
          <a:solidFill>
            <a:schemeClr val="tx2"/>
          </a:solidFill>
          <a:latin typeface="Arial" charset="0"/>
          <a:ea typeface="宋体" pitchFamily="2" charset="-122"/>
        </a:defRPr>
      </a:lvl2pPr>
      <a:lvl3pPr algn="ctr" rtl="0" eaLnBrk="0" fontAlgn="base" hangingPunct="0">
        <a:spcBef>
          <a:spcPct val="0"/>
        </a:spcBef>
        <a:spcAft>
          <a:spcPct val="0"/>
        </a:spcAft>
        <a:defRPr sz="4505">
          <a:solidFill>
            <a:schemeClr val="tx2"/>
          </a:solidFill>
          <a:latin typeface="Arial" charset="0"/>
          <a:ea typeface="宋体" pitchFamily="2" charset="-122"/>
        </a:defRPr>
      </a:lvl3pPr>
      <a:lvl4pPr algn="ctr" rtl="0" eaLnBrk="0" fontAlgn="base" hangingPunct="0">
        <a:spcBef>
          <a:spcPct val="0"/>
        </a:spcBef>
        <a:spcAft>
          <a:spcPct val="0"/>
        </a:spcAft>
        <a:defRPr sz="4505">
          <a:solidFill>
            <a:schemeClr val="tx2"/>
          </a:solidFill>
          <a:latin typeface="Arial" charset="0"/>
          <a:ea typeface="宋体" pitchFamily="2" charset="-122"/>
        </a:defRPr>
      </a:lvl4pPr>
      <a:lvl5pPr algn="ctr" rtl="0" eaLnBrk="0" fontAlgn="base" hangingPunct="0">
        <a:spcBef>
          <a:spcPct val="0"/>
        </a:spcBef>
        <a:spcAft>
          <a:spcPct val="0"/>
        </a:spcAft>
        <a:defRPr sz="4505">
          <a:solidFill>
            <a:schemeClr val="tx2"/>
          </a:solidFill>
          <a:latin typeface="Arial" charset="0"/>
          <a:ea typeface="宋体" pitchFamily="2" charset="-122"/>
        </a:defRPr>
      </a:lvl5pPr>
      <a:lvl6pPr marL="468081" algn="ctr" rtl="0" fontAlgn="base">
        <a:spcBef>
          <a:spcPct val="0"/>
        </a:spcBef>
        <a:spcAft>
          <a:spcPct val="0"/>
        </a:spcAft>
        <a:defRPr sz="4505">
          <a:solidFill>
            <a:schemeClr val="tx2"/>
          </a:solidFill>
          <a:latin typeface="Arial" charset="0"/>
          <a:ea typeface="宋体" pitchFamily="2" charset="-122"/>
        </a:defRPr>
      </a:lvl6pPr>
      <a:lvl7pPr marL="936163" algn="ctr" rtl="0" fontAlgn="base">
        <a:spcBef>
          <a:spcPct val="0"/>
        </a:spcBef>
        <a:spcAft>
          <a:spcPct val="0"/>
        </a:spcAft>
        <a:defRPr sz="4505">
          <a:solidFill>
            <a:schemeClr val="tx2"/>
          </a:solidFill>
          <a:latin typeface="Arial" charset="0"/>
          <a:ea typeface="宋体" pitchFamily="2" charset="-122"/>
        </a:defRPr>
      </a:lvl7pPr>
      <a:lvl8pPr marL="1404244" algn="ctr" rtl="0" fontAlgn="base">
        <a:spcBef>
          <a:spcPct val="0"/>
        </a:spcBef>
        <a:spcAft>
          <a:spcPct val="0"/>
        </a:spcAft>
        <a:defRPr sz="4505">
          <a:solidFill>
            <a:schemeClr val="tx2"/>
          </a:solidFill>
          <a:latin typeface="Arial" charset="0"/>
          <a:ea typeface="宋体" pitchFamily="2" charset="-122"/>
        </a:defRPr>
      </a:lvl8pPr>
      <a:lvl9pPr marL="1872325" algn="ctr" rtl="0" fontAlgn="base">
        <a:spcBef>
          <a:spcPct val="0"/>
        </a:spcBef>
        <a:spcAft>
          <a:spcPct val="0"/>
        </a:spcAft>
        <a:defRPr sz="4505">
          <a:solidFill>
            <a:schemeClr val="tx2"/>
          </a:solidFill>
          <a:latin typeface="Arial" charset="0"/>
          <a:ea typeface="宋体" pitchFamily="2" charset="-122"/>
        </a:defRPr>
      </a:lvl9pPr>
    </p:titleStyle>
    <p:bodyStyle>
      <a:lvl1pPr marL="351061" indent="-351061" algn="l" rtl="0" eaLnBrk="0" fontAlgn="base" hangingPunct="0">
        <a:spcBef>
          <a:spcPct val="20000"/>
        </a:spcBef>
        <a:spcAft>
          <a:spcPct val="0"/>
        </a:spcAft>
        <a:buChar char="•"/>
        <a:defRPr sz="3276">
          <a:solidFill>
            <a:schemeClr val="tx1"/>
          </a:solidFill>
          <a:latin typeface="+mn-lt"/>
          <a:ea typeface="+mn-ea"/>
          <a:cs typeface="+mn-cs"/>
        </a:defRPr>
      </a:lvl1pPr>
      <a:lvl2pPr marL="760632" indent="-292551" algn="l" rtl="0" eaLnBrk="0" fontAlgn="base" hangingPunct="0">
        <a:spcBef>
          <a:spcPct val="20000"/>
        </a:spcBef>
        <a:spcAft>
          <a:spcPct val="0"/>
        </a:spcAft>
        <a:buChar char="–"/>
        <a:defRPr sz="2867">
          <a:solidFill>
            <a:schemeClr val="tx1"/>
          </a:solidFill>
          <a:latin typeface="+mn-lt"/>
          <a:ea typeface="+mn-ea"/>
        </a:defRPr>
      </a:lvl2pPr>
      <a:lvl3pPr marL="1170203" indent="-234041" algn="l" rtl="0" eaLnBrk="0" fontAlgn="base" hangingPunct="0">
        <a:spcBef>
          <a:spcPct val="20000"/>
        </a:spcBef>
        <a:spcAft>
          <a:spcPct val="0"/>
        </a:spcAft>
        <a:buChar char="•"/>
        <a:defRPr sz="2457">
          <a:solidFill>
            <a:schemeClr val="tx1"/>
          </a:solidFill>
          <a:latin typeface="+mn-lt"/>
          <a:ea typeface="+mn-ea"/>
        </a:defRPr>
      </a:lvl3pPr>
      <a:lvl4pPr marL="1638285" indent="-234041" algn="l" rtl="0" eaLnBrk="0" fontAlgn="base" hangingPunct="0">
        <a:spcBef>
          <a:spcPct val="20000"/>
        </a:spcBef>
        <a:spcAft>
          <a:spcPct val="0"/>
        </a:spcAft>
        <a:buChar char="–"/>
        <a:defRPr sz="2048">
          <a:solidFill>
            <a:schemeClr val="tx1"/>
          </a:solidFill>
          <a:latin typeface="+mn-lt"/>
          <a:ea typeface="+mn-ea"/>
        </a:defRPr>
      </a:lvl4pPr>
      <a:lvl5pPr marL="2106366" indent="-234041" algn="l" rtl="0" eaLnBrk="0" fontAlgn="base" hangingPunct="0">
        <a:spcBef>
          <a:spcPct val="20000"/>
        </a:spcBef>
        <a:spcAft>
          <a:spcPct val="0"/>
        </a:spcAft>
        <a:buChar char="»"/>
        <a:defRPr sz="2048">
          <a:solidFill>
            <a:schemeClr val="tx1"/>
          </a:solidFill>
          <a:latin typeface="+mn-lt"/>
          <a:ea typeface="+mn-ea"/>
        </a:defRPr>
      </a:lvl5pPr>
      <a:lvl6pPr marL="2574447" indent="-234041" algn="l" rtl="0" fontAlgn="base">
        <a:spcBef>
          <a:spcPct val="20000"/>
        </a:spcBef>
        <a:spcAft>
          <a:spcPct val="0"/>
        </a:spcAft>
        <a:buChar char="»"/>
        <a:defRPr sz="2048">
          <a:solidFill>
            <a:schemeClr val="tx1"/>
          </a:solidFill>
          <a:latin typeface="+mn-lt"/>
          <a:ea typeface="+mn-ea"/>
        </a:defRPr>
      </a:lvl6pPr>
      <a:lvl7pPr marL="3042529" indent="-234041" algn="l" rtl="0" fontAlgn="base">
        <a:spcBef>
          <a:spcPct val="20000"/>
        </a:spcBef>
        <a:spcAft>
          <a:spcPct val="0"/>
        </a:spcAft>
        <a:buChar char="»"/>
        <a:defRPr sz="2048">
          <a:solidFill>
            <a:schemeClr val="tx1"/>
          </a:solidFill>
          <a:latin typeface="+mn-lt"/>
          <a:ea typeface="+mn-ea"/>
        </a:defRPr>
      </a:lvl7pPr>
      <a:lvl8pPr marL="3510610" indent="-234041" algn="l" rtl="0" fontAlgn="base">
        <a:spcBef>
          <a:spcPct val="20000"/>
        </a:spcBef>
        <a:spcAft>
          <a:spcPct val="0"/>
        </a:spcAft>
        <a:buChar char="»"/>
        <a:defRPr sz="2048">
          <a:solidFill>
            <a:schemeClr val="tx1"/>
          </a:solidFill>
          <a:latin typeface="+mn-lt"/>
          <a:ea typeface="+mn-ea"/>
        </a:defRPr>
      </a:lvl8pPr>
      <a:lvl9pPr marL="3978692" indent="-234041" algn="l" rtl="0" fontAlgn="base">
        <a:spcBef>
          <a:spcPct val="20000"/>
        </a:spcBef>
        <a:spcAft>
          <a:spcPct val="0"/>
        </a:spcAft>
        <a:buChar char="»"/>
        <a:defRPr sz="2048">
          <a:solidFill>
            <a:schemeClr val="tx1"/>
          </a:solidFill>
          <a:latin typeface="+mn-lt"/>
          <a:ea typeface="+mn-ea"/>
        </a:defRPr>
      </a:lvl9pPr>
    </p:bodyStyle>
    <p:otherStyle>
      <a:defPPr>
        <a:defRPr lang="zh-CN"/>
      </a:defPPr>
      <a:lvl1pPr marL="0" algn="l" defTabSz="936163" rtl="0" eaLnBrk="1" latinLnBrk="0" hangingPunct="1">
        <a:defRPr sz="1843" kern="1200">
          <a:solidFill>
            <a:schemeClr val="tx1"/>
          </a:solidFill>
          <a:latin typeface="+mn-lt"/>
          <a:ea typeface="+mn-ea"/>
          <a:cs typeface="+mn-cs"/>
        </a:defRPr>
      </a:lvl1pPr>
      <a:lvl2pPr marL="468081" algn="l" defTabSz="936163" rtl="0" eaLnBrk="1" latinLnBrk="0" hangingPunct="1">
        <a:defRPr sz="1843" kern="1200">
          <a:solidFill>
            <a:schemeClr val="tx1"/>
          </a:solidFill>
          <a:latin typeface="+mn-lt"/>
          <a:ea typeface="+mn-ea"/>
          <a:cs typeface="+mn-cs"/>
        </a:defRPr>
      </a:lvl2pPr>
      <a:lvl3pPr marL="936163" algn="l" defTabSz="936163" rtl="0" eaLnBrk="1" latinLnBrk="0" hangingPunct="1">
        <a:defRPr sz="1843" kern="1200">
          <a:solidFill>
            <a:schemeClr val="tx1"/>
          </a:solidFill>
          <a:latin typeface="+mn-lt"/>
          <a:ea typeface="+mn-ea"/>
          <a:cs typeface="+mn-cs"/>
        </a:defRPr>
      </a:lvl3pPr>
      <a:lvl4pPr marL="1404244" algn="l" defTabSz="936163" rtl="0" eaLnBrk="1" latinLnBrk="0" hangingPunct="1">
        <a:defRPr sz="1843" kern="1200">
          <a:solidFill>
            <a:schemeClr val="tx1"/>
          </a:solidFill>
          <a:latin typeface="+mn-lt"/>
          <a:ea typeface="+mn-ea"/>
          <a:cs typeface="+mn-cs"/>
        </a:defRPr>
      </a:lvl4pPr>
      <a:lvl5pPr marL="1872325" algn="l" defTabSz="936163" rtl="0" eaLnBrk="1" latinLnBrk="0" hangingPunct="1">
        <a:defRPr sz="1843" kern="1200">
          <a:solidFill>
            <a:schemeClr val="tx1"/>
          </a:solidFill>
          <a:latin typeface="+mn-lt"/>
          <a:ea typeface="+mn-ea"/>
          <a:cs typeface="+mn-cs"/>
        </a:defRPr>
      </a:lvl5pPr>
      <a:lvl6pPr marL="2340407" algn="l" defTabSz="936163" rtl="0" eaLnBrk="1" latinLnBrk="0" hangingPunct="1">
        <a:defRPr sz="1843" kern="1200">
          <a:solidFill>
            <a:schemeClr val="tx1"/>
          </a:solidFill>
          <a:latin typeface="+mn-lt"/>
          <a:ea typeface="+mn-ea"/>
          <a:cs typeface="+mn-cs"/>
        </a:defRPr>
      </a:lvl6pPr>
      <a:lvl7pPr marL="2808488" algn="l" defTabSz="936163" rtl="0" eaLnBrk="1" latinLnBrk="0" hangingPunct="1">
        <a:defRPr sz="1843" kern="1200">
          <a:solidFill>
            <a:schemeClr val="tx1"/>
          </a:solidFill>
          <a:latin typeface="+mn-lt"/>
          <a:ea typeface="+mn-ea"/>
          <a:cs typeface="+mn-cs"/>
        </a:defRPr>
      </a:lvl7pPr>
      <a:lvl8pPr marL="3276570" algn="l" defTabSz="936163" rtl="0" eaLnBrk="1" latinLnBrk="0" hangingPunct="1">
        <a:defRPr sz="1843" kern="1200">
          <a:solidFill>
            <a:schemeClr val="tx1"/>
          </a:solidFill>
          <a:latin typeface="+mn-lt"/>
          <a:ea typeface="+mn-ea"/>
          <a:cs typeface="+mn-cs"/>
        </a:defRPr>
      </a:lvl8pPr>
      <a:lvl9pPr marL="3744651" algn="l" defTabSz="936163" rtl="0" eaLnBrk="1" latinLnBrk="0" hangingPunct="1">
        <a:defRPr sz="184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tags" Target="../tags/tag31.xml"/><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notesSlide" Target="../notesSlides/notesSlide3.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11" Type="http://schemas.openxmlformats.org/officeDocument/2006/relationships/slideLayout" Target="../slideLayouts/slideLayout2.xml"/><Relationship Id="rId5" Type="http://schemas.openxmlformats.org/officeDocument/2006/relationships/tags" Target="../tags/tag28.xml"/><Relationship Id="rId10" Type="http://schemas.openxmlformats.org/officeDocument/2006/relationships/tags" Target="../tags/tag33.xml"/><Relationship Id="rId4" Type="http://schemas.openxmlformats.org/officeDocument/2006/relationships/tags" Target="../tags/tag27.xml"/><Relationship Id="rId9" Type="http://schemas.openxmlformats.org/officeDocument/2006/relationships/tags" Target="../tags/tag3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tags" Target="../tags/tag41.xml"/><Relationship Id="rId3" Type="http://schemas.openxmlformats.org/officeDocument/2006/relationships/tags" Target="../tags/tag36.xml"/><Relationship Id="rId7" Type="http://schemas.openxmlformats.org/officeDocument/2006/relationships/tags" Target="../tags/tag40.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5" Type="http://schemas.openxmlformats.org/officeDocument/2006/relationships/tags" Target="../tags/tag38.xml"/><Relationship Id="rId10" Type="http://schemas.openxmlformats.org/officeDocument/2006/relationships/notesSlide" Target="../notesSlides/notesSlide5.xml"/><Relationship Id="rId4" Type="http://schemas.openxmlformats.org/officeDocument/2006/relationships/tags" Target="../tags/tag37.xml"/><Relationship Id="rId9"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tags" Target="../tags/tag49.xml"/><Relationship Id="rId3" Type="http://schemas.openxmlformats.org/officeDocument/2006/relationships/tags" Target="../tags/tag44.xml"/><Relationship Id="rId7" Type="http://schemas.openxmlformats.org/officeDocument/2006/relationships/tags" Target="../tags/tag48.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9"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tags" Target="../tags/tag57.xml"/><Relationship Id="rId3" Type="http://schemas.openxmlformats.org/officeDocument/2006/relationships/tags" Target="../tags/tag52.xml"/><Relationship Id="rId7" Type="http://schemas.openxmlformats.org/officeDocument/2006/relationships/tags" Target="../tags/tag56.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11" Type="http://schemas.openxmlformats.org/officeDocument/2006/relationships/slideLayout" Target="../slideLayouts/slideLayout2.xml"/><Relationship Id="rId5" Type="http://schemas.openxmlformats.org/officeDocument/2006/relationships/tags" Target="../tags/tag54.xml"/><Relationship Id="rId10" Type="http://schemas.openxmlformats.org/officeDocument/2006/relationships/tags" Target="../tags/tag59.xml"/><Relationship Id="rId4" Type="http://schemas.openxmlformats.org/officeDocument/2006/relationships/tags" Target="../tags/tag53.xml"/><Relationship Id="rId9" Type="http://schemas.openxmlformats.org/officeDocument/2006/relationships/tags" Target="../tags/tag58.xml"/></Relationships>
</file>

<file path=ppt/slides/_rels/slide17.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slideLayout" Target="../slideLayouts/slideLayout2.xml"/><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tags" Target="../tags/tag71.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tags" Target="../tags/tag65.xml"/><Relationship Id="rId11" Type="http://schemas.openxmlformats.org/officeDocument/2006/relationships/tags" Target="../tags/tag70.xml"/><Relationship Id="rId5" Type="http://schemas.openxmlformats.org/officeDocument/2006/relationships/tags" Target="../tags/tag64.xml"/><Relationship Id="rId10" Type="http://schemas.openxmlformats.org/officeDocument/2006/relationships/tags" Target="../tags/tag69.xml"/><Relationship Id="rId4" Type="http://schemas.openxmlformats.org/officeDocument/2006/relationships/tags" Target="../tags/tag63.xml"/><Relationship Id="rId9" Type="http://schemas.openxmlformats.org/officeDocument/2006/relationships/tags" Target="../tags/tag68.xml"/></Relationships>
</file>

<file path=ppt/slides/_rels/slide18.xml.rels><?xml version="1.0" encoding="UTF-8" standalone="yes"?>
<Relationships xmlns="http://schemas.openxmlformats.org/package/2006/relationships"><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 Id="rId5" Type="http://schemas.openxmlformats.org/officeDocument/2006/relationships/slideLayout" Target="../slideLayouts/slideLayout2.xml"/><Relationship Id="rId4" Type="http://schemas.openxmlformats.org/officeDocument/2006/relationships/tags" Target="../tags/tag75.xml"/></Relationships>
</file>

<file path=ppt/slides/_rels/slide19.xml.rels><?xml version="1.0" encoding="UTF-8" standalone="yes"?>
<Relationships xmlns="http://schemas.openxmlformats.org/package/2006/relationships"><Relationship Id="rId8" Type="http://schemas.openxmlformats.org/officeDocument/2006/relationships/tags" Target="../tags/tag83.xml"/><Relationship Id="rId13" Type="http://schemas.openxmlformats.org/officeDocument/2006/relationships/slideLayout" Target="../slideLayouts/slideLayout2.xml"/><Relationship Id="rId3" Type="http://schemas.openxmlformats.org/officeDocument/2006/relationships/tags" Target="../tags/tag78.xml"/><Relationship Id="rId7" Type="http://schemas.openxmlformats.org/officeDocument/2006/relationships/tags" Target="../tags/tag82.xml"/><Relationship Id="rId12" Type="http://schemas.openxmlformats.org/officeDocument/2006/relationships/tags" Target="../tags/tag87.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tags" Target="../tags/tag81.xml"/><Relationship Id="rId11" Type="http://schemas.openxmlformats.org/officeDocument/2006/relationships/tags" Target="../tags/tag86.xml"/><Relationship Id="rId5" Type="http://schemas.openxmlformats.org/officeDocument/2006/relationships/tags" Target="../tags/tag80.xml"/><Relationship Id="rId15" Type="http://schemas.openxmlformats.org/officeDocument/2006/relationships/image" Target="../media/image10.png"/><Relationship Id="rId10" Type="http://schemas.openxmlformats.org/officeDocument/2006/relationships/tags" Target="../tags/tag85.xml"/><Relationship Id="rId4" Type="http://schemas.openxmlformats.org/officeDocument/2006/relationships/tags" Target="../tags/tag79.xml"/><Relationship Id="rId9" Type="http://schemas.openxmlformats.org/officeDocument/2006/relationships/tags" Target="../tags/tag84.xml"/><Relationship Id="rId14" Type="http://schemas.openxmlformats.org/officeDocument/2006/relationships/image" Target="../media/image9.png"/></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2.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20.xml.rels><?xml version="1.0" encoding="UTF-8" standalone="yes"?>
<Relationships xmlns="http://schemas.openxmlformats.org/package/2006/relationships"><Relationship Id="rId8" Type="http://schemas.openxmlformats.org/officeDocument/2006/relationships/tags" Target="../tags/tag95.xml"/><Relationship Id="rId13" Type="http://schemas.openxmlformats.org/officeDocument/2006/relationships/slideLayout" Target="../slideLayouts/slideLayout2.xml"/><Relationship Id="rId3" Type="http://schemas.openxmlformats.org/officeDocument/2006/relationships/tags" Target="../tags/tag90.xml"/><Relationship Id="rId7" Type="http://schemas.openxmlformats.org/officeDocument/2006/relationships/tags" Target="../tags/tag94.xml"/><Relationship Id="rId12" Type="http://schemas.openxmlformats.org/officeDocument/2006/relationships/tags" Target="../tags/tag99.xml"/><Relationship Id="rId2" Type="http://schemas.openxmlformats.org/officeDocument/2006/relationships/tags" Target="../tags/tag89.xml"/><Relationship Id="rId16" Type="http://schemas.openxmlformats.org/officeDocument/2006/relationships/chart" Target="../charts/chart5.xml"/><Relationship Id="rId1" Type="http://schemas.openxmlformats.org/officeDocument/2006/relationships/tags" Target="../tags/tag88.xml"/><Relationship Id="rId6" Type="http://schemas.openxmlformats.org/officeDocument/2006/relationships/tags" Target="../tags/tag93.xml"/><Relationship Id="rId11" Type="http://schemas.openxmlformats.org/officeDocument/2006/relationships/tags" Target="../tags/tag98.xml"/><Relationship Id="rId5" Type="http://schemas.openxmlformats.org/officeDocument/2006/relationships/tags" Target="../tags/tag92.xml"/><Relationship Id="rId15" Type="http://schemas.openxmlformats.org/officeDocument/2006/relationships/image" Target="../media/image10.png"/><Relationship Id="rId10" Type="http://schemas.openxmlformats.org/officeDocument/2006/relationships/tags" Target="../tags/tag97.xml"/><Relationship Id="rId4" Type="http://schemas.openxmlformats.org/officeDocument/2006/relationships/tags" Target="../tags/tag91.xml"/><Relationship Id="rId9" Type="http://schemas.openxmlformats.org/officeDocument/2006/relationships/tags" Target="../tags/tag96.xml"/><Relationship Id="rId1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5.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slideLayout" Target="../slideLayouts/slideLayout2.xml"/><Relationship Id="rId5" Type="http://schemas.openxmlformats.org/officeDocument/2006/relationships/tags" Target="../tags/tag19.xml"/><Relationship Id="rId4" Type="http://schemas.openxmlformats.org/officeDocument/2006/relationships/tags" Target="../tags/tag18.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6"/>
          <p:cNvSpPr txBox="1">
            <a:spLocks/>
          </p:cNvSpPr>
          <p:nvPr/>
        </p:nvSpPr>
        <p:spPr bwMode="auto">
          <a:xfrm>
            <a:off x="2603664" y="2674053"/>
            <a:ext cx="6414082" cy="608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defTabSz="702076">
              <a:lnSpc>
                <a:spcPct val="100000"/>
              </a:lnSpc>
              <a:spcBef>
                <a:spcPct val="0"/>
              </a:spcBef>
              <a:buNone/>
            </a:pPr>
            <a:r>
              <a:rPr lang="zh-CN" altLang="en-US" sz="3378" b="1">
                <a:solidFill>
                  <a:srgbClr val="FFFFFF"/>
                </a:solidFill>
                <a:latin typeface="微软雅黑" panose="020B0503020204020204" pitchFamily="34" charset="-122"/>
                <a:ea typeface="微软雅黑" panose="020B0503020204020204" pitchFamily="34" charset="-122"/>
              </a:rPr>
              <a:t>第一章 植被遥感概述</a:t>
            </a:r>
          </a:p>
        </p:txBody>
      </p:sp>
      <p:sp>
        <p:nvSpPr>
          <p:cNvPr id="3075" name="副标题 7"/>
          <p:cNvSpPr txBox="1">
            <a:spLocks/>
          </p:cNvSpPr>
          <p:nvPr/>
        </p:nvSpPr>
        <p:spPr bwMode="auto">
          <a:xfrm>
            <a:off x="2526871" y="3401763"/>
            <a:ext cx="6414082" cy="387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defTabSz="702076" fontAlgn="ctr">
              <a:lnSpc>
                <a:spcPct val="100000"/>
              </a:lnSpc>
              <a:spcBef>
                <a:spcPct val="0"/>
              </a:spcBef>
              <a:spcAft>
                <a:spcPts val="921"/>
              </a:spcAft>
              <a:buSzPct val="70000"/>
              <a:buNone/>
            </a:pPr>
            <a:r>
              <a:rPr lang="en-US" altLang="zh-CN" sz="2457">
                <a:solidFill>
                  <a:srgbClr val="FFFFFF"/>
                </a:solidFill>
                <a:latin typeface="微软雅黑" panose="020B0503020204020204" pitchFamily="34" charset="-122"/>
                <a:ea typeface="微软雅黑" panose="020B0503020204020204" pitchFamily="34" charset="-122"/>
              </a:rPr>
              <a:t>《</a:t>
            </a:r>
            <a:r>
              <a:rPr lang="zh-CN" altLang="en-US" sz="2457">
                <a:solidFill>
                  <a:srgbClr val="FFFFFF"/>
                </a:solidFill>
                <a:latin typeface="微软雅黑" panose="020B0503020204020204" pitchFamily="34" charset="-122"/>
                <a:ea typeface="微软雅黑" panose="020B0503020204020204" pitchFamily="34" charset="-122"/>
              </a:rPr>
              <a:t>环境遥感</a:t>
            </a:r>
            <a:r>
              <a:rPr lang="en-US" altLang="zh-CN" sz="2457">
                <a:solidFill>
                  <a:srgbClr val="FFFFFF"/>
                </a:solidFill>
                <a:latin typeface="微软雅黑" panose="020B0503020204020204" pitchFamily="34" charset="-122"/>
                <a:ea typeface="微软雅黑" panose="020B0503020204020204" pitchFamily="34" charset="-122"/>
              </a:rPr>
              <a:t>》</a:t>
            </a:r>
            <a:r>
              <a:rPr lang="zh-CN" altLang="en-US" sz="2457" b="1">
                <a:solidFill>
                  <a:srgbClr val="FFFFFF"/>
                </a:solidFill>
                <a:latin typeface="微软雅黑" panose="020B0503020204020204" pitchFamily="34" charset="-122"/>
                <a:ea typeface="微软雅黑" panose="020B0503020204020204" pitchFamily="34" charset="-122"/>
              </a:rPr>
              <a:t>植被篇</a:t>
            </a:r>
            <a:endParaRPr lang="en-US" altLang="zh-CN" sz="2457" b="1">
              <a:solidFill>
                <a:srgbClr val="FFFFFF"/>
              </a:solidFill>
              <a:latin typeface="微软雅黑" panose="020B0503020204020204" pitchFamily="34" charset="-122"/>
              <a:ea typeface="微软雅黑" panose="020B0503020204020204" pitchFamily="34" charset="-122"/>
            </a:endParaRPr>
          </a:p>
        </p:txBody>
      </p:sp>
      <p:sp>
        <p:nvSpPr>
          <p:cNvPr id="3076" name="矩形 5"/>
          <p:cNvSpPr>
            <a:spLocks noChangeArrowheads="1"/>
          </p:cNvSpPr>
          <p:nvPr/>
        </p:nvSpPr>
        <p:spPr bwMode="auto">
          <a:xfrm>
            <a:off x="7214197" y="3908843"/>
            <a:ext cx="1726756" cy="37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defTabSz="702076" fontAlgn="ctr">
              <a:lnSpc>
                <a:spcPct val="100000"/>
              </a:lnSpc>
              <a:spcBef>
                <a:spcPct val="0"/>
              </a:spcBef>
              <a:spcAft>
                <a:spcPts val="307"/>
              </a:spcAft>
              <a:buSzPct val="70000"/>
              <a:buNone/>
            </a:pPr>
            <a:r>
              <a:rPr lang="zh-CN" altLang="en-US" sz="1843" dirty="0">
                <a:solidFill>
                  <a:srgbClr val="FFFFFF"/>
                </a:solidFill>
                <a:latin typeface="等线" panose="02010600030101010101" pitchFamily="2" charset="-122"/>
              </a:rPr>
              <a:t>任课教师  刘英</a:t>
            </a:r>
          </a:p>
        </p:txBody>
      </p:sp>
      <p:sp>
        <p:nvSpPr>
          <p:cNvPr id="5" name="标题 6"/>
          <p:cNvSpPr txBox="1">
            <a:spLocks/>
          </p:cNvSpPr>
          <p:nvPr/>
        </p:nvSpPr>
        <p:spPr bwMode="auto">
          <a:xfrm>
            <a:off x="-2304032" y="288082"/>
            <a:ext cx="835342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defTabSz="914400" eaLnBrk="1" hangingPunct="1">
              <a:lnSpc>
                <a:spcPct val="100000"/>
              </a:lnSpc>
              <a:spcBef>
                <a:spcPct val="0"/>
              </a:spcBef>
              <a:buFont typeface="Arial" panose="020B0604020202020204" pitchFamily="34" charset="0"/>
              <a:buNone/>
            </a:pPr>
            <a:r>
              <a:rPr lang="zh-CN" altLang="en-US" sz="4400" b="1" dirty="0">
                <a:solidFill>
                  <a:srgbClr val="FFFFFF"/>
                </a:solidFill>
                <a:latin typeface="微软雅黑" panose="020B0503020204020204" pitchFamily="34" charset="-122"/>
                <a:ea typeface="微软雅黑" panose="020B0503020204020204" pitchFamily="34" charset="-122"/>
              </a:rPr>
              <a:t>第一章 植被遥感概述</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32" y="1129666"/>
            <a:ext cx="9262065" cy="5207088"/>
          </a:xfrm>
          <a:prstGeom prst="rect">
            <a:avLst/>
          </a:prstGeom>
        </p:spPr>
      </p:pic>
    </p:spTree>
    <p:extLst>
      <p:ext uri="{BB962C8B-B14F-4D97-AF65-F5344CB8AC3E}">
        <p14:creationId xmlns:p14="http://schemas.microsoft.com/office/powerpoint/2010/main" val="39755988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anim calcmode="lin" valueType="num">
                                      <p:cBhvr>
                                        <p:cTn id="8" dur="500" fill="hold"/>
                                        <p:tgtEl>
                                          <p:spTgt spid="3074"/>
                                        </p:tgtEl>
                                        <p:attrNameLst>
                                          <p:attrName>ppt_x</p:attrName>
                                        </p:attrNameLst>
                                      </p:cBhvr>
                                      <p:tavLst>
                                        <p:tav tm="0">
                                          <p:val>
                                            <p:strVal val="#ppt_x"/>
                                          </p:val>
                                        </p:tav>
                                        <p:tav tm="100000">
                                          <p:val>
                                            <p:strVal val="#ppt_x"/>
                                          </p:val>
                                        </p:tav>
                                      </p:tavLst>
                                    </p:anim>
                                    <p:anim calcmode="lin" valueType="num">
                                      <p:cBhvr>
                                        <p:cTn id="9" dur="500" fill="hold"/>
                                        <p:tgtEl>
                                          <p:spTgt spid="3074"/>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500"/>
                                  </p:stCondLst>
                                  <p:childTnLst>
                                    <p:set>
                                      <p:cBhvr>
                                        <p:cTn id="11" dur="1" fill="hold">
                                          <p:stCondLst>
                                            <p:cond delay="0"/>
                                          </p:stCondLst>
                                        </p:cTn>
                                        <p:tgtEl>
                                          <p:spTgt spid="3075"/>
                                        </p:tgtEl>
                                        <p:attrNameLst>
                                          <p:attrName>style.visibility</p:attrName>
                                        </p:attrNameLst>
                                      </p:cBhvr>
                                      <p:to>
                                        <p:strVal val="visible"/>
                                      </p:to>
                                    </p:set>
                                    <p:animEffect transition="in" filter="fade">
                                      <p:cBhvr>
                                        <p:cTn id="12" dur="500"/>
                                        <p:tgtEl>
                                          <p:spTgt spid="3075"/>
                                        </p:tgtEl>
                                      </p:cBhvr>
                                    </p:animEffect>
                                    <p:anim calcmode="lin" valueType="num">
                                      <p:cBhvr>
                                        <p:cTn id="13" dur="500" fill="hold"/>
                                        <p:tgtEl>
                                          <p:spTgt spid="3075"/>
                                        </p:tgtEl>
                                        <p:attrNameLst>
                                          <p:attrName>ppt_x</p:attrName>
                                        </p:attrNameLst>
                                      </p:cBhvr>
                                      <p:tavLst>
                                        <p:tav tm="0">
                                          <p:val>
                                            <p:strVal val="#ppt_x"/>
                                          </p:val>
                                        </p:tav>
                                        <p:tav tm="100000">
                                          <p:val>
                                            <p:strVal val="#ppt_x"/>
                                          </p:val>
                                        </p:tav>
                                      </p:tavLst>
                                    </p:anim>
                                    <p:anim calcmode="lin" valueType="num">
                                      <p:cBhvr>
                                        <p:cTn id="14" dur="500" fill="hold"/>
                                        <p:tgtEl>
                                          <p:spTgt spid="3075"/>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500"/>
                                  </p:stCondLst>
                                  <p:childTnLst>
                                    <p:set>
                                      <p:cBhvr>
                                        <p:cTn id="16" dur="1" fill="hold">
                                          <p:stCondLst>
                                            <p:cond delay="0"/>
                                          </p:stCondLst>
                                        </p:cTn>
                                        <p:tgtEl>
                                          <p:spTgt spid="3076"/>
                                        </p:tgtEl>
                                        <p:attrNameLst>
                                          <p:attrName>style.visibility</p:attrName>
                                        </p:attrNameLst>
                                      </p:cBhvr>
                                      <p:to>
                                        <p:strVal val="visible"/>
                                      </p:to>
                                    </p:set>
                                    <p:anim calcmode="lin" valueType="num">
                                      <p:cBhvr>
                                        <p:cTn id="17" dur="500" fill="hold"/>
                                        <p:tgtEl>
                                          <p:spTgt spid="3076"/>
                                        </p:tgtEl>
                                        <p:attrNameLst>
                                          <p:attrName>ppt_w</p:attrName>
                                        </p:attrNameLst>
                                      </p:cBhvr>
                                      <p:tavLst>
                                        <p:tav tm="0">
                                          <p:val>
                                            <p:fltVal val="0"/>
                                          </p:val>
                                        </p:tav>
                                        <p:tav tm="100000">
                                          <p:val>
                                            <p:strVal val="#ppt_w"/>
                                          </p:val>
                                        </p:tav>
                                      </p:tavLst>
                                    </p:anim>
                                    <p:anim calcmode="lin" valueType="num">
                                      <p:cBhvr>
                                        <p:cTn id="18" dur="500" fill="hold"/>
                                        <p:tgtEl>
                                          <p:spTgt spid="3076"/>
                                        </p:tgtEl>
                                        <p:attrNameLst>
                                          <p:attrName>ppt_h</p:attrName>
                                        </p:attrNameLst>
                                      </p:cBhvr>
                                      <p:tavLst>
                                        <p:tav tm="0">
                                          <p:val>
                                            <p:fltVal val="0"/>
                                          </p:val>
                                        </p:tav>
                                        <p:tav tm="100000">
                                          <p:val>
                                            <p:strVal val="#ppt_h"/>
                                          </p:val>
                                        </p:tav>
                                      </p:tavLst>
                                    </p:anim>
                                    <p:animEffect transition="in" filter="fade">
                                      <p:cBhvr>
                                        <p:cTn id="19" dur="500"/>
                                        <p:tgtEl>
                                          <p:spTgt spid="3076"/>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anim calcmode="lin" valueType="num">
                                      <p:cBhvr>
                                        <p:cTn id="23" dur="500" fill="hold"/>
                                        <p:tgtEl>
                                          <p:spTgt spid="5"/>
                                        </p:tgtEl>
                                        <p:attrNameLst>
                                          <p:attrName>ppt_x</p:attrName>
                                        </p:attrNameLst>
                                      </p:cBhvr>
                                      <p:tavLst>
                                        <p:tav tm="0">
                                          <p:val>
                                            <p:strVal val="#ppt_x"/>
                                          </p:val>
                                        </p:tav>
                                        <p:tav tm="100000">
                                          <p:val>
                                            <p:strVal val="#ppt_x"/>
                                          </p:val>
                                        </p:tav>
                                      </p:tavLst>
                                    </p:anim>
                                    <p:anim calcmode="lin" valueType="num">
                                      <p:cBhvr>
                                        <p:cTn id="24"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5" grpId="0"/>
      <p:bldP spid="3076"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a:grpSpLocks/>
          </p:cNvGrpSpPr>
          <p:nvPr/>
        </p:nvGrpSpPr>
        <p:grpSpPr bwMode="auto">
          <a:xfrm>
            <a:off x="1443230" y="1851266"/>
            <a:ext cx="2625605" cy="3833578"/>
            <a:chOff x="1879600" y="1150938"/>
            <a:chExt cx="3419475" cy="4992687"/>
          </a:xfrm>
        </p:grpSpPr>
        <p:sp>
          <p:nvSpPr>
            <p:cNvPr id="19" name="梯形 18"/>
            <p:cNvSpPr/>
            <p:nvPr/>
          </p:nvSpPr>
          <p:spPr bwMode="auto">
            <a:xfrm rot="5400000">
              <a:off x="1092994" y="1937544"/>
              <a:ext cx="4992687" cy="3419475"/>
            </a:xfrm>
            <a:prstGeom prst="trapezoid">
              <a:avLst>
                <a:gd name="adj" fmla="val 40632"/>
              </a:avLst>
            </a:prstGeom>
            <a:solidFill>
              <a:schemeClr val="tx1">
                <a:lumMod val="65000"/>
                <a:lumOff val="35000"/>
              </a:schemeClr>
            </a:solidFill>
            <a:ln w="25400" cap="flat" cmpd="sng" algn="ctr">
              <a:noFill/>
              <a:prstDash val="solid"/>
            </a:ln>
            <a:effectLst/>
          </p:spPr>
          <p:txBody>
            <a:bodyPr anchor="ctr"/>
            <a:lstStyle/>
            <a:p>
              <a:pPr algn="ctr" defTabSz="702041" fontAlgn="auto">
                <a:spcBef>
                  <a:spcPts val="0"/>
                </a:spcBef>
                <a:spcAft>
                  <a:spcPts val="0"/>
                </a:spcAft>
                <a:defRPr/>
              </a:pPr>
              <a:endParaRPr lang="zh-CN" altLang="en-US" sz="1433" kern="0" dirty="0">
                <a:solidFill>
                  <a:prstClr val="white"/>
                </a:solidFill>
                <a:latin typeface="Calibri"/>
                <a:ea typeface="微软雅黑" charset="0"/>
              </a:endParaRPr>
            </a:p>
          </p:txBody>
        </p:sp>
        <p:sp>
          <p:nvSpPr>
            <p:cNvPr id="13323" name="矩形 24"/>
            <p:cNvSpPr>
              <a:spLocks noChangeArrowheads="1"/>
            </p:cNvSpPr>
            <p:nvPr/>
          </p:nvSpPr>
          <p:spPr bwMode="auto">
            <a:xfrm>
              <a:off x="1879600" y="2828925"/>
              <a:ext cx="3419475" cy="858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50000"/>
                </a:lnSpc>
                <a:spcBef>
                  <a:spcPct val="0"/>
                </a:spcBef>
                <a:spcAft>
                  <a:spcPts val="1843"/>
                </a:spcAft>
                <a:buNone/>
              </a:pPr>
              <a:r>
                <a:rPr lang="zh-CN" altLang="en-US" sz="2457" b="1">
                  <a:solidFill>
                    <a:schemeClr val="bg1"/>
                  </a:solidFill>
                  <a:latin typeface="微软雅黑" panose="020B0503020204020204" pitchFamily="34" charset="-122"/>
                  <a:ea typeface="微软雅黑" panose="020B0503020204020204" pitchFamily="34" charset="-122"/>
                </a:rPr>
                <a:t>定性研究</a:t>
              </a:r>
              <a:endParaRPr lang="en-US" altLang="zh-CN" sz="1843" b="1">
                <a:solidFill>
                  <a:schemeClr val="bg1"/>
                </a:solidFill>
                <a:latin typeface="微软雅黑" panose="020B0503020204020204" pitchFamily="34" charset="-122"/>
                <a:ea typeface="微软雅黑" panose="020B0503020204020204" pitchFamily="34" charset="-122"/>
              </a:endParaRPr>
            </a:p>
          </p:txBody>
        </p:sp>
        <p:sp>
          <p:nvSpPr>
            <p:cNvPr id="26" name="矩形 11"/>
            <p:cNvSpPr>
              <a:spLocks noChangeArrowheads="1"/>
            </p:cNvSpPr>
            <p:nvPr/>
          </p:nvSpPr>
          <p:spPr bwMode="auto">
            <a:xfrm>
              <a:off x="1879600" y="2044700"/>
              <a:ext cx="2040250" cy="766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微软雅黑" panose="020B0503020204020204" pitchFamily="34" charset="-122"/>
                </a:defRPr>
              </a:lvl1pPr>
              <a:lvl2pPr marL="742950" indent="-285750">
                <a:defRPr>
                  <a:solidFill>
                    <a:schemeClr val="tx1"/>
                  </a:solidFill>
                  <a:latin typeface="Verdana" panose="020B0604030504040204" pitchFamily="34" charset="0"/>
                  <a:ea typeface="微软雅黑" panose="020B0503020204020204" pitchFamily="34" charset="-122"/>
                </a:defRPr>
              </a:lvl2pPr>
              <a:lvl3pPr marL="1143000" indent="-228600">
                <a:defRPr>
                  <a:solidFill>
                    <a:schemeClr val="tx1"/>
                  </a:solidFill>
                  <a:latin typeface="Verdana" panose="020B0604030504040204" pitchFamily="34" charset="0"/>
                  <a:ea typeface="微软雅黑" panose="020B0503020204020204" pitchFamily="34" charset="-122"/>
                </a:defRPr>
              </a:lvl3pPr>
              <a:lvl4pPr marL="1600200" indent="-228600">
                <a:defRPr>
                  <a:solidFill>
                    <a:schemeClr val="tx1"/>
                  </a:solidFill>
                  <a:latin typeface="Verdana" panose="020B0604030504040204" pitchFamily="34" charset="0"/>
                  <a:ea typeface="微软雅黑" panose="020B0503020204020204" pitchFamily="34" charset="-122"/>
                </a:defRPr>
              </a:lvl4pPr>
              <a:lvl5pPr marL="2057400" indent="-22860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微软雅黑" panose="020B0503020204020204" pitchFamily="34" charset="-122"/>
                </a:defRPr>
              </a:lvl9pPr>
            </a:lstStyle>
            <a:p>
              <a:pPr>
                <a:lnSpc>
                  <a:spcPct val="150000"/>
                </a:lnSpc>
                <a:defRPr/>
              </a:pPr>
              <a:r>
                <a:rPr lang="en-US" altLang="zh-CN" sz="2150" b="1" dirty="0">
                  <a:solidFill>
                    <a:schemeClr val="bg1"/>
                  </a:solidFill>
                  <a:latin typeface="+mn-lt"/>
                  <a:cs typeface="Times New Roman" panose="02020603050405020304" pitchFamily="18" charset="0"/>
                </a:rPr>
                <a:t>PART ONE</a:t>
              </a:r>
            </a:p>
          </p:txBody>
        </p:sp>
        <p:sp>
          <p:nvSpPr>
            <p:cNvPr id="13325" name="矩形 3"/>
            <p:cNvSpPr>
              <a:spLocks noChangeArrowheads="1"/>
            </p:cNvSpPr>
            <p:nvPr/>
          </p:nvSpPr>
          <p:spPr bwMode="auto">
            <a:xfrm>
              <a:off x="2293938" y="3905250"/>
              <a:ext cx="2590800" cy="95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50000"/>
                </a:lnSpc>
                <a:spcBef>
                  <a:spcPct val="0"/>
                </a:spcBef>
                <a:buFontTx/>
                <a:buNone/>
              </a:pPr>
              <a:r>
                <a:rPr lang="zh-CN" altLang="zh-CN" sz="1382" noProof="1">
                  <a:solidFill>
                    <a:srgbClr val="FFFFFF"/>
                  </a:solidFill>
                  <a:latin typeface="微软雅黑" panose="020B0503020204020204" pitchFamily="34" charset="-122"/>
                  <a:ea typeface="微软雅黑" panose="020B0503020204020204" pitchFamily="34" charset="-122"/>
                </a:rPr>
                <a:t>•  </a:t>
              </a:r>
              <a:r>
                <a:rPr lang="zh-CN" altLang="en-US" sz="1382" noProof="1">
                  <a:solidFill>
                    <a:srgbClr val="FFFFFF"/>
                  </a:solidFill>
                  <a:latin typeface="微软雅黑" panose="020B0503020204020204" pitchFamily="34" charset="-122"/>
                  <a:ea typeface="微软雅黑" panose="020B0503020204020204" pitchFamily="34" charset="-122"/>
                </a:rPr>
                <a:t>基于影像分类的研究</a:t>
              </a:r>
              <a:endParaRPr lang="zh-CN" altLang="zh-CN" sz="1382" noProof="1">
                <a:solidFill>
                  <a:srgbClr val="FFFFFF"/>
                </a:solidFill>
                <a:latin typeface="微软雅黑" panose="020B0503020204020204" pitchFamily="34" charset="-122"/>
                <a:ea typeface="微软雅黑" panose="020B0503020204020204" pitchFamily="34" charset="-122"/>
              </a:endParaRPr>
            </a:p>
            <a:p>
              <a:pPr>
                <a:lnSpc>
                  <a:spcPct val="150000"/>
                </a:lnSpc>
                <a:spcBef>
                  <a:spcPct val="0"/>
                </a:spcBef>
                <a:buFontTx/>
                <a:buNone/>
              </a:pPr>
              <a:r>
                <a:rPr lang="zh-CN" altLang="zh-CN" sz="1382" noProof="1">
                  <a:solidFill>
                    <a:srgbClr val="FFFFFF"/>
                  </a:solidFill>
                  <a:latin typeface="微软雅黑" panose="020B0503020204020204" pitchFamily="34" charset="-122"/>
                  <a:ea typeface="微软雅黑" panose="020B0503020204020204" pitchFamily="34" charset="-122"/>
                </a:rPr>
                <a:t>•  </a:t>
              </a:r>
              <a:r>
                <a:rPr lang="zh-CN" altLang="en-US" sz="1382" noProof="1">
                  <a:solidFill>
                    <a:srgbClr val="FFFFFF"/>
                  </a:solidFill>
                  <a:latin typeface="微软雅黑" panose="020B0503020204020204" pitchFamily="34" charset="-122"/>
                  <a:ea typeface="微软雅黑" panose="020B0503020204020204" pitchFamily="34" charset="-122"/>
                </a:rPr>
                <a:t>解决是什么的问题</a:t>
              </a:r>
              <a:endParaRPr lang="zh-CN" altLang="zh-CN" sz="1382" noProof="1">
                <a:solidFill>
                  <a:srgbClr val="FFFFFF"/>
                </a:solidFill>
                <a:latin typeface="微软雅黑" panose="020B0503020204020204" pitchFamily="34" charset="-122"/>
                <a:ea typeface="微软雅黑" panose="020B0503020204020204" pitchFamily="34" charset="-122"/>
              </a:endParaRPr>
            </a:p>
          </p:txBody>
        </p:sp>
      </p:grpSp>
      <p:grpSp>
        <p:nvGrpSpPr>
          <p:cNvPr id="3" name="组合 2"/>
          <p:cNvGrpSpPr>
            <a:grpSpLocks/>
          </p:cNvGrpSpPr>
          <p:nvPr/>
        </p:nvGrpSpPr>
        <p:grpSpPr bwMode="auto">
          <a:xfrm>
            <a:off x="5326784" y="1851266"/>
            <a:ext cx="2625605" cy="3833578"/>
            <a:chOff x="6937375" y="1150938"/>
            <a:chExt cx="3419475" cy="4992687"/>
          </a:xfrm>
        </p:grpSpPr>
        <p:sp>
          <p:nvSpPr>
            <p:cNvPr id="28" name="梯形 27"/>
            <p:cNvSpPr/>
            <p:nvPr/>
          </p:nvSpPr>
          <p:spPr bwMode="auto">
            <a:xfrm rot="16200000">
              <a:off x="6150769" y="1937544"/>
              <a:ext cx="4992687" cy="3419475"/>
            </a:xfrm>
            <a:prstGeom prst="trapezoid">
              <a:avLst>
                <a:gd name="adj" fmla="val 40632"/>
              </a:avLst>
            </a:prstGeom>
            <a:solidFill>
              <a:srgbClr val="004611"/>
            </a:solidFill>
            <a:ln w="25400" cap="flat" cmpd="sng" algn="ctr">
              <a:noFill/>
              <a:prstDash val="solid"/>
            </a:ln>
            <a:effectLst/>
          </p:spPr>
          <p:txBody>
            <a:bodyPr anchor="ctr"/>
            <a:lstStyle/>
            <a:p>
              <a:pPr algn="ctr" defTabSz="702041">
                <a:defRPr/>
              </a:pPr>
              <a:endParaRPr lang="zh-CN" altLang="en-US" sz="1433" kern="0">
                <a:solidFill>
                  <a:prstClr val="white"/>
                </a:solidFill>
                <a:latin typeface="Calibri"/>
                <a:ea typeface="微软雅黑" charset="0"/>
              </a:endParaRPr>
            </a:p>
          </p:txBody>
        </p:sp>
        <p:sp>
          <p:nvSpPr>
            <p:cNvPr id="13319" name="矩形 28"/>
            <p:cNvSpPr>
              <a:spLocks noChangeArrowheads="1"/>
            </p:cNvSpPr>
            <p:nvPr/>
          </p:nvSpPr>
          <p:spPr bwMode="auto">
            <a:xfrm>
              <a:off x="6937375" y="2828925"/>
              <a:ext cx="3419475" cy="858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50000"/>
                </a:lnSpc>
                <a:spcBef>
                  <a:spcPct val="0"/>
                </a:spcBef>
                <a:spcAft>
                  <a:spcPts val="1843"/>
                </a:spcAft>
                <a:buNone/>
              </a:pPr>
              <a:r>
                <a:rPr lang="zh-CN" altLang="en-US" sz="2457" b="1">
                  <a:solidFill>
                    <a:schemeClr val="bg1"/>
                  </a:solidFill>
                  <a:latin typeface="微软雅黑" panose="020B0503020204020204" pitchFamily="34" charset="-122"/>
                  <a:ea typeface="微软雅黑" panose="020B0503020204020204" pitchFamily="34" charset="-122"/>
                </a:rPr>
                <a:t>定量研究</a:t>
              </a:r>
              <a:endParaRPr lang="en-US" altLang="zh-CN" sz="1843" b="1">
                <a:solidFill>
                  <a:schemeClr val="bg1"/>
                </a:solidFill>
                <a:latin typeface="微软雅黑" panose="020B0503020204020204" pitchFamily="34" charset="-122"/>
                <a:ea typeface="微软雅黑" panose="020B0503020204020204" pitchFamily="34" charset="-122"/>
              </a:endParaRPr>
            </a:p>
          </p:txBody>
        </p:sp>
        <p:sp>
          <p:nvSpPr>
            <p:cNvPr id="30" name="矩形 12"/>
            <p:cNvSpPr>
              <a:spLocks noChangeArrowheads="1"/>
            </p:cNvSpPr>
            <p:nvPr/>
          </p:nvSpPr>
          <p:spPr bwMode="auto">
            <a:xfrm>
              <a:off x="8159163" y="1967389"/>
              <a:ext cx="2133944" cy="766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Verdana" panose="020B060403050404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Verdana" panose="020B060403050404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defRPr>
              </a:lvl9pPr>
            </a:lstStyle>
            <a:p>
              <a:pPr>
                <a:lnSpc>
                  <a:spcPct val="150000"/>
                </a:lnSpc>
                <a:spcBef>
                  <a:spcPct val="0"/>
                </a:spcBef>
                <a:buFontTx/>
                <a:buNone/>
                <a:defRPr/>
              </a:pPr>
              <a:r>
                <a:rPr lang="en-US" altLang="zh-CN" sz="2150" b="1" dirty="0">
                  <a:solidFill>
                    <a:schemeClr val="bg1"/>
                  </a:solidFill>
                  <a:latin typeface="+mn-lt"/>
                  <a:cs typeface="Times New Roman" panose="02020603050405020304" pitchFamily="18" charset="0"/>
                </a:rPr>
                <a:t>PART TWO</a:t>
              </a:r>
            </a:p>
          </p:txBody>
        </p:sp>
        <p:sp>
          <p:nvSpPr>
            <p:cNvPr id="13321" name="矩形 4"/>
            <p:cNvSpPr>
              <a:spLocks noChangeArrowheads="1"/>
            </p:cNvSpPr>
            <p:nvPr/>
          </p:nvSpPr>
          <p:spPr bwMode="auto">
            <a:xfrm>
              <a:off x="7350124" y="3967163"/>
              <a:ext cx="2592388" cy="95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a:lnSpc>
                  <a:spcPct val="150000"/>
                </a:lnSpc>
                <a:spcBef>
                  <a:spcPct val="0"/>
                </a:spcBef>
                <a:buFontTx/>
                <a:buNone/>
              </a:pPr>
              <a:r>
                <a:rPr lang="zh-CN" altLang="en-US" sz="1382" noProof="1">
                  <a:solidFill>
                    <a:srgbClr val="FFFFFF"/>
                  </a:solidFill>
                  <a:latin typeface="微软雅黑" panose="020B0503020204020204" pitchFamily="34" charset="-122"/>
                  <a:ea typeface="微软雅黑" panose="020B0503020204020204" pitchFamily="34" charset="-122"/>
                </a:rPr>
                <a:t>基于模型反演的研究  </a:t>
              </a:r>
              <a:r>
                <a:rPr lang="zh-CN" altLang="zh-CN" sz="1382" noProof="1">
                  <a:solidFill>
                    <a:srgbClr val="FFFFFF"/>
                  </a:solidFill>
                  <a:latin typeface="微软雅黑" panose="020B0503020204020204" pitchFamily="34" charset="-122"/>
                  <a:ea typeface="微软雅黑" panose="020B0503020204020204" pitchFamily="34" charset="-122"/>
                </a:rPr>
                <a:t>•</a:t>
              </a:r>
            </a:p>
            <a:p>
              <a:pPr algn="r">
                <a:lnSpc>
                  <a:spcPct val="150000"/>
                </a:lnSpc>
                <a:spcBef>
                  <a:spcPct val="0"/>
                </a:spcBef>
                <a:buFontTx/>
                <a:buNone/>
              </a:pPr>
              <a:r>
                <a:rPr lang="zh-CN" altLang="en-US" sz="1382" noProof="1">
                  <a:solidFill>
                    <a:srgbClr val="FFFFFF"/>
                  </a:solidFill>
                  <a:latin typeface="微软雅黑" panose="020B0503020204020204" pitchFamily="34" charset="-122"/>
                  <a:ea typeface="微软雅黑" panose="020B0503020204020204" pitchFamily="34" charset="-122"/>
                </a:rPr>
                <a:t>解决有多少的问题  </a:t>
              </a:r>
              <a:r>
                <a:rPr lang="zh-CN" altLang="zh-CN" sz="1382" noProof="1">
                  <a:solidFill>
                    <a:srgbClr val="FFFFFF"/>
                  </a:solidFill>
                  <a:latin typeface="微软雅黑" panose="020B0503020204020204" pitchFamily="34" charset="-122"/>
                  <a:ea typeface="微软雅黑" panose="020B0503020204020204" pitchFamily="34" charset="-122"/>
                </a:rPr>
                <a:t>•</a:t>
              </a:r>
            </a:p>
          </p:txBody>
        </p:sp>
      </p:grpSp>
      <p:sp>
        <p:nvSpPr>
          <p:cNvPr id="10" name="矩形 9"/>
          <p:cNvSpPr/>
          <p:nvPr/>
        </p:nvSpPr>
        <p:spPr>
          <a:xfrm>
            <a:off x="137742" y="1060172"/>
            <a:ext cx="4892840" cy="563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764" b="1" dirty="0">
                <a:latin typeface="微软雅黑" panose="020B0503020204020204" pitchFamily="34" charset="-122"/>
                <a:ea typeface="微软雅黑" panose="020B0503020204020204" pitchFamily="34" charset="-122"/>
              </a:rPr>
              <a:t>1.3 </a:t>
            </a:r>
            <a:r>
              <a:rPr lang="zh-CN" altLang="en-US" sz="2764" b="1" dirty="0">
                <a:latin typeface="微软雅黑" panose="020B0503020204020204" pitchFamily="34" charset="-122"/>
                <a:ea typeface="微软雅黑" panose="020B0503020204020204" pitchFamily="34" charset="-122"/>
              </a:rPr>
              <a:t>定性研究和定量研究</a:t>
            </a:r>
          </a:p>
        </p:txBody>
      </p:sp>
      <p:sp>
        <p:nvSpPr>
          <p:cNvPr id="13317" name="矩形 27"/>
          <p:cNvSpPr>
            <a:spLocks noChangeArrowheads="1"/>
          </p:cNvSpPr>
          <p:nvPr/>
        </p:nvSpPr>
        <p:spPr bwMode="auto">
          <a:xfrm>
            <a:off x="5329222" y="1268611"/>
            <a:ext cx="4032266" cy="37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a:lnSpc>
                <a:spcPct val="100000"/>
              </a:lnSpc>
              <a:spcBef>
                <a:spcPct val="0"/>
              </a:spcBef>
              <a:buFontTx/>
              <a:buNone/>
            </a:pPr>
            <a:r>
              <a:rPr lang="zh-CN" altLang="en-US" sz="1843" b="1">
                <a:solidFill>
                  <a:schemeClr val="bg1"/>
                </a:solidFill>
                <a:latin typeface="微软雅黑" panose="020B0503020204020204" pitchFamily="34" charset="-122"/>
                <a:ea typeface="微软雅黑" panose="020B0503020204020204" pitchFamily="34" charset="-122"/>
              </a:rPr>
              <a:t>定性研究和定量研究</a:t>
            </a:r>
            <a:endParaRPr lang="zh-CN" altLang="en-US" sz="1843">
              <a:solidFill>
                <a:schemeClr val="bg1"/>
              </a:solidFill>
            </a:endParaRPr>
          </a:p>
        </p:txBody>
      </p:sp>
      <p:sp>
        <p:nvSpPr>
          <p:cNvPr id="14" name="矩形 13"/>
          <p:cNvSpPr/>
          <p:nvPr/>
        </p:nvSpPr>
        <p:spPr>
          <a:xfrm>
            <a:off x="229100" y="332754"/>
            <a:ext cx="6372225" cy="733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3600" b="1" dirty="0">
                <a:latin typeface="微软雅黑" panose="020B0503020204020204" pitchFamily="34" charset="-122"/>
                <a:ea typeface="微软雅黑" panose="020B0503020204020204" pitchFamily="34" charset="-122"/>
              </a:rPr>
              <a:t>1.3 </a:t>
            </a:r>
            <a:r>
              <a:rPr lang="zh-CN" altLang="en-US" sz="3600" b="1" dirty="0">
                <a:latin typeface="微软雅黑" panose="020B0503020204020204" pitchFamily="34" charset="-122"/>
                <a:ea typeface="微软雅黑" panose="020B0503020204020204" pitchFamily="34" charset="-122"/>
              </a:rPr>
              <a:t>定性研究和定量研究</a:t>
            </a:r>
          </a:p>
        </p:txBody>
      </p:sp>
      <p:sp>
        <p:nvSpPr>
          <p:cNvPr id="15" name="矩形 27"/>
          <p:cNvSpPr>
            <a:spLocks noChangeArrowheads="1"/>
          </p:cNvSpPr>
          <p:nvPr/>
        </p:nvSpPr>
        <p:spPr bwMode="auto">
          <a:xfrm>
            <a:off x="4041582" y="479258"/>
            <a:ext cx="52514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a:lnSpc>
                <a:spcPct val="100000"/>
              </a:lnSpc>
              <a:spcBef>
                <a:spcPct val="0"/>
              </a:spcBef>
              <a:buFontTx/>
              <a:buNone/>
            </a:pPr>
            <a:r>
              <a:rPr lang="zh-CN" altLang="en-US" sz="2400" b="1" dirty="0">
                <a:latin typeface="微软雅黑" panose="020B0503020204020204" pitchFamily="34" charset="-122"/>
                <a:ea typeface="微软雅黑" panose="020B0503020204020204" pitchFamily="34" charset="-122"/>
              </a:rPr>
              <a:t>定性研究和定量研究</a:t>
            </a:r>
            <a:endParaRPr lang="zh-CN" altLang="en-US" sz="2400" dirty="0"/>
          </a:p>
        </p:txBody>
      </p:sp>
    </p:spTree>
    <p:extLst>
      <p:ext uri="{BB962C8B-B14F-4D97-AF65-F5344CB8AC3E}">
        <p14:creationId xmlns:p14="http://schemas.microsoft.com/office/powerpoint/2010/main" val="42914538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虚尾箭头 10"/>
          <p:cNvSpPr/>
          <p:nvPr/>
        </p:nvSpPr>
        <p:spPr>
          <a:xfrm>
            <a:off x="3979852" y="3100683"/>
            <a:ext cx="1401785" cy="981250"/>
          </a:xfrm>
          <a:prstGeom prst="stripedRightArrow">
            <a:avLst/>
          </a:prstGeom>
          <a:solidFill>
            <a:srgbClr val="00461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r>
              <a:rPr lang="en-US" altLang="zh-CN" sz="1536" b="1">
                <a:solidFill>
                  <a:srgbClr val="FFFFFF"/>
                </a:solidFill>
                <a:ea typeface="宋体" panose="02010600030101010101" pitchFamily="2" charset="-122"/>
              </a:rPr>
              <a:t>NDVI </a:t>
            </a:r>
            <a:r>
              <a:rPr lang="zh-CN" altLang="en-US" sz="1536" b="1">
                <a:solidFill>
                  <a:srgbClr val="FFFFFF"/>
                </a:solidFill>
                <a:ea typeface="宋体" panose="02010600030101010101" pitchFamily="2" charset="-122"/>
              </a:rPr>
              <a:t>≥ </a:t>
            </a:r>
            <a:r>
              <a:rPr lang="en-US" altLang="zh-CN" sz="1536" b="1">
                <a:solidFill>
                  <a:srgbClr val="FFFFFF"/>
                </a:solidFill>
                <a:ea typeface="宋体" panose="02010600030101010101" pitchFamily="2" charset="-122"/>
              </a:rPr>
              <a:t>0.3</a:t>
            </a:r>
            <a:endParaRPr lang="zh-CN" altLang="en-US" sz="1536" b="1">
              <a:solidFill>
                <a:srgbClr val="FFFFFF"/>
              </a:solidFill>
              <a:ea typeface="宋体" panose="02010600030101010101" pitchFamily="2" charset="-122"/>
            </a:endParaRPr>
          </a:p>
        </p:txBody>
      </p:sp>
      <p:sp>
        <p:nvSpPr>
          <p:cNvPr id="2" name="矩形 1"/>
          <p:cNvSpPr/>
          <p:nvPr/>
        </p:nvSpPr>
        <p:spPr bwMode="auto">
          <a:xfrm>
            <a:off x="432272" y="1440210"/>
            <a:ext cx="3672408" cy="4248471"/>
          </a:xfrm>
          <a:prstGeom prst="rect">
            <a:avLst/>
          </a:prstGeom>
          <a:solidFill>
            <a:srgbClr val="004611"/>
          </a:solidFill>
          <a:ln>
            <a:solidFill>
              <a:srgbClr val="004611"/>
            </a:solidFill>
          </a:ln>
        </p:spPr>
        <p:style>
          <a:lnRef idx="2">
            <a:schemeClr val="accent1">
              <a:shade val="50000"/>
            </a:schemeClr>
          </a:lnRef>
          <a:fillRef idx="1">
            <a:schemeClr val="accent1"/>
          </a:fillRef>
          <a:effectRef idx="0">
            <a:schemeClr val="accent1"/>
          </a:effectRef>
          <a:fontRef idx="minor">
            <a:schemeClr val="lt1"/>
          </a:fontRef>
        </p:style>
        <p:txBody>
          <a:bodyPr anchor="b"/>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zh-CN" altLang="en-US" sz="1536">
              <a:solidFill>
                <a:schemeClr val="bg1"/>
              </a:solidFill>
              <a:ea typeface="宋体" panose="02010600030101010101" pitchFamily="2" charset="-122"/>
            </a:endParaRPr>
          </a:p>
        </p:txBody>
      </p:sp>
      <p:sp>
        <p:nvSpPr>
          <p:cNvPr id="3" name="矩形 2"/>
          <p:cNvSpPr/>
          <p:nvPr/>
        </p:nvSpPr>
        <p:spPr bwMode="auto">
          <a:xfrm>
            <a:off x="800847" y="5135101"/>
            <a:ext cx="3040046" cy="386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r>
              <a:rPr lang="en-US" altLang="zh-CN" sz="1536" b="1" dirty="0">
                <a:solidFill>
                  <a:srgbClr val="FFFFFF"/>
                </a:solidFill>
                <a:ea typeface="宋体" panose="02010600030101010101" pitchFamily="2" charset="-122"/>
              </a:rPr>
              <a:t>NDVI</a:t>
            </a:r>
            <a:endParaRPr lang="zh-CN" altLang="en-US" sz="1536" b="1" dirty="0">
              <a:solidFill>
                <a:srgbClr val="FFFFFF"/>
              </a:solidFill>
              <a:ea typeface="宋体" panose="02010600030101010101" pitchFamily="2" charset="-122"/>
            </a:endParaRPr>
          </a:p>
        </p:txBody>
      </p:sp>
      <p:sp>
        <p:nvSpPr>
          <p:cNvPr id="14341" name="矩形 27"/>
          <p:cNvSpPr>
            <a:spLocks noChangeArrowheads="1"/>
          </p:cNvSpPr>
          <p:nvPr/>
        </p:nvSpPr>
        <p:spPr bwMode="auto">
          <a:xfrm>
            <a:off x="5329222" y="1268611"/>
            <a:ext cx="4032266" cy="37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a:lnSpc>
                <a:spcPct val="100000"/>
              </a:lnSpc>
              <a:spcBef>
                <a:spcPct val="0"/>
              </a:spcBef>
              <a:buFontTx/>
              <a:buNone/>
            </a:pPr>
            <a:r>
              <a:rPr lang="zh-CN" altLang="en-US" sz="1843" b="1" dirty="0">
                <a:solidFill>
                  <a:schemeClr val="bg1"/>
                </a:solidFill>
                <a:latin typeface="微软雅黑" panose="020B0503020204020204" pitchFamily="34" charset="-122"/>
                <a:ea typeface="微软雅黑" panose="020B0503020204020204" pitchFamily="34" charset="-122"/>
              </a:rPr>
              <a:t>定性研究</a:t>
            </a:r>
            <a:endParaRPr lang="zh-CN" altLang="en-US" sz="1843" dirty="0">
              <a:solidFill>
                <a:schemeClr val="bg1"/>
              </a:solidFill>
            </a:endParaRPr>
          </a:p>
        </p:txBody>
      </p:sp>
      <p:pic>
        <p:nvPicPr>
          <p:cNvPr id="14343" name="图片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8167" y="1718469"/>
            <a:ext cx="3344106" cy="3344106"/>
          </a:xfrm>
          <a:prstGeom prst="rect">
            <a:avLst/>
          </a:prstGeom>
          <a:noFill/>
          <a:ln w="63500">
            <a:solidFill>
              <a:srgbClr val="92D050"/>
            </a:solidFill>
            <a:miter lim="800000"/>
            <a:headEnd/>
            <a:tailEnd/>
          </a:ln>
          <a:extLst>
            <a:ext uri="{909E8E84-426E-40DD-AFC4-6F175D3DCCD1}">
              <a14:hiddenFill xmlns:a14="http://schemas.microsoft.com/office/drawing/2010/main">
                <a:solidFill>
                  <a:srgbClr val="FFFFFF"/>
                </a:solidFill>
              </a14:hiddenFill>
            </a:ext>
          </a:extLst>
        </p:spPr>
      </p:pic>
      <p:grpSp>
        <p:nvGrpSpPr>
          <p:cNvPr id="7" name="组合 6"/>
          <p:cNvGrpSpPr>
            <a:grpSpLocks/>
          </p:cNvGrpSpPr>
          <p:nvPr/>
        </p:nvGrpSpPr>
        <p:grpSpPr bwMode="auto">
          <a:xfrm>
            <a:off x="5399216" y="1461655"/>
            <a:ext cx="3807891" cy="4291901"/>
            <a:chOff x="7189788" y="1409700"/>
            <a:chExt cx="3959225" cy="4572000"/>
          </a:xfrm>
        </p:grpSpPr>
        <p:sp>
          <p:nvSpPr>
            <p:cNvPr id="9" name="矩形 8"/>
            <p:cNvSpPr/>
            <p:nvPr/>
          </p:nvSpPr>
          <p:spPr bwMode="auto">
            <a:xfrm>
              <a:off x="7189788" y="1409700"/>
              <a:ext cx="3959225" cy="4572000"/>
            </a:xfrm>
            <a:prstGeom prst="rect">
              <a:avLst/>
            </a:prstGeom>
            <a:solidFill>
              <a:srgbClr val="004611"/>
            </a:solidFill>
            <a:ln>
              <a:solidFill>
                <a:srgbClr val="004611"/>
              </a:solidFill>
            </a:ln>
          </p:spPr>
          <p:style>
            <a:lnRef idx="2">
              <a:schemeClr val="accent1">
                <a:shade val="50000"/>
              </a:schemeClr>
            </a:lnRef>
            <a:fillRef idx="1">
              <a:schemeClr val="accent1"/>
            </a:fillRef>
            <a:effectRef idx="0">
              <a:schemeClr val="accent1"/>
            </a:effectRef>
            <a:fontRef idx="minor">
              <a:schemeClr val="lt1"/>
            </a:fontRef>
          </p:style>
          <p:txBody>
            <a:bodyPr anchor="b"/>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zh-CN" altLang="en-US" sz="1536" dirty="0">
                <a:solidFill>
                  <a:schemeClr val="bg1"/>
                </a:solidFill>
                <a:ea typeface="宋体" panose="02010600030101010101" pitchFamily="2" charset="-122"/>
              </a:endParaRPr>
            </a:p>
          </p:txBody>
        </p:sp>
        <p:sp>
          <p:nvSpPr>
            <p:cNvPr id="13" name="矩形 12"/>
            <p:cNvSpPr/>
            <p:nvPr/>
          </p:nvSpPr>
          <p:spPr bwMode="auto">
            <a:xfrm>
              <a:off x="7189788" y="5427663"/>
              <a:ext cx="3959225" cy="5032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r>
                <a:rPr lang="zh-CN" altLang="en-US" sz="1536" b="1" dirty="0">
                  <a:solidFill>
                    <a:srgbClr val="FFFFFF"/>
                  </a:solidFill>
                  <a:latin typeface="微软雅黑" panose="020B0503020204020204" pitchFamily="34" charset="-122"/>
                  <a:ea typeface="微软雅黑" panose="020B0503020204020204" pitchFamily="34" charset="-122"/>
                </a:rPr>
                <a:t>植被面积提取</a:t>
              </a:r>
            </a:p>
          </p:txBody>
        </p:sp>
        <p:pic>
          <p:nvPicPr>
            <p:cNvPr id="14347"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69200" y="1616400"/>
              <a:ext cx="3600000" cy="3600000"/>
            </a:xfrm>
            <a:prstGeom prst="rect">
              <a:avLst/>
            </a:prstGeom>
            <a:noFill/>
            <a:ln w="63500">
              <a:solidFill>
                <a:srgbClr val="92D050"/>
              </a:solidFill>
              <a:miter lim="800000"/>
              <a:headEnd/>
              <a:tailEnd/>
            </a:ln>
            <a:extLst>
              <a:ext uri="{909E8E84-426E-40DD-AFC4-6F175D3DCCD1}">
                <a14:hiddenFill xmlns:a14="http://schemas.microsoft.com/office/drawing/2010/main">
                  <a:solidFill>
                    <a:srgbClr val="FFFFFF"/>
                  </a:solidFill>
                </a14:hiddenFill>
              </a:ext>
            </a:extLst>
          </p:spPr>
        </p:pic>
      </p:grpSp>
      <p:sp>
        <p:nvSpPr>
          <p:cNvPr id="18" name="矩形 17"/>
          <p:cNvSpPr/>
          <p:nvPr/>
        </p:nvSpPr>
        <p:spPr>
          <a:xfrm>
            <a:off x="229100" y="332754"/>
            <a:ext cx="6372225" cy="733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3600" b="1" dirty="0">
                <a:latin typeface="微软雅黑" panose="020B0503020204020204" pitchFamily="34" charset="-122"/>
                <a:ea typeface="微软雅黑" panose="020B0503020204020204" pitchFamily="34" charset="-122"/>
              </a:rPr>
              <a:t>1.3 </a:t>
            </a:r>
            <a:r>
              <a:rPr lang="zh-CN" altLang="en-US" sz="3600" b="1" dirty="0">
                <a:latin typeface="微软雅黑" panose="020B0503020204020204" pitchFamily="34" charset="-122"/>
                <a:ea typeface="微软雅黑" panose="020B0503020204020204" pitchFamily="34" charset="-122"/>
              </a:rPr>
              <a:t>定性研究和定量研究</a:t>
            </a:r>
          </a:p>
        </p:txBody>
      </p:sp>
      <p:sp>
        <p:nvSpPr>
          <p:cNvPr id="19" name="矩形 27"/>
          <p:cNvSpPr>
            <a:spLocks noChangeArrowheads="1"/>
          </p:cNvSpPr>
          <p:nvPr/>
        </p:nvSpPr>
        <p:spPr bwMode="auto">
          <a:xfrm>
            <a:off x="4041582" y="479258"/>
            <a:ext cx="52514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a:lnSpc>
                <a:spcPct val="100000"/>
              </a:lnSpc>
              <a:spcBef>
                <a:spcPct val="0"/>
              </a:spcBef>
              <a:buFontTx/>
              <a:buNone/>
            </a:pPr>
            <a:r>
              <a:rPr lang="zh-CN" altLang="en-US" sz="2400" b="1" dirty="0">
                <a:latin typeface="微软雅黑" panose="020B0503020204020204" pitchFamily="34" charset="-122"/>
                <a:ea typeface="微软雅黑" panose="020B0503020204020204" pitchFamily="34" charset="-122"/>
              </a:rPr>
              <a:t>定性</a:t>
            </a:r>
            <a:r>
              <a:rPr lang="zh-CN" altLang="en-US" sz="2400" b="1" dirty="0" smtClean="0">
                <a:latin typeface="微软雅黑" panose="020B0503020204020204" pitchFamily="34" charset="-122"/>
                <a:ea typeface="微软雅黑" panose="020B0503020204020204" pitchFamily="34" charset="-122"/>
              </a:rPr>
              <a:t>研究</a:t>
            </a:r>
            <a:endParaRPr lang="zh-CN" altLang="en-US" sz="2400" dirty="0"/>
          </a:p>
        </p:txBody>
      </p:sp>
    </p:spTree>
    <p:extLst>
      <p:ext uri="{BB962C8B-B14F-4D97-AF65-F5344CB8AC3E}">
        <p14:creationId xmlns:p14="http://schemas.microsoft.com/office/powerpoint/2010/main" val="11699252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392837" y="1270120"/>
            <a:ext cx="3024336" cy="830997"/>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lvl1pPr marL="357188" indent="-357188">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50000"/>
              </a:lnSpc>
              <a:spcBef>
                <a:spcPct val="0"/>
              </a:spcBef>
              <a:buClr>
                <a:srgbClr val="004611"/>
              </a:buClr>
              <a:buFont typeface="微软雅黑" panose="020B0503020204020204" pitchFamily="34" charset="-122"/>
              <a:buChar char="★"/>
              <a:defRPr/>
            </a:pPr>
            <a:r>
              <a:rPr lang="zh-CN" altLang="en-US" sz="3200" b="1" dirty="0">
                <a:solidFill>
                  <a:srgbClr val="004611"/>
                </a:solidFill>
                <a:latin typeface="微软雅黑" panose="020B0503020204020204" pitchFamily="34" charset="-122"/>
                <a:ea typeface="微软雅黑" panose="020B0503020204020204" pitchFamily="34" charset="-122"/>
              </a:rPr>
              <a:t>遥感反演</a:t>
            </a:r>
          </a:p>
        </p:txBody>
      </p:sp>
      <p:cxnSp>
        <p:nvCxnSpPr>
          <p:cNvPr id="11" name="直接连接符 10"/>
          <p:cNvCxnSpPr/>
          <p:nvPr/>
        </p:nvCxnSpPr>
        <p:spPr>
          <a:xfrm>
            <a:off x="456836" y="2107903"/>
            <a:ext cx="2958376" cy="0"/>
          </a:xfrm>
          <a:prstGeom prst="line">
            <a:avLst/>
          </a:prstGeom>
          <a:ln w="38100">
            <a:solidFill>
              <a:srgbClr val="004611"/>
            </a:solidFill>
            <a:tailEnd type="none"/>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90876" y="2075497"/>
            <a:ext cx="3137740" cy="17791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50000"/>
              </a:lnSpc>
              <a:spcBef>
                <a:spcPct val="0"/>
              </a:spcBef>
              <a:spcAft>
                <a:spcPts val="1382"/>
              </a:spcAft>
              <a:buNone/>
              <a:defRPr/>
            </a:pPr>
            <a:r>
              <a:rPr lang="zh-CN" altLang="en-US" sz="2000" dirty="0">
                <a:latin typeface="等线" panose="02010600030101010101" pitchFamily="2" charset="-122"/>
              </a:rPr>
              <a:t>通过建立遥感数据与地表参数之间的</a:t>
            </a:r>
            <a:r>
              <a:rPr lang="zh-CN" altLang="en-US" sz="2000" b="1" dirty="0">
                <a:solidFill>
                  <a:srgbClr val="FF0000"/>
                </a:solidFill>
                <a:latin typeface="等线" panose="02010600030101010101" pitchFamily="2" charset="-122"/>
              </a:rPr>
              <a:t>关系模型</a:t>
            </a:r>
            <a:r>
              <a:rPr lang="zh-CN" altLang="en-US" sz="2000" dirty="0">
                <a:latin typeface="等线" panose="02010600030101010101" pitchFamily="2" charset="-122"/>
              </a:rPr>
              <a:t>，对地表参数进行</a:t>
            </a:r>
            <a:r>
              <a:rPr lang="zh-CN" altLang="en-US" sz="2000" b="1" dirty="0">
                <a:solidFill>
                  <a:srgbClr val="FF0000"/>
                </a:solidFill>
                <a:latin typeface="等线" panose="02010600030101010101" pitchFamily="2" charset="-122"/>
              </a:rPr>
              <a:t>估算</a:t>
            </a:r>
            <a:r>
              <a:rPr lang="zh-CN" altLang="en-US" sz="2000" dirty="0">
                <a:latin typeface="等线" panose="02010600030101010101" pitchFamily="2" charset="-122"/>
              </a:rPr>
              <a:t>的过程，称为遥感反演</a:t>
            </a:r>
          </a:p>
        </p:txBody>
      </p:sp>
      <p:cxnSp>
        <p:nvCxnSpPr>
          <p:cNvPr id="14" name="直接连接符 13"/>
          <p:cNvCxnSpPr/>
          <p:nvPr/>
        </p:nvCxnSpPr>
        <p:spPr>
          <a:xfrm>
            <a:off x="456836" y="2101117"/>
            <a:ext cx="2958376" cy="0"/>
          </a:xfrm>
          <a:prstGeom prst="line">
            <a:avLst/>
          </a:prstGeom>
          <a:ln w="19050">
            <a:solidFill>
              <a:srgbClr val="004611"/>
            </a:solidFill>
            <a:tailEnd type="none"/>
          </a:ln>
        </p:spPr>
        <p:style>
          <a:lnRef idx="1">
            <a:schemeClr val="accent1"/>
          </a:lnRef>
          <a:fillRef idx="0">
            <a:schemeClr val="accent1"/>
          </a:fillRef>
          <a:effectRef idx="0">
            <a:schemeClr val="accent1"/>
          </a:effectRef>
          <a:fontRef idx="minor">
            <a:schemeClr val="tx1"/>
          </a:fontRef>
        </p:style>
      </p:cxnSp>
      <p:grpSp>
        <p:nvGrpSpPr>
          <p:cNvPr id="2" name="组合 1"/>
          <p:cNvGrpSpPr>
            <a:grpSpLocks noChangeAspect="1"/>
          </p:cNvGrpSpPr>
          <p:nvPr/>
        </p:nvGrpSpPr>
        <p:grpSpPr bwMode="auto">
          <a:xfrm>
            <a:off x="4587174" y="1515901"/>
            <a:ext cx="828884" cy="859355"/>
            <a:chOff x="5703886" y="1854200"/>
            <a:chExt cx="974727" cy="1009650"/>
          </a:xfrm>
        </p:grpSpPr>
        <p:sp>
          <p:nvSpPr>
            <p:cNvPr id="15" name="MH_Other_1"/>
            <p:cNvSpPr/>
            <p:nvPr>
              <p:custDataLst>
                <p:tags r:id="rId9"/>
              </p:custDataLst>
            </p:nvPr>
          </p:nvSpPr>
          <p:spPr>
            <a:xfrm>
              <a:off x="5703886" y="2050870"/>
              <a:ext cx="974725" cy="521515"/>
            </a:xfrm>
            <a:prstGeom prst="rect">
              <a:avLst/>
            </a:prstGeom>
            <a:solidFill>
              <a:srgbClr val="00461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3600" b="1" dirty="0">
                  <a:solidFill>
                    <a:srgbClr val="FFFFFF"/>
                  </a:solidFill>
                  <a:latin typeface="微软雅黑" panose="020B0503020204020204" pitchFamily="34" charset="-122"/>
                  <a:ea typeface="微软雅黑" panose="020B0503020204020204" pitchFamily="34" charset="-122"/>
                </a:rPr>
                <a:t>01</a:t>
              </a:r>
              <a:endParaRPr lang="zh-CN" altLang="en-US" sz="3600" b="1" dirty="0">
                <a:solidFill>
                  <a:srgbClr val="FFFFFF"/>
                </a:solidFill>
                <a:latin typeface="微软雅黑" panose="020B0503020204020204" pitchFamily="34" charset="-122"/>
                <a:ea typeface="微软雅黑" panose="020B0503020204020204" pitchFamily="34" charset="-122"/>
              </a:endParaRPr>
            </a:p>
          </p:txBody>
        </p:sp>
        <p:sp>
          <p:nvSpPr>
            <p:cNvPr id="24" name="MH_Other_2"/>
            <p:cNvSpPr/>
            <p:nvPr>
              <p:custDataLst>
                <p:tags r:id="rId10"/>
              </p:custDataLst>
            </p:nvPr>
          </p:nvSpPr>
          <p:spPr>
            <a:xfrm>
              <a:off x="5703888" y="1854200"/>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rgbClr val="00461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a:p>
          </p:txBody>
        </p:sp>
      </p:grpSp>
      <p:sp>
        <p:nvSpPr>
          <p:cNvPr id="25" name="MH_SubTitle_1"/>
          <p:cNvSpPr txBox="1">
            <a:spLocks noChangeArrowheads="1"/>
          </p:cNvSpPr>
          <p:nvPr>
            <p:custDataLst>
              <p:tags r:id="rId1"/>
            </p:custDataLst>
          </p:nvPr>
        </p:nvSpPr>
        <p:spPr bwMode="auto">
          <a:xfrm>
            <a:off x="5544840" y="1381292"/>
            <a:ext cx="3086365" cy="379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b="1" dirty="0">
                <a:solidFill>
                  <a:srgbClr val="004611"/>
                </a:solidFill>
                <a:ea typeface="微软雅黑" panose="020B0503020204020204" pitchFamily="34" charset="-122"/>
              </a:rPr>
              <a:t>植被生物物理参数反演</a:t>
            </a:r>
          </a:p>
        </p:txBody>
      </p:sp>
      <p:sp>
        <p:nvSpPr>
          <p:cNvPr id="26" name="MH_Text_1"/>
          <p:cNvSpPr txBox="1"/>
          <p:nvPr>
            <p:custDataLst>
              <p:tags r:id="rId2"/>
            </p:custDataLst>
          </p:nvPr>
        </p:nvSpPr>
        <p:spPr>
          <a:xfrm>
            <a:off x="5544840" y="2185646"/>
            <a:ext cx="3301869" cy="1410113"/>
          </a:xfrm>
          <a:prstGeom prst="rect">
            <a:avLst/>
          </a:prstGeom>
          <a:noFill/>
        </p:spPr>
        <p:txBody>
          <a:bodyPr lIns="0" tIns="0" rIns="0" bIns="0" anchor="b"/>
          <a:lstStyle/>
          <a:p>
            <a:pPr fontAlgn="auto">
              <a:lnSpc>
                <a:spcPct val="130000"/>
              </a:lnSpc>
              <a:spcBef>
                <a:spcPts val="0"/>
              </a:spcBef>
              <a:spcAft>
                <a:spcPts val="0"/>
              </a:spcAft>
              <a:defRPr/>
            </a:pPr>
            <a:r>
              <a:rPr lang="zh-CN" altLang="en-US" sz="2400" dirty="0">
                <a:latin typeface="+mn-ea"/>
              </a:rPr>
              <a:t>叶面积指数、光合有效辐射、净初级生产力、植被</a:t>
            </a:r>
            <a:r>
              <a:rPr lang="zh-CN" altLang="en-US" sz="2400" dirty="0" smtClean="0">
                <a:latin typeface="+mn-ea"/>
              </a:rPr>
              <a:t>覆盖度</a:t>
            </a:r>
            <a:r>
              <a:rPr lang="zh-CN" altLang="en-US" sz="2400" dirty="0">
                <a:latin typeface="+mn-ea"/>
              </a:rPr>
              <a:t>、</a:t>
            </a:r>
            <a:r>
              <a:rPr lang="en-US" altLang="zh-CN" sz="2400" dirty="0">
                <a:latin typeface="+mn-ea"/>
              </a:rPr>
              <a:t>……</a:t>
            </a:r>
          </a:p>
        </p:txBody>
      </p:sp>
      <p:grpSp>
        <p:nvGrpSpPr>
          <p:cNvPr id="32" name="组合 31"/>
          <p:cNvGrpSpPr>
            <a:grpSpLocks noChangeAspect="1"/>
          </p:cNvGrpSpPr>
          <p:nvPr/>
        </p:nvGrpSpPr>
        <p:grpSpPr bwMode="auto">
          <a:xfrm>
            <a:off x="4608736" y="4176514"/>
            <a:ext cx="835457" cy="858136"/>
            <a:chOff x="5703888" y="1854200"/>
            <a:chExt cx="982457" cy="1009650"/>
          </a:xfrm>
        </p:grpSpPr>
        <p:sp>
          <p:nvSpPr>
            <p:cNvPr id="33" name="MH_Other_1"/>
            <p:cNvSpPr/>
            <p:nvPr>
              <p:custDataLst>
                <p:tags r:id="rId7"/>
              </p:custDataLst>
            </p:nvPr>
          </p:nvSpPr>
          <p:spPr>
            <a:xfrm>
              <a:off x="5727286" y="2052217"/>
              <a:ext cx="959059" cy="731423"/>
            </a:xfrm>
            <a:prstGeom prst="rect">
              <a:avLst/>
            </a:prstGeom>
            <a:solidFill>
              <a:srgbClr val="00461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3600" b="1" dirty="0">
                  <a:solidFill>
                    <a:srgbClr val="FFFFFF"/>
                  </a:solidFill>
                  <a:latin typeface="微软雅黑" panose="020B0503020204020204" pitchFamily="34" charset="-122"/>
                  <a:ea typeface="微软雅黑" panose="020B0503020204020204" pitchFamily="34" charset="-122"/>
                </a:rPr>
                <a:t>02</a:t>
              </a:r>
              <a:endParaRPr lang="zh-CN" altLang="en-US" sz="3600" b="1" dirty="0">
                <a:solidFill>
                  <a:srgbClr val="FFFFFF"/>
                </a:solidFill>
                <a:latin typeface="微软雅黑" panose="020B0503020204020204" pitchFamily="34" charset="-122"/>
                <a:ea typeface="微软雅黑" panose="020B0503020204020204" pitchFamily="34" charset="-122"/>
              </a:endParaRPr>
            </a:p>
          </p:txBody>
        </p:sp>
        <p:sp>
          <p:nvSpPr>
            <p:cNvPr id="34" name="MH_Other_2"/>
            <p:cNvSpPr/>
            <p:nvPr>
              <p:custDataLst>
                <p:tags r:id="rId8"/>
              </p:custDataLst>
            </p:nvPr>
          </p:nvSpPr>
          <p:spPr>
            <a:xfrm>
              <a:off x="5703888" y="1854200"/>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rgbClr val="00461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a:p>
          </p:txBody>
        </p:sp>
      </p:grpSp>
      <p:sp>
        <p:nvSpPr>
          <p:cNvPr id="35" name="MH_SubTitle_1"/>
          <p:cNvSpPr txBox="1">
            <a:spLocks noChangeArrowheads="1"/>
          </p:cNvSpPr>
          <p:nvPr>
            <p:custDataLst>
              <p:tags r:id="rId3"/>
            </p:custDataLst>
          </p:nvPr>
        </p:nvSpPr>
        <p:spPr bwMode="auto">
          <a:xfrm>
            <a:off x="5483361" y="4136787"/>
            <a:ext cx="3086365" cy="379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b="1" dirty="0">
                <a:solidFill>
                  <a:srgbClr val="004611"/>
                </a:solidFill>
                <a:ea typeface="微软雅黑" panose="020B0503020204020204" pitchFamily="34" charset="-122"/>
              </a:rPr>
              <a:t>植被生化组分反演</a:t>
            </a:r>
          </a:p>
        </p:txBody>
      </p:sp>
      <p:sp>
        <p:nvSpPr>
          <p:cNvPr id="36" name="MH_Text_1"/>
          <p:cNvSpPr txBox="1"/>
          <p:nvPr>
            <p:custDataLst>
              <p:tags r:id="rId4"/>
            </p:custDataLst>
          </p:nvPr>
        </p:nvSpPr>
        <p:spPr>
          <a:xfrm>
            <a:off x="5548209" y="4609360"/>
            <a:ext cx="3086365" cy="999515"/>
          </a:xfrm>
          <a:prstGeom prst="rect">
            <a:avLst/>
          </a:prstGeom>
          <a:noFill/>
        </p:spPr>
        <p:txBody>
          <a:bodyPr lIns="0" tIns="0" rIns="0" bIns="0" anchor="b"/>
          <a:lstStyle/>
          <a:p>
            <a:pPr fontAlgn="auto">
              <a:lnSpc>
                <a:spcPct val="130000"/>
              </a:lnSpc>
              <a:spcBef>
                <a:spcPts val="0"/>
              </a:spcBef>
              <a:spcAft>
                <a:spcPts val="0"/>
              </a:spcAft>
              <a:defRPr/>
            </a:pPr>
            <a:r>
              <a:rPr lang="zh-CN" altLang="en-US" sz="2400" dirty="0">
                <a:latin typeface="+mn-ea"/>
              </a:rPr>
              <a:t>叶绿素、氮素、木质素、</a:t>
            </a:r>
            <a:r>
              <a:rPr lang="zh-CN" altLang="en-US" sz="2400" dirty="0" smtClean="0">
                <a:latin typeface="+mn-ea"/>
              </a:rPr>
              <a:t>纤维素、水分</a:t>
            </a:r>
            <a:r>
              <a:rPr lang="en-US" altLang="zh-CN" sz="2400" dirty="0" smtClean="0">
                <a:latin typeface="+mn-ea"/>
              </a:rPr>
              <a:t>……</a:t>
            </a:r>
            <a:endParaRPr lang="en-US" altLang="zh-CN" sz="2400" dirty="0">
              <a:latin typeface="+mn-ea"/>
            </a:endParaRPr>
          </a:p>
        </p:txBody>
      </p:sp>
      <p:grpSp>
        <p:nvGrpSpPr>
          <p:cNvPr id="37" name="组合 36"/>
          <p:cNvGrpSpPr>
            <a:grpSpLocks/>
          </p:cNvGrpSpPr>
          <p:nvPr/>
        </p:nvGrpSpPr>
        <p:grpSpPr bwMode="auto">
          <a:xfrm>
            <a:off x="588750" y="4515878"/>
            <a:ext cx="3144875" cy="698454"/>
            <a:chOff x="6435725" y="5185450"/>
            <a:chExt cx="4095070" cy="910547"/>
          </a:xfrm>
        </p:grpSpPr>
        <p:sp>
          <p:nvSpPr>
            <p:cNvPr id="38" name="MH_Other_1"/>
            <p:cNvSpPr>
              <a:spLocks/>
            </p:cNvSpPr>
            <p:nvPr>
              <p:custDataLst>
                <p:tags r:id="rId5"/>
              </p:custDataLst>
            </p:nvPr>
          </p:nvSpPr>
          <p:spPr bwMode="auto">
            <a:xfrm>
              <a:off x="6435725" y="5185450"/>
              <a:ext cx="511090" cy="446533"/>
            </a:xfrm>
            <a:custGeom>
              <a:avLst/>
              <a:gdLst>
                <a:gd name="T0" fmla="*/ 979217 w 2433638"/>
                <a:gd name="T1" fmla="*/ 1098870 h 2124076"/>
                <a:gd name="T2" fmla="*/ 173881 w 2433638"/>
                <a:gd name="T3" fmla="*/ 432901 h 2124076"/>
                <a:gd name="T4" fmla="*/ 155458 w 2433638"/>
                <a:gd name="T5" fmla="*/ 437460 h 2124076"/>
                <a:gd name="T6" fmla="*/ 139312 w 2433638"/>
                <a:gd name="T7" fmla="*/ 446991 h 2124076"/>
                <a:gd name="T8" fmla="*/ 126684 w 2433638"/>
                <a:gd name="T9" fmla="*/ 460667 h 2124076"/>
                <a:gd name="T10" fmla="*/ 118611 w 2433638"/>
                <a:gd name="T11" fmla="*/ 477036 h 2124076"/>
                <a:gd name="T12" fmla="*/ 115713 w 2433638"/>
                <a:gd name="T13" fmla="*/ 496099 h 2124076"/>
                <a:gd name="T14" fmla="*/ 117576 w 2433638"/>
                <a:gd name="T15" fmla="*/ 1502909 h 2124076"/>
                <a:gd name="T16" fmla="*/ 125029 w 2433638"/>
                <a:gd name="T17" fmla="*/ 1520107 h 2124076"/>
                <a:gd name="T18" fmla="*/ 137035 w 2433638"/>
                <a:gd name="T19" fmla="*/ 1534197 h 2124076"/>
                <a:gd name="T20" fmla="*/ 152560 w 2433638"/>
                <a:gd name="T21" fmla="*/ 1544350 h 2124076"/>
                <a:gd name="T22" fmla="*/ 170776 w 2433638"/>
                <a:gd name="T23" fmla="*/ 1549944 h 2124076"/>
                <a:gd name="T24" fmla="*/ 1002920 w 2433638"/>
                <a:gd name="T25" fmla="*/ 1550566 h 2124076"/>
                <a:gd name="T26" fmla="*/ 1021550 w 2433638"/>
                <a:gd name="T27" fmla="*/ 1545800 h 2124076"/>
                <a:gd name="T28" fmla="*/ 1037696 w 2433638"/>
                <a:gd name="T29" fmla="*/ 1536269 h 2124076"/>
                <a:gd name="T30" fmla="*/ 1050116 w 2433638"/>
                <a:gd name="T31" fmla="*/ 1522800 h 2124076"/>
                <a:gd name="T32" fmla="*/ 1058396 w 2433638"/>
                <a:gd name="T33" fmla="*/ 1506017 h 2124076"/>
                <a:gd name="T34" fmla="*/ 1061294 w 2433638"/>
                <a:gd name="T35" fmla="*/ 1487161 h 2124076"/>
                <a:gd name="T36" fmla="*/ 1061087 w 2433638"/>
                <a:gd name="T37" fmla="*/ 492784 h 2124076"/>
                <a:gd name="T38" fmla="*/ 1057361 w 2433638"/>
                <a:gd name="T39" fmla="*/ 474342 h 2124076"/>
                <a:gd name="T40" fmla="*/ 1048253 w 2433638"/>
                <a:gd name="T41" fmla="*/ 457973 h 2124076"/>
                <a:gd name="T42" fmla="*/ 1035212 w 2433638"/>
                <a:gd name="T43" fmla="*/ 445126 h 2124076"/>
                <a:gd name="T44" fmla="*/ 1018859 w 2433638"/>
                <a:gd name="T45" fmla="*/ 436424 h 2124076"/>
                <a:gd name="T46" fmla="*/ 999608 w 2433638"/>
                <a:gd name="T47" fmla="*/ 432694 h 2124076"/>
                <a:gd name="T48" fmla="*/ 1176801 w 2433638"/>
                <a:gd name="T49" fmla="*/ 1487161 h 2124076"/>
                <a:gd name="T50" fmla="*/ 1168728 w 2433638"/>
                <a:gd name="T51" fmla="*/ 1539792 h 2124076"/>
                <a:gd name="T52" fmla="*/ 1145957 w 2433638"/>
                <a:gd name="T53" fmla="*/ 1585998 h 2124076"/>
                <a:gd name="T54" fmla="*/ 1111182 w 2433638"/>
                <a:gd name="T55" fmla="*/ 1623502 h 2124076"/>
                <a:gd name="T56" fmla="*/ 1066469 w 2433638"/>
                <a:gd name="T57" fmla="*/ 1649818 h 2124076"/>
                <a:gd name="T58" fmla="*/ 1014719 w 2433638"/>
                <a:gd name="T59" fmla="*/ 1662871 h 2124076"/>
                <a:gd name="T60" fmla="*/ 153180 w 2433638"/>
                <a:gd name="T61" fmla="*/ 1661628 h 2124076"/>
                <a:gd name="T62" fmla="*/ 102466 w 2433638"/>
                <a:gd name="T63" fmla="*/ 1646295 h 2124076"/>
                <a:gd name="T64" fmla="*/ 59409 w 2433638"/>
                <a:gd name="T65" fmla="*/ 1617908 h 2124076"/>
                <a:gd name="T66" fmla="*/ 26289 w 2433638"/>
                <a:gd name="T67" fmla="*/ 1578746 h 2124076"/>
                <a:gd name="T68" fmla="*/ 6003 w 2433638"/>
                <a:gd name="T69" fmla="*/ 1531296 h 2124076"/>
                <a:gd name="T70" fmla="*/ 0 w 2433638"/>
                <a:gd name="T71" fmla="*/ 496099 h 2124076"/>
                <a:gd name="T72" fmla="*/ 8280 w 2433638"/>
                <a:gd name="T73" fmla="*/ 443676 h 2124076"/>
                <a:gd name="T74" fmla="*/ 31050 w 2433638"/>
                <a:gd name="T75" fmla="*/ 397469 h 2124076"/>
                <a:gd name="T76" fmla="*/ 66033 w 2433638"/>
                <a:gd name="T77" fmla="*/ 359965 h 2124076"/>
                <a:gd name="T78" fmla="*/ 110331 w 2433638"/>
                <a:gd name="T79" fmla="*/ 333442 h 2124076"/>
                <a:gd name="T80" fmla="*/ 162081 w 2433638"/>
                <a:gd name="T81" fmla="*/ 320596 h 2124076"/>
                <a:gd name="T82" fmla="*/ 1023827 w 2433638"/>
                <a:gd name="T83" fmla="*/ 321425 h 2124076"/>
                <a:gd name="T84" fmla="*/ 1074749 w 2433638"/>
                <a:gd name="T85" fmla="*/ 336966 h 2124076"/>
                <a:gd name="T86" fmla="*/ 1117806 w 2433638"/>
                <a:gd name="T87" fmla="*/ 365352 h 2124076"/>
                <a:gd name="T88" fmla="*/ 1150512 w 2433638"/>
                <a:gd name="T89" fmla="*/ 404514 h 2124076"/>
                <a:gd name="T90" fmla="*/ 1171005 w 2433638"/>
                <a:gd name="T91" fmla="*/ 451964 h 2124076"/>
                <a:gd name="T92" fmla="*/ 1176801 w 2433638"/>
                <a:gd name="T93" fmla="*/ 497443 h 2124076"/>
                <a:gd name="T94" fmla="*/ 1779124 w 2433638"/>
                <a:gd name="T95" fmla="*/ 2694 h 2124076"/>
                <a:gd name="T96" fmla="*/ 1821773 w 2433638"/>
                <a:gd name="T97" fmla="*/ 17411 h 2124076"/>
                <a:gd name="T98" fmla="*/ 1859246 w 2433638"/>
                <a:gd name="T99" fmla="*/ 44565 h 2124076"/>
                <a:gd name="T100" fmla="*/ 1887196 w 2433638"/>
                <a:gd name="T101" fmla="*/ 81253 h 2124076"/>
                <a:gd name="T102" fmla="*/ 1902101 w 2433638"/>
                <a:gd name="T103" fmla="*/ 122915 h 2124076"/>
                <a:gd name="T104" fmla="*/ 1904172 w 2433638"/>
                <a:gd name="T105" fmla="*/ 166444 h 2124076"/>
                <a:gd name="T106" fmla="*/ 1893406 w 2433638"/>
                <a:gd name="T107" fmla="*/ 209142 h 2124076"/>
                <a:gd name="T108" fmla="*/ 1870011 w 2433638"/>
                <a:gd name="T109" fmla="*/ 247696 h 2124076"/>
                <a:gd name="T110" fmla="*/ 1645796 w 2433638"/>
                <a:gd name="T111" fmla="*/ 39175 h 2124076"/>
                <a:gd name="T112" fmla="*/ 1684511 w 2433638"/>
                <a:gd name="T113" fmla="*/ 14302 h 2124076"/>
                <a:gd name="T114" fmla="*/ 1727160 w 2433638"/>
                <a:gd name="T115" fmla="*/ 1658 h 212407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433638" h="2124076">
                  <a:moveTo>
                    <a:pt x="713371" y="1577975"/>
                  </a:moveTo>
                  <a:lnTo>
                    <a:pt x="804863" y="1667192"/>
                  </a:lnTo>
                  <a:lnTo>
                    <a:pt x="574675" y="1801813"/>
                  </a:lnTo>
                  <a:lnTo>
                    <a:pt x="713371" y="1577975"/>
                  </a:lnTo>
                  <a:close/>
                  <a:moveTo>
                    <a:pt x="994071" y="1152525"/>
                  </a:moveTo>
                  <a:lnTo>
                    <a:pt x="1250950" y="1402947"/>
                  </a:lnTo>
                  <a:lnTo>
                    <a:pt x="852445" y="1631950"/>
                  </a:lnTo>
                  <a:lnTo>
                    <a:pt x="757237" y="1538868"/>
                  </a:lnTo>
                  <a:lnTo>
                    <a:pt x="994071" y="1152525"/>
                  </a:lnTo>
                  <a:close/>
                  <a:moveTo>
                    <a:pt x="230859" y="552164"/>
                  </a:moveTo>
                  <a:lnTo>
                    <a:pt x="226364" y="552428"/>
                  </a:lnTo>
                  <a:lnTo>
                    <a:pt x="222133" y="552693"/>
                  </a:lnTo>
                  <a:lnTo>
                    <a:pt x="218166" y="553222"/>
                  </a:lnTo>
                  <a:lnTo>
                    <a:pt x="213935" y="553751"/>
                  </a:lnTo>
                  <a:lnTo>
                    <a:pt x="209968" y="554809"/>
                  </a:lnTo>
                  <a:lnTo>
                    <a:pt x="206266" y="555867"/>
                  </a:lnTo>
                  <a:lnTo>
                    <a:pt x="202299" y="557190"/>
                  </a:lnTo>
                  <a:lnTo>
                    <a:pt x="198597" y="558513"/>
                  </a:lnTo>
                  <a:lnTo>
                    <a:pt x="194895" y="560100"/>
                  </a:lnTo>
                  <a:lnTo>
                    <a:pt x="191457" y="561952"/>
                  </a:lnTo>
                  <a:lnTo>
                    <a:pt x="187755" y="564068"/>
                  </a:lnTo>
                  <a:lnTo>
                    <a:pt x="184582" y="565920"/>
                  </a:lnTo>
                  <a:lnTo>
                    <a:pt x="181144" y="568301"/>
                  </a:lnTo>
                  <a:lnTo>
                    <a:pt x="177971" y="570682"/>
                  </a:lnTo>
                  <a:lnTo>
                    <a:pt x="175062" y="573063"/>
                  </a:lnTo>
                  <a:lnTo>
                    <a:pt x="171888" y="575708"/>
                  </a:lnTo>
                  <a:lnTo>
                    <a:pt x="169244" y="578883"/>
                  </a:lnTo>
                  <a:lnTo>
                    <a:pt x="166599" y="581793"/>
                  </a:lnTo>
                  <a:lnTo>
                    <a:pt x="164219" y="584703"/>
                  </a:lnTo>
                  <a:lnTo>
                    <a:pt x="161839" y="588142"/>
                  </a:lnTo>
                  <a:lnTo>
                    <a:pt x="159724" y="591316"/>
                  </a:lnTo>
                  <a:lnTo>
                    <a:pt x="157608" y="594491"/>
                  </a:lnTo>
                  <a:lnTo>
                    <a:pt x="156022" y="598194"/>
                  </a:lnTo>
                  <a:lnTo>
                    <a:pt x="154435" y="601633"/>
                  </a:lnTo>
                  <a:lnTo>
                    <a:pt x="152848" y="605601"/>
                  </a:lnTo>
                  <a:lnTo>
                    <a:pt x="151526" y="609041"/>
                  </a:lnTo>
                  <a:lnTo>
                    <a:pt x="150204" y="613009"/>
                  </a:lnTo>
                  <a:lnTo>
                    <a:pt x="149411" y="616977"/>
                  </a:lnTo>
                  <a:lnTo>
                    <a:pt x="148882" y="620945"/>
                  </a:lnTo>
                  <a:lnTo>
                    <a:pt x="148088" y="624913"/>
                  </a:lnTo>
                  <a:lnTo>
                    <a:pt x="147824" y="629146"/>
                  </a:lnTo>
                  <a:lnTo>
                    <a:pt x="147824" y="633378"/>
                  </a:lnTo>
                  <a:lnTo>
                    <a:pt x="147824" y="1898686"/>
                  </a:lnTo>
                  <a:lnTo>
                    <a:pt x="147824" y="1902918"/>
                  </a:lnTo>
                  <a:lnTo>
                    <a:pt x="148088" y="1906887"/>
                  </a:lnTo>
                  <a:lnTo>
                    <a:pt x="148882" y="1911119"/>
                  </a:lnTo>
                  <a:lnTo>
                    <a:pt x="149411" y="1915087"/>
                  </a:lnTo>
                  <a:lnTo>
                    <a:pt x="150204" y="1918791"/>
                  </a:lnTo>
                  <a:lnTo>
                    <a:pt x="151526" y="1922759"/>
                  </a:lnTo>
                  <a:lnTo>
                    <a:pt x="152848" y="1926463"/>
                  </a:lnTo>
                  <a:lnTo>
                    <a:pt x="154435" y="1930166"/>
                  </a:lnTo>
                  <a:lnTo>
                    <a:pt x="156022" y="1933605"/>
                  </a:lnTo>
                  <a:lnTo>
                    <a:pt x="157608" y="1937309"/>
                  </a:lnTo>
                  <a:lnTo>
                    <a:pt x="159724" y="1940748"/>
                  </a:lnTo>
                  <a:lnTo>
                    <a:pt x="161839" y="1944187"/>
                  </a:lnTo>
                  <a:lnTo>
                    <a:pt x="164219" y="1947097"/>
                  </a:lnTo>
                  <a:lnTo>
                    <a:pt x="166599" y="1950272"/>
                  </a:lnTo>
                  <a:lnTo>
                    <a:pt x="169244" y="1953446"/>
                  </a:lnTo>
                  <a:lnTo>
                    <a:pt x="171888" y="1956091"/>
                  </a:lnTo>
                  <a:lnTo>
                    <a:pt x="175062" y="1958737"/>
                  </a:lnTo>
                  <a:lnTo>
                    <a:pt x="177971" y="1961382"/>
                  </a:lnTo>
                  <a:lnTo>
                    <a:pt x="181144" y="1963763"/>
                  </a:lnTo>
                  <a:lnTo>
                    <a:pt x="184582" y="1965880"/>
                  </a:lnTo>
                  <a:lnTo>
                    <a:pt x="187755" y="1967996"/>
                  </a:lnTo>
                  <a:lnTo>
                    <a:pt x="191457" y="1970112"/>
                  </a:lnTo>
                  <a:lnTo>
                    <a:pt x="194895" y="1971700"/>
                  </a:lnTo>
                  <a:lnTo>
                    <a:pt x="198597" y="1973551"/>
                  </a:lnTo>
                  <a:lnTo>
                    <a:pt x="202299" y="1974874"/>
                  </a:lnTo>
                  <a:lnTo>
                    <a:pt x="206266" y="1976197"/>
                  </a:lnTo>
                  <a:lnTo>
                    <a:pt x="209968" y="1977255"/>
                  </a:lnTo>
                  <a:lnTo>
                    <a:pt x="213935" y="1978049"/>
                  </a:lnTo>
                  <a:lnTo>
                    <a:pt x="218166" y="1978842"/>
                  </a:lnTo>
                  <a:lnTo>
                    <a:pt x="222133" y="1979636"/>
                  </a:lnTo>
                  <a:lnTo>
                    <a:pt x="226364" y="1979900"/>
                  </a:lnTo>
                  <a:lnTo>
                    <a:pt x="230859" y="1979900"/>
                  </a:lnTo>
                  <a:lnTo>
                    <a:pt x="1273033" y="1979900"/>
                  </a:lnTo>
                  <a:lnTo>
                    <a:pt x="1276999" y="1979900"/>
                  </a:lnTo>
                  <a:lnTo>
                    <a:pt x="1281230" y="1979636"/>
                  </a:lnTo>
                  <a:lnTo>
                    <a:pt x="1285461" y="1978842"/>
                  </a:lnTo>
                  <a:lnTo>
                    <a:pt x="1289693" y="1978049"/>
                  </a:lnTo>
                  <a:lnTo>
                    <a:pt x="1293395" y="1977255"/>
                  </a:lnTo>
                  <a:lnTo>
                    <a:pt x="1297626" y="1976197"/>
                  </a:lnTo>
                  <a:lnTo>
                    <a:pt x="1301593" y="1974874"/>
                  </a:lnTo>
                  <a:lnTo>
                    <a:pt x="1305030" y="1973551"/>
                  </a:lnTo>
                  <a:lnTo>
                    <a:pt x="1308997" y="1971700"/>
                  </a:lnTo>
                  <a:lnTo>
                    <a:pt x="1312435" y="1970112"/>
                  </a:lnTo>
                  <a:lnTo>
                    <a:pt x="1315873" y="1967996"/>
                  </a:lnTo>
                  <a:lnTo>
                    <a:pt x="1319310" y="1965880"/>
                  </a:lnTo>
                  <a:lnTo>
                    <a:pt x="1322484" y="1963763"/>
                  </a:lnTo>
                  <a:lnTo>
                    <a:pt x="1325657" y="1961382"/>
                  </a:lnTo>
                  <a:lnTo>
                    <a:pt x="1328566" y="1958737"/>
                  </a:lnTo>
                  <a:lnTo>
                    <a:pt x="1331475" y="1956091"/>
                  </a:lnTo>
                  <a:lnTo>
                    <a:pt x="1334119" y="1953446"/>
                  </a:lnTo>
                  <a:lnTo>
                    <a:pt x="1336764" y="1950272"/>
                  </a:lnTo>
                  <a:lnTo>
                    <a:pt x="1339144" y="1947097"/>
                  </a:lnTo>
                  <a:lnTo>
                    <a:pt x="1341524" y="1944187"/>
                  </a:lnTo>
                  <a:lnTo>
                    <a:pt x="1343639" y="1940748"/>
                  </a:lnTo>
                  <a:lnTo>
                    <a:pt x="1345755" y="1937309"/>
                  </a:lnTo>
                  <a:lnTo>
                    <a:pt x="1347606" y="1933605"/>
                  </a:lnTo>
                  <a:lnTo>
                    <a:pt x="1349457" y="1930166"/>
                  </a:lnTo>
                  <a:lnTo>
                    <a:pt x="1350779" y="1926463"/>
                  </a:lnTo>
                  <a:lnTo>
                    <a:pt x="1352101" y="1922759"/>
                  </a:lnTo>
                  <a:lnTo>
                    <a:pt x="1353159" y="1918791"/>
                  </a:lnTo>
                  <a:lnTo>
                    <a:pt x="1354217" y="1915087"/>
                  </a:lnTo>
                  <a:lnTo>
                    <a:pt x="1354746" y="1911119"/>
                  </a:lnTo>
                  <a:lnTo>
                    <a:pt x="1355275" y="1906887"/>
                  </a:lnTo>
                  <a:lnTo>
                    <a:pt x="1355539" y="1902918"/>
                  </a:lnTo>
                  <a:lnTo>
                    <a:pt x="1355804" y="1898686"/>
                  </a:lnTo>
                  <a:lnTo>
                    <a:pt x="1355804" y="1327749"/>
                  </a:lnTo>
                  <a:lnTo>
                    <a:pt x="1312492" y="1370013"/>
                  </a:lnTo>
                  <a:lnTo>
                    <a:pt x="1031875" y="1095852"/>
                  </a:lnTo>
                  <a:lnTo>
                    <a:pt x="1355804" y="779295"/>
                  </a:lnTo>
                  <a:lnTo>
                    <a:pt x="1355804" y="633378"/>
                  </a:lnTo>
                  <a:lnTo>
                    <a:pt x="1355539" y="629146"/>
                  </a:lnTo>
                  <a:lnTo>
                    <a:pt x="1355275" y="624913"/>
                  </a:lnTo>
                  <a:lnTo>
                    <a:pt x="1354746" y="620945"/>
                  </a:lnTo>
                  <a:lnTo>
                    <a:pt x="1354217" y="616977"/>
                  </a:lnTo>
                  <a:lnTo>
                    <a:pt x="1353159" y="613009"/>
                  </a:lnTo>
                  <a:lnTo>
                    <a:pt x="1352101" y="609041"/>
                  </a:lnTo>
                  <a:lnTo>
                    <a:pt x="1350779" y="605601"/>
                  </a:lnTo>
                  <a:lnTo>
                    <a:pt x="1349457" y="601633"/>
                  </a:lnTo>
                  <a:lnTo>
                    <a:pt x="1347606" y="598194"/>
                  </a:lnTo>
                  <a:lnTo>
                    <a:pt x="1345755" y="594491"/>
                  </a:lnTo>
                  <a:lnTo>
                    <a:pt x="1343639" y="591316"/>
                  </a:lnTo>
                  <a:lnTo>
                    <a:pt x="1341524" y="588142"/>
                  </a:lnTo>
                  <a:lnTo>
                    <a:pt x="1339144" y="584703"/>
                  </a:lnTo>
                  <a:lnTo>
                    <a:pt x="1336764" y="581793"/>
                  </a:lnTo>
                  <a:lnTo>
                    <a:pt x="1334119" y="578883"/>
                  </a:lnTo>
                  <a:lnTo>
                    <a:pt x="1331475" y="575708"/>
                  </a:lnTo>
                  <a:lnTo>
                    <a:pt x="1328566" y="573063"/>
                  </a:lnTo>
                  <a:lnTo>
                    <a:pt x="1325657" y="570682"/>
                  </a:lnTo>
                  <a:lnTo>
                    <a:pt x="1322484" y="568301"/>
                  </a:lnTo>
                  <a:lnTo>
                    <a:pt x="1319310" y="565920"/>
                  </a:lnTo>
                  <a:lnTo>
                    <a:pt x="1315873" y="564068"/>
                  </a:lnTo>
                  <a:lnTo>
                    <a:pt x="1312435" y="561952"/>
                  </a:lnTo>
                  <a:lnTo>
                    <a:pt x="1308997" y="560100"/>
                  </a:lnTo>
                  <a:lnTo>
                    <a:pt x="1305030" y="558513"/>
                  </a:lnTo>
                  <a:lnTo>
                    <a:pt x="1301593" y="557190"/>
                  </a:lnTo>
                  <a:lnTo>
                    <a:pt x="1297626" y="555867"/>
                  </a:lnTo>
                  <a:lnTo>
                    <a:pt x="1293395" y="554809"/>
                  </a:lnTo>
                  <a:lnTo>
                    <a:pt x="1289693" y="553751"/>
                  </a:lnTo>
                  <a:lnTo>
                    <a:pt x="1285461" y="553222"/>
                  </a:lnTo>
                  <a:lnTo>
                    <a:pt x="1281230" y="552693"/>
                  </a:lnTo>
                  <a:lnTo>
                    <a:pt x="1276999" y="552428"/>
                  </a:lnTo>
                  <a:lnTo>
                    <a:pt x="1273033" y="552164"/>
                  </a:lnTo>
                  <a:lnTo>
                    <a:pt x="230859" y="552164"/>
                  </a:lnTo>
                  <a:close/>
                  <a:moveTo>
                    <a:pt x="1950691" y="197947"/>
                  </a:moveTo>
                  <a:lnTo>
                    <a:pt x="2231837" y="472902"/>
                  </a:lnTo>
                  <a:lnTo>
                    <a:pt x="1503363" y="1183758"/>
                  </a:lnTo>
                  <a:lnTo>
                    <a:pt x="1503363" y="1898686"/>
                  </a:lnTo>
                  <a:lnTo>
                    <a:pt x="1503099" y="1910326"/>
                  </a:lnTo>
                  <a:lnTo>
                    <a:pt x="1502305" y="1921701"/>
                  </a:lnTo>
                  <a:lnTo>
                    <a:pt x="1500719" y="1933076"/>
                  </a:lnTo>
                  <a:lnTo>
                    <a:pt x="1498603" y="1944187"/>
                  </a:lnTo>
                  <a:lnTo>
                    <a:pt x="1495959" y="1955033"/>
                  </a:lnTo>
                  <a:lnTo>
                    <a:pt x="1493050" y="1965880"/>
                  </a:lnTo>
                  <a:lnTo>
                    <a:pt x="1489348" y="1976197"/>
                  </a:lnTo>
                  <a:lnTo>
                    <a:pt x="1485381" y="1986249"/>
                  </a:lnTo>
                  <a:lnTo>
                    <a:pt x="1480621" y="1996567"/>
                  </a:lnTo>
                  <a:lnTo>
                    <a:pt x="1475332" y="2006090"/>
                  </a:lnTo>
                  <a:lnTo>
                    <a:pt x="1469779" y="2015614"/>
                  </a:lnTo>
                  <a:lnTo>
                    <a:pt x="1463961" y="2024873"/>
                  </a:lnTo>
                  <a:lnTo>
                    <a:pt x="1457614" y="2033338"/>
                  </a:lnTo>
                  <a:lnTo>
                    <a:pt x="1450739" y="2042068"/>
                  </a:lnTo>
                  <a:lnTo>
                    <a:pt x="1443334" y="2050004"/>
                  </a:lnTo>
                  <a:lnTo>
                    <a:pt x="1435930" y="2057940"/>
                  </a:lnTo>
                  <a:lnTo>
                    <a:pt x="1427997" y="2065612"/>
                  </a:lnTo>
                  <a:lnTo>
                    <a:pt x="1419535" y="2072755"/>
                  </a:lnTo>
                  <a:lnTo>
                    <a:pt x="1410543" y="2079104"/>
                  </a:lnTo>
                  <a:lnTo>
                    <a:pt x="1401817" y="2085453"/>
                  </a:lnTo>
                  <a:lnTo>
                    <a:pt x="1392561" y="2091273"/>
                  </a:lnTo>
                  <a:lnTo>
                    <a:pt x="1382777" y="2096828"/>
                  </a:lnTo>
                  <a:lnTo>
                    <a:pt x="1372992" y="2101855"/>
                  </a:lnTo>
                  <a:lnTo>
                    <a:pt x="1362415" y="2106352"/>
                  </a:lnTo>
                  <a:lnTo>
                    <a:pt x="1352101" y="2110320"/>
                  </a:lnTo>
                  <a:lnTo>
                    <a:pt x="1341259" y="2114024"/>
                  </a:lnTo>
                  <a:lnTo>
                    <a:pt x="1330417" y="2116934"/>
                  </a:lnTo>
                  <a:lnTo>
                    <a:pt x="1319310" y="2119314"/>
                  </a:lnTo>
                  <a:lnTo>
                    <a:pt x="1307939" y="2121431"/>
                  </a:lnTo>
                  <a:lnTo>
                    <a:pt x="1296304" y="2123018"/>
                  </a:lnTo>
                  <a:lnTo>
                    <a:pt x="1284933" y="2123812"/>
                  </a:lnTo>
                  <a:lnTo>
                    <a:pt x="1273033" y="2124076"/>
                  </a:lnTo>
                  <a:lnTo>
                    <a:pt x="230859" y="2124076"/>
                  </a:lnTo>
                  <a:lnTo>
                    <a:pt x="218959" y="2123812"/>
                  </a:lnTo>
                  <a:lnTo>
                    <a:pt x="207059" y="2123018"/>
                  </a:lnTo>
                  <a:lnTo>
                    <a:pt x="195688" y="2121431"/>
                  </a:lnTo>
                  <a:lnTo>
                    <a:pt x="184582" y="2119314"/>
                  </a:lnTo>
                  <a:lnTo>
                    <a:pt x="173211" y="2116934"/>
                  </a:lnTo>
                  <a:lnTo>
                    <a:pt x="162104" y="2114024"/>
                  </a:lnTo>
                  <a:lnTo>
                    <a:pt x="151526" y="2110320"/>
                  </a:lnTo>
                  <a:lnTo>
                    <a:pt x="140948" y="2106352"/>
                  </a:lnTo>
                  <a:lnTo>
                    <a:pt x="130900" y="2101855"/>
                  </a:lnTo>
                  <a:lnTo>
                    <a:pt x="120851" y="2096828"/>
                  </a:lnTo>
                  <a:lnTo>
                    <a:pt x="111331" y="2091273"/>
                  </a:lnTo>
                  <a:lnTo>
                    <a:pt x="101811" y="2085453"/>
                  </a:lnTo>
                  <a:lnTo>
                    <a:pt x="92820" y="2079104"/>
                  </a:lnTo>
                  <a:lnTo>
                    <a:pt x="84357" y="2072755"/>
                  </a:lnTo>
                  <a:lnTo>
                    <a:pt x="75895" y="2065612"/>
                  </a:lnTo>
                  <a:lnTo>
                    <a:pt x="67962" y="2057940"/>
                  </a:lnTo>
                  <a:lnTo>
                    <a:pt x="60293" y="2050004"/>
                  </a:lnTo>
                  <a:lnTo>
                    <a:pt x="53153" y="2042068"/>
                  </a:lnTo>
                  <a:lnTo>
                    <a:pt x="46278" y="2033338"/>
                  </a:lnTo>
                  <a:lnTo>
                    <a:pt x="39666" y="2024873"/>
                  </a:lnTo>
                  <a:lnTo>
                    <a:pt x="33584" y="2015614"/>
                  </a:lnTo>
                  <a:lnTo>
                    <a:pt x="28031" y="2006090"/>
                  </a:lnTo>
                  <a:lnTo>
                    <a:pt x="23006" y="1996567"/>
                  </a:lnTo>
                  <a:lnTo>
                    <a:pt x="18511" y="1986249"/>
                  </a:lnTo>
                  <a:lnTo>
                    <a:pt x="14280" y="1976197"/>
                  </a:lnTo>
                  <a:lnTo>
                    <a:pt x="10578" y="1965880"/>
                  </a:lnTo>
                  <a:lnTo>
                    <a:pt x="7669" y="1955033"/>
                  </a:lnTo>
                  <a:lnTo>
                    <a:pt x="4760" y="1944187"/>
                  </a:lnTo>
                  <a:lnTo>
                    <a:pt x="2909" y="1933076"/>
                  </a:lnTo>
                  <a:lnTo>
                    <a:pt x="1322" y="1921701"/>
                  </a:lnTo>
                  <a:lnTo>
                    <a:pt x="529" y="1910326"/>
                  </a:lnTo>
                  <a:lnTo>
                    <a:pt x="0" y="1898686"/>
                  </a:lnTo>
                  <a:lnTo>
                    <a:pt x="0" y="633378"/>
                  </a:lnTo>
                  <a:lnTo>
                    <a:pt x="529" y="621739"/>
                  </a:lnTo>
                  <a:lnTo>
                    <a:pt x="1322" y="610363"/>
                  </a:lnTo>
                  <a:lnTo>
                    <a:pt x="2909" y="598988"/>
                  </a:lnTo>
                  <a:lnTo>
                    <a:pt x="4760" y="587613"/>
                  </a:lnTo>
                  <a:lnTo>
                    <a:pt x="7669" y="577031"/>
                  </a:lnTo>
                  <a:lnTo>
                    <a:pt x="10578" y="566449"/>
                  </a:lnTo>
                  <a:lnTo>
                    <a:pt x="14280" y="555867"/>
                  </a:lnTo>
                  <a:lnTo>
                    <a:pt x="18511" y="545550"/>
                  </a:lnTo>
                  <a:lnTo>
                    <a:pt x="23006" y="535762"/>
                  </a:lnTo>
                  <a:lnTo>
                    <a:pt x="28031" y="525974"/>
                  </a:lnTo>
                  <a:lnTo>
                    <a:pt x="33584" y="516451"/>
                  </a:lnTo>
                  <a:lnTo>
                    <a:pt x="39666" y="507456"/>
                  </a:lnTo>
                  <a:lnTo>
                    <a:pt x="46278" y="498462"/>
                  </a:lnTo>
                  <a:lnTo>
                    <a:pt x="53153" y="489996"/>
                  </a:lnTo>
                  <a:lnTo>
                    <a:pt x="60293" y="481795"/>
                  </a:lnTo>
                  <a:lnTo>
                    <a:pt x="67962" y="474124"/>
                  </a:lnTo>
                  <a:lnTo>
                    <a:pt x="75895" y="466717"/>
                  </a:lnTo>
                  <a:lnTo>
                    <a:pt x="84357" y="459574"/>
                  </a:lnTo>
                  <a:lnTo>
                    <a:pt x="92820" y="452696"/>
                  </a:lnTo>
                  <a:lnTo>
                    <a:pt x="101811" y="446347"/>
                  </a:lnTo>
                  <a:lnTo>
                    <a:pt x="111331" y="440527"/>
                  </a:lnTo>
                  <a:lnTo>
                    <a:pt x="120851" y="435236"/>
                  </a:lnTo>
                  <a:lnTo>
                    <a:pt x="130900" y="430474"/>
                  </a:lnTo>
                  <a:lnTo>
                    <a:pt x="140948" y="425712"/>
                  </a:lnTo>
                  <a:lnTo>
                    <a:pt x="151526" y="421744"/>
                  </a:lnTo>
                  <a:lnTo>
                    <a:pt x="162104" y="418305"/>
                  </a:lnTo>
                  <a:lnTo>
                    <a:pt x="173211" y="415131"/>
                  </a:lnTo>
                  <a:lnTo>
                    <a:pt x="184582" y="412485"/>
                  </a:lnTo>
                  <a:lnTo>
                    <a:pt x="195688" y="410634"/>
                  </a:lnTo>
                  <a:lnTo>
                    <a:pt x="207059" y="409311"/>
                  </a:lnTo>
                  <a:lnTo>
                    <a:pt x="218959" y="408253"/>
                  </a:lnTo>
                  <a:lnTo>
                    <a:pt x="230859" y="407988"/>
                  </a:lnTo>
                  <a:lnTo>
                    <a:pt x="1273033" y="407988"/>
                  </a:lnTo>
                  <a:lnTo>
                    <a:pt x="1284933" y="408253"/>
                  </a:lnTo>
                  <a:lnTo>
                    <a:pt x="1296304" y="409311"/>
                  </a:lnTo>
                  <a:lnTo>
                    <a:pt x="1307939" y="410369"/>
                  </a:lnTo>
                  <a:lnTo>
                    <a:pt x="1319310" y="412485"/>
                  </a:lnTo>
                  <a:lnTo>
                    <a:pt x="1330417" y="415131"/>
                  </a:lnTo>
                  <a:lnTo>
                    <a:pt x="1341259" y="418305"/>
                  </a:lnTo>
                  <a:lnTo>
                    <a:pt x="1352101" y="421744"/>
                  </a:lnTo>
                  <a:lnTo>
                    <a:pt x="1362415" y="425712"/>
                  </a:lnTo>
                  <a:lnTo>
                    <a:pt x="1372992" y="430210"/>
                  </a:lnTo>
                  <a:lnTo>
                    <a:pt x="1382777" y="435236"/>
                  </a:lnTo>
                  <a:lnTo>
                    <a:pt x="1392561" y="440527"/>
                  </a:lnTo>
                  <a:lnTo>
                    <a:pt x="1401817" y="446347"/>
                  </a:lnTo>
                  <a:lnTo>
                    <a:pt x="1410543" y="452696"/>
                  </a:lnTo>
                  <a:lnTo>
                    <a:pt x="1419535" y="459574"/>
                  </a:lnTo>
                  <a:lnTo>
                    <a:pt x="1427997" y="466452"/>
                  </a:lnTo>
                  <a:lnTo>
                    <a:pt x="1435930" y="473859"/>
                  </a:lnTo>
                  <a:lnTo>
                    <a:pt x="1443334" y="481795"/>
                  </a:lnTo>
                  <a:lnTo>
                    <a:pt x="1450739" y="489996"/>
                  </a:lnTo>
                  <a:lnTo>
                    <a:pt x="1457614" y="498462"/>
                  </a:lnTo>
                  <a:lnTo>
                    <a:pt x="1463961" y="507456"/>
                  </a:lnTo>
                  <a:lnTo>
                    <a:pt x="1469779" y="516451"/>
                  </a:lnTo>
                  <a:lnTo>
                    <a:pt x="1475332" y="525974"/>
                  </a:lnTo>
                  <a:lnTo>
                    <a:pt x="1480621" y="535762"/>
                  </a:lnTo>
                  <a:lnTo>
                    <a:pt x="1485381" y="545550"/>
                  </a:lnTo>
                  <a:lnTo>
                    <a:pt x="1489348" y="555867"/>
                  </a:lnTo>
                  <a:lnTo>
                    <a:pt x="1493050" y="566449"/>
                  </a:lnTo>
                  <a:lnTo>
                    <a:pt x="1495959" y="577031"/>
                  </a:lnTo>
                  <a:lnTo>
                    <a:pt x="1498603" y="587613"/>
                  </a:lnTo>
                  <a:lnTo>
                    <a:pt x="1500719" y="598988"/>
                  </a:lnTo>
                  <a:lnTo>
                    <a:pt x="1502305" y="610363"/>
                  </a:lnTo>
                  <a:lnTo>
                    <a:pt x="1503099" y="621739"/>
                  </a:lnTo>
                  <a:lnTo>
                    <a:pt x="1503363" y="633378"/>
                  </a:lnTo>
                  <a:lnTo>
                    <a:pt x="1503363" y="635094"/>
                  </a:lnTo>
                  <a:lnTo>
                    <a:pt x="1950691" y="197947"/>
                  </a:lnTo>
                  <a:close/>
                  <a:moveTo>
                    <a:pt x="2235011" y="0"/>
                  </a:moveTo>
                  <a:lnTo>
                    <a:pt x="2244532" y="265"/>
                  </a:lnTo>
                  <a:lnTo>
                    <a:pt x="2254054" y="794"/>
                  </a:lnTo>
                  <a:lnTo>
                    <a:pt x="2263575" y="2117"/>
                  </a:lnTo>
                  <a:lnTo>
                    <a:pt x="2272832" y="3440"/>
                  </a:lnTo>
                  <a:lnTo>
                    <a:pt x="2282354" y="5557"/>
                  </a:lnTo>
                  <a:lnTo>
                    <a:pt x="2291611" y="7939"/>
                  </a:lnTo>
                  <a:lnTo>
                    <a:pt x="2300867" y="11115"/>
                  </a:lnTo>
                  <a:lnTo>
                    <a:pt x="2309860" y="14290"/>
                  </a:lnTo>
                  <a:lnTo>
                    <a:pt x="2318588" y="18260"/>
                  </a:lnTo>
                  <a:lnTo>
                    <a:pt x="2327316" y="22229"/>
                  </a:lnTo>
                  <a:lnTo>
                    <a:pt x="2336044" y="26728"/>
                  </a:lnTo>
                  <a:lnTo>
                    <a:pt x="2344243" y="32021"/>
                  </a:lnTo>
                  <a:lnTo>
                    <a:pt x="2352442" y="37578"/>
                  </a:lnTo>
                  <a:lnTo>
                    <a:pt x="2360376" y="43400"/>
                  </a:lnTo>
                  <a:lnTo>
                    <a:pt x="2368046" y="50016"/>
                  </a:lnTo>
                  <a:lnTo>
                    <a:pt x="2375187" y="56897"/>
                  </a:lnTo>
                  <a:lnTo>
                    <a:pt x="2382328" y="64042"/>
                  </a:lnTo>
                  <a:lnTo>
                    <a:pt x="2388940" y="71451"/>
                  </a:lnTo>
                  <a:lnTo>
                    <a:pt x="2395024" y="79126"/>
                  </a:lnTo>
                  <a:lnTo>
                    <a:pt x="2400842" y="87065"/>
                  </a:lnTo>
                  <a:lnTo>
                    <a:pt x="2406132" y="95533"/>
                  </a:lnTo>
                  <a:lnTo>
                    <a:pt x="2410893" y="103737"/>
                  </a:lnTo>
                  <a:lnTo>
                    <a:pt x="2415124" y="112205"/>
                  </a:lnTo>
                  <a:lnTo>
                    <a:pt x="2418827" y="120938"/>
                  </a:lnTo>
                  <a:lnTo>
                    <a:pt x="2422265" y="129671"/>
                  </a:lnTo>
                  <a:lnTo>
                    <a:pt x="2425175" y="138669"/>
                  </a:lnTo>
                  <a:lnTo>
                    <a:pt x="2427820" y="147666"/>
                  </a:lnTo>
                  <a:lnTo>
                    <a:pt x="2429935" y="156928"/>
                  </a:lnTo>
                  <a:lnTo>
                    <a:pt x="2431522" y="165926"/>
                  </a:lnTo>
                  <a:lnTo>
                    <a:pt x="2432580" y="175188"/>
                  </a:lnTo>
                  <a:lnTo>
                    <a:pt x="2433109" y="184450"/>
                  </a:lnTo>
                  <a:lnTo>
                    <a:pt x="2433638" y="193713"/>
                  </a:lnTo>
                  <a:lnTo>
                    <a:pt x="2433109" y="203239"/>
                  </a:lnTo>
                  <a:lnTo>
                    <a:pt x="2432580" y="212502"/>
                  </a:lnTo>
                  <a:lnTo>
                    <a:pt x="2431522" y="221764"/>
                  </a:lnTo>
                  <a:lnTo>
                    <a:pt x="2429935" y="231026"/>
                  </a:lnTo>
                  <a:lnTo>
                    <a:pt x="2427820" y="240024"/>
                  </a:lnTo>
                  <a:lnTo>
                    <a:pt x="2425175" y="249021"/>
                  </a:lnTo>
                  <a:lnTo>
                    <a:pt x="2422265" y="258019"/>
                  </a:lnTo>
                  <a:lnTo>
                    <a:pt x="2418827" y="267016"/>
                  </a:lnTo>
                  <a:lnTo>
                    <a:pt x="2415124" y="275485"/>
                  </a:lnTo>
                  <a:lnTo>
                    <a:pt x="2410893" y="283953"/>
                  </a:lnTo>
                  <a:lnTo>
                    <a:pt x="2406132" y="292157"/>
                  </a:lnTo>
                  <a:lnTo>
                    <a:pt x="2400842" y="300625"/>
                  </a:lnTo>
                  <a:lnTo>
                    <a:pt x="2395024" y="308564"/>
                  </a:lnTo>
                  <a:lnTo>
                    <a:pt x="2388940" y="316238"/>
                  </a:lnTo>
                  <a:lnTo>
                    <a:pt x="2382328" y="323648"/>
                  </a:lnTo>
                  <a:lnTo>
                    <a:pt x="2375187" y="330793"/>
                  </a:lnTo>
                  <a:lnTo>
                    <a:pt x="2295842" y="408596"/>
                  </a:lnTo>
                  <a:lnTo>
                    <a:pt x="2015490" y="134434"/>
                  </a:lnTo>
                  <a:lnTo>
                    <a:pt x="2095099" y="56897"/>
                  </a:lnTo>
                  <a:lnTo>
                    <a:pt x="2102505" y="50016"/>
                  </a:lnTo>
                  <a:lnTo>
                    <a:pt x="2110175" y="43400"/>
                  </a:lnTo>
                  <a:lnTo>
                    <a:pt x="2117845" y="37578"/>
                  </a:lnTo>
                  <a:lnTo>
                    <a:pt x="2126044" y="32021"/>
                  </a:lnTo>
                  <a:lnTo>
                    <a:pt x="2134507" y="26728"/>
                  </a:lnTo>
                  <a:lnTo>
                    <a:pt x="2142971" y="22229"/>
                  </a:lnTo>
                  <a:lnTo>
                    <a:pt x="2151963" y="18260"/>
                  </a:lnTo>
                  <a:lnTo>
                    <a:pt x="2160427" y="14290"/>
                  </a:lnTo>
                  <a:lnTo>
                    <a:pt x="2169684" y="11115"/>
                  </a:lnTo>
                  <a:lnTo>
                    <a:pt x="2178676" y="7939"/>
                  </a:lnTo>
                  <a:lnTo>
                    <a:pt x="2187933" y="5557"/>
                  </a:lnTo>
                  <a:lnTo>
                    <a:pt x="2197454" y="3440"/>
                  </a:lnTo>
                  <a:lnTo>
                    <a:pt x="2206447" y="2117"/>
                  </a:lnTo>
                  <a:lnTo>
                    <a:pt x="2215968" y="794"/>
                  </a:lnTo>
                  <a:lnTo>
                    <a:pt x="2225490" y="265"/>
                  </a:lnTo>
                  <a:lnTo>
                    <a:pt x="2235011" y="0"/>
                  </a:lnTo>
                  <a:close/>
                </a:path>
              </a:pathLst>
            </a:custGeom>
            <a:solidFill>
              <a:srgbClr val="004611"/>
            </a:solidFill>
            <a:ln>
              <a:noFill/>
            </a:ln>
            <a:extLst/>
          </p:spPr>
          <p:txBody>
            <a:bodyPr anchor="ctr">
              <a:scene3d>
                <a:camera prst="orthographicFront"/>
                <a:lightRig rig="threePt" dir="t"/>
              </a:scene3d>
              <a:sp3d contourW="12700">
                <a:contourClr>
                  <a:srgbClr val="FFFFFF"/>
                </a:contourClr>
              </a:sp3d>
            </a:bodyPr>
            <a:lstStyle/>
            <a:p>
              <a:pPr algn="ctr" fontAlgn="auto">
                <a:spcBef>
                  <a:spcPts val="0"/>
                </a:spcBef>
                <a:spcAft>
                  <a:spcPts val="0"/>
                </a:spcAft>
                <a:defRPr/>
              </a:pPr>
              <a:endParaRPr lang="zh-CN" altLang="en-US" sz="2800">
                <a:solidFill>
                  <a:srgbClr val="FFFFFF"/>
                </a:solidFill>
                <a:latin typeface="+mn-lt"/>
              </a:endParaRPr>
            </a:p>
          </p:txBody>
        </p:sp>
        <p:sp>
          <p:nvSpPr>
            <p:cNvPr id="39" name="MH_SubTitle_1"/>
            <p:cNvSpPr txBox="1">
              <a:spLocks noChangeArrowheads="1"/>
            </p:cNvSpPr>
            <p:nvPr>
              <p:custDataLst>
                <p:tags r:id="rId6"/>
              </p:custDataLst>
            </p:nvPr>
          </p:nvSpPr>
          <p:spPr bwMode="auto">
            <a:xfrm>
              <a:off x="7081730" y="5185450"/>
              <a:ext cx="3449065" cy="910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Aft>
                  <a:spcPts val="921"/>
                </a:spcAft>
                <a:defRPr/>
              </a:pPr>
              <a:r>
                <a:rPr lang="zh-CN" altLang="en-US" sz="2000" b="1" dirty="0">
                  <a:latin typeface="+mn-lt"/>
                  <a:ea typeface="+mn-ea"/>
                </a:rPr>
                <a:t>遥感反演是遥感定量研究</a:t>
              </a:r>
              <a:r>
                <a:rPr lang="zh-CN" altLang="en-US" sz="2000" b="1" dirty="0" smtClean="0">
                  <a:latin typeface="+mn-lt"/>
                  <a:ea typeface="+mn-ea"/>
                </a:rPr>
                <a:t>的</a:t>
              </a:r>
              <a:r>
                <a:rPr lang="zh-CN" altLang="en-US" sz="2000" b="1" dirty="0" smtClean="0">
                  <a:solidFill>
                    <a:srgbClr val="FF0000"/>
                  </a:solidFill>
                  <a:latin typeface="+mn-lt"/>
                  <a:ea typeface="+mn-ea"/>
                </a:rPr>
                <a:t>本质</a:t>
              </a:r>
              <a:r>
                <a:rPr lang="zh-CN" altLang="en-US" sz="2000" b="1" dirty="0">
                  <a:solidFill>
                    <a:srgbClr val="FF0000"/>
                  </a:solidFill>
                  <a:latin typeface="+mn-lt"/>
                  <a:ea typeface="+mn-ea"/>
                </a:rPr>
                <a:t>和重要内容</a:t>
              </a:r>
            </a:p>
          </p:txBody>
        </p:sp>
      </p:grpSp>
      <p:sp>
        <p:nvSpPr>
          <p:cNvPr id="21" name="矩形 20"/>
          <p:cNvSpPr/>
          <p:nvPr/>
        </p:nvSpPr>
        <p:spPr>
          <a:xfrm>
            <a:off x="229100" y="332754"/>
            <a:ext cx="6372225" cy="733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3600" b="1" dirty="0">
                <a:latin typeface="微软雅黑" panose="020B0503020204020204" pitchFamily="34" charset="-122"/>
                <a:ea typeface="微软雅黑" panose="020B0503020204020204" pitchFamily="34" charset="-122"/>
              </a:rPr>
              <a:t>1.3 </a:t>
            </a:r>
            <a:r>
              <a:rPr lang="zh-CN" altLang="en-US" sz="3600" b="1" dirty="0">
                <a:latin typeface="微软雅黑" panose="020B0503020204020204" pitchFamily="34" charset="-122"/>
                <a:ea typeface="微软雅黑" panose="020B0503020204020204" pitchFamily="34" charset="-122"/>
              </a:rPr>
              <a:t>定性研究和定量研究</a:t>
            </a:r>
          </a:p>
        </p:txBody>
      </p:sp>
      <p:sp>
        <p:nvSpPr>
          <p:cNvPr id="22" name="矩形 27"/>
          <p:cNvSpPr>
            <a:spLocks noChangeArrowheads="1"/>
          </p:cNvSpPr>
          <p:nvPr/>
        </p:nvSpPr>
        <p:spPr bwMode="auto">
          <a:xfrm>
            <a:off x="4041582" y="479258"/>
            <a:ext cx="52514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a:lnSpc>
                <a:spcPct val="100000"/>
              </a:lnSpc>
              <a:spcBef>
                <a:spcPct val="0"/>
              </a:spcBef>
              <a:buFontTx/>
              <a:buNone/>
            </a:pPr>
            <a:r>
              <a:rPr lang="zh-CN" altLang="en-US" sz="2400" b="1" dirty="0" smtClean="0">
                <a:latin typeface="微软雅黑" panose="020B0503020204020204" pitchFamily="34" charset="-122"/>
                <a:ea typeface="微软雅黑" panose="020B0503020204020204" pitchFamily="34" charset="-122"/>
              </a:rPr>
              <a:t>定量研究</a:t>
            </a:r>
            <a:endParaRPr lang="zh-CN" altLang="en-US" sz="2400" dirty="0"/>
          </a:p>
        </p:txBody>
      </p:sp>
    </p:spTree>
    <p:extLst>
      <p:ext uri="{BB962C8B-B14F-4D97-AF65-F5344CB8AC3E}">
        <p14:creationId xmlns:p14="http://schemas.microsoft.com/office/powerpoint/2010/main" val="540559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par>
                          <p:cTn id="14" fill="hold" nodeType="afterGroup">
                            <p:stCondLst>
                              <p:cond delay="500"/>
                            </p:stCondLst>
                            <p:childTnLst>
                              <p:par>
                                <p:cTn id="15" presetID="17" presetClass="entr" presetSubtype="1"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100000">
                                          <p:val>
                                            <p:strVal val="#ppt_x"/>
                                          </p:val>
                                        </p:tav>
                                      </p:tavLst>
                                    </p:anim>
                                    <p:anim calcmode="lin" valueType="num">
                                      <p:cBhvr>
                                        <p:cTn id="18" dur="500" fill="hold"/>
                                        <p:tgtEl>
                                          <p:spTgt spid="12"/>
                                        </p:tgtEl>
                                        <p:attrNameLst>
                                          <p:attrName>ppt_y</p:attrName>
                                        </p:attrNameLst>
                                      </p:cBhvr>
                                      <p:tavLst>
                                        <p:tav tm="0">
                                          <p:val>
                                            <p:strVal val="#ppt_y-#ppt_h/2"/>
                                          </p:val>
                                        </p:tav>
                                        <p:tav tm="100000">
                                          <p:val>
                                            <p:strVal val="#ppt_y"/>
                                          </p:val>
                                        </p:tav>
                                      </p:tavLst>
                                    </p:anim>
                                    <p:anim calcmode="lin" valueType="num">
                                      <p:cBhvr>
                                        <p:cTn id="19" dur="500" fill="hold"/>
                                        <p:tgtEl>
                                          <p:spTgt spid="12"/>
                                        </p:tgtEl>
                                        <p:attrNameLst>
                                          <p:attrName>ppt_w</p:attrName>
                                        </p:attrNameLst>
                                      </p:cBhvr>
                                      <p:tavLst>
                                        <p:tav tm="0">
                                          <p:val>
                                            <p:strVal val="#ppt_w"/>
                                          </p:val>
                                        </p:tav>
                                        <p:tav tm="100000">
                                          <p:val>
                                            <p:strVal val="#ppt_w"/>
                                          </p:val>
                                        </p:tav>
                                      </p:tavLst>
                                    </p:anim>
                                    <p:anim calcmode="lin" valueType="num">
                                      <p:cBhvr>
                                        <p:cTn id="20"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16"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fltVal val="0"/>
                                          </p:val>
                                        </p:tav>
                                        <p:tav tm="100000">
                                          <p:val>
                                            <p:strVal val="#ppt_h"/>
                                          </p:val>
                                        </p:tav>
                                      </p:tavLst>
                                    </p:anim>
                                    <p:animEffect transition="in" filter="fade">
                                      <p:cBhvr>
                                        <p:cTn id="27" dur="500"/>
                                        <p:tgtEl>
                                          <p:spTgt spid="2"/>
                                        </p:tgtEl>
                                      </p:cBhvr>
                                    </p:animEffect>
                                  </p:childTnLst>
                                </p:cTn>
                              </p:par>
                              <p:par>
                                <p:cTn id="28" presetID="53" presetClass="entr" presetSubtype="16" fill="hold" nodeType="withEffect">
                                  <p:stCondLst>
                                    <p:cond delay="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childTnLst>
                          </p:cTn>
                        </p:par>
                        <p:par>
                          <p:cTn id="33" fill="hold" nodeType="afterGroup">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left)">
                                      <p:cBhvr>
                                        <p:cTn id="36" dur="500"/>
                                        <p:tgtEl>
                                          <p:spTgt spid="25"/>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wipe(left)">
                                      <p:cBhvr>
                                        <p:cTn id="39" dur="500"/>
                                        <p:tgtEl>
                                          <p:spTgt spid="3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500"/>
                                        <p:tgtEl>
                                          <p:spTgt spid="2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0" presetClass="entr" presetSubtype="0" fill="hold" nodeType="clickEffect">
                                  <p:stCondLst>
                                    <p:cond delay="0"/>
                                  </p:stCondLst>
                                  <p:childTnLst>
                                    <p:set>
                                      <p:cBhvr>
                                        <p:cTn id="53" dur="1" fill="hold">
                                          <p:stCondLst>
                                            <p:cond delay="0"/>
                                          </p:stCondLst>
                                        </p:cTn>
                                        <p:tgtEl>
                                          <p:spTgt spid="37"/>
                                        </p:tgtEl>
                                        <p:attrNameLst>
                                          <p:attrName>style.visibility</p:attrName>
                                        </p:attrNameLst>
                                      </p:cBhvr>
                                      <p:to>
                                        <p:strVal val="visible"/>
                                      </p:to>
                                    </p:set>
                                    <p:animEffect transition="in" filter="fade">
                                      <p:cBhvr>
                                        <p:cTn id="5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25" grpId="0"/>
      <p:bldP spid="26" grpId="0"/>
      <p:bldP spid="35" grpId="0"/>
      <p:bldP spid="3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bwMode="auto">
          <a:xfrm>
            <a:off x="620442" y="1729080"/>
            <a:ext cx="1243323" cy="1243323"/>
          </a:xfrm>
          <a:prstGeom prst="ellipse">
            <a:avLst/>
          </a:prstGeom>
          <a:solidFill>
            <a:srgbClr val="00461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defRPr/>
            </a:pPr>
            <a:r>
              <a:rPr lang="en-US" altLang="zh-CN" sz="4146" b="1">
                <a:solidFill>
                  <a:srgbClr val="FFFFFF"/>
                </a:solidFill>
                <a:ea typeface="宋体" panose="02010600030101010101" pitchFamily="2" charset="-122"/>
              </a:rPr>
              <a:t>01</a:t>
            </a:r>
            <a:endParaRPr lang="zh-CN" altLang="en-US" sz="4146" b="1">
              <a:solidFill>
                <a:srgbClr val="FFFFFF"/>
              </a:solidFill>
              <a:ea typeface="宋体" panose="02010600030101010101" pitchFamily="2" charset="-122"/>
            </a:endParaRPr>
          </a:p>
        </p:txBody>
      </p:sp>
      <p:sp>
        <p:nvSpPr>
          <p:cNvPr id="14" name="椭圆 13"/>
          <p:cNvSpPr/>
          <p:nvPr/>
        </p:nvSpPr>
        <p:spPr bwMode="auto">
          <a:xfrm>
            <a:off x="550962" y="1659600"/>
            <a:ext cx="1382282" cy="1382282"/>
          </a:xfrm>
          <a:prstGeom prst="ellipse">
            <a:avLst/>
          </a:prstGeom>
          <a:noFill/>
          <a:ln>
            <a:solidFill>
              <a:srgbClr val="00461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defRPr/>
            </a:pPr>
            <a:endParaRPr lang="zh-CN" altLang="en-US" sz="1382">
              <a:solidFill>
                <a:srgbClr val="FFFFFF"/>
              </a:solidFill>
              <a:ea typeface="宋体" panose="02010600030101010101" pitchFamily="2" charset="-122"/>
            </a:endParaRPr>
          </a:p>
        </p:txBody>
      </p:sp>
      <p:sp>
        <p:nvSpPr>
          <p:cNvPr id="15" name="矩形 14"/>
          <p:cNvSpPr/>
          <p:nvPr/>
        </p:nvSpPr>
        <p:spPr>
          <a:xfrm>
            <a:off x="229100" y="3240410"/>
            <a:ext cx="2118524" cy="23671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50000"/>
              </a:lnSpc>
              <a:spcBef>
                <a:spcPct val="0"/>
              </a:spcBef>
              <a:buFontTx/>
              <a:buNone/>
              <a:defRPr/>
            </a:pPr>
            <a:r>
              <a:rPr lang="zh-CN" altLang="en-US" sz="1843" b="1" dirty="0">
                <a:solidFill>
                  <a:srgbClr val="004611"/>
                </a:solidFill>
                <a:ea typeface="微软雅黑" panose="020B0503020204020204" pitchFamily="34" charset="-122"/>
              </a:rPr>
              <a:t>叶面积指数</a:t>
            </a:r>
            <a:endParaRPr lang="en-US" altLang="zh-CN" sz="1843" b="1" dirty="0">
              <a:solidFill>
                <a:srgbClr val="004611"/>
              </a:solidFill>
              <a:ea typeface="微软雅黑" panose="020B0503020204020204" pitchFamily="34" charset="-122"/>
            </a:endParaRPr>
          </a:p>
          <a:p>
            <a:pPr algn="ctr">
              <a:lnSpc>
                <a:spcPct val="150000"/>
              </a:lnSpc>
              <a:spcBef>
                <a:spcPct val="0"/>
              </a:spcBef>
              <a:spcAft>
                <a:spcPts val="1382"/>
              </a:spcAft>
              <a:buNone/>
              <a:defRPr/>
            </a:pPr>
            <a:r>
              <a:rPr lang="en-US" altLang="zh-CN" sz="1843" b="1" dirty="0">
                <a:solidFill>
                  <a:srgbClr val="004611"/>
                </a:solidFill>
                <a:ea typeface="微软雅黑" panose="020B0503020204020204" pitchFamily="34" charset="-122"/>
              </a:rPr>
              <a:t>(LAI)</a:t>
            </a:r>
          </a:p>
          <a:p>
            <a:pPr algn="ctr">
              <a:lnSpc>
                <a:spcPct val="150000"/>
              </a:lnSpc>
              <a:spcBef>
                <a:spcPct val="0"/>
              </a:spcBef>
              <a:buFontTx/>
              <a:buNone/>
              <a:defRPr/>
            </a:pPr>
            <a:r>
              <a:rPr lang="en-US" altLang="zh-CN" sz="1536" dirty="0">
                <a:ea typeface="微软雅黑" panose="020B0503020204020204" pitchFamily="34" charset="-122"/>
              </a:rPr>
              <a:t>Leaf Area Index</a:t>
            </a:r>
            <a:endParaRPr lang="zh-CN" altLang="en-US" sz="1536" dirty="0">
              <a:ea typeface="微软雅黑" panose="020B0503020204020204" pitchFamily="34" charset="-122"/>
            </a:endParaRPr>
          </a:p>
        </p:txBody>
      </p:sp>
      <p:sp>
        <p:nvSpPr>
          <p:cNvPr id="17" name="椭圆 16"/>
          <p:cNvSpPr/>
          <p:nvPr/>
        </p:nvSpPr>
        <p:spPr bwMode="auto">
          <a:xfrm>
            <a:off x="2892553" y="1729080"/>
            <a:ext cx="1243323" cy="1243323"/>
          </a:xfrm>
          <a:prstGeom prst="ellipse">
            <a:avLst/>
          </a:prstGeom>
          <a:solidFill>
            <a:srgbClr val="00461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defRPr/>
            </a:pPr>
            <a:r>
              <a:rPr lang="en-US" altLang="zh-CN" sz="4146" b="1">
                <a:solidFill>
                  <a:srgbClr val="FFFFFF"/>
                </a:solidFill>
                <a:ea typeface="宋体" panose="02010600030101010101" pitchFamily="2" charset="-122"/>
              </a:rPr>
              <a:t>02</a:t>
            </a:r>
            <a:endParaRPr lang="zh-CN" altLang="en-US" sz="4146" b="1">
              <a:solidFill>
                <a:srgbClr val="FFFFFF"/>
              </a:solidFill>
              <a:ea typeface="宋体" panose="02010600030101010101" pitchFamily="2" charset="-122"/>
            </a:endParaRPr>
          </a:p>
        </p:txBody>
      </p:sp>
      <p:sp>
        <p:nvSpPr>
          <p:cNvPr id="18" name="椭圆 17"/>
          <p:cNvSpPr/>
          <p:nvPr/>
        </p:nvSpPr>
        <p:spPr bwMode="auto">
          <a:xfrm>
            <a:off x="2823073" y="1659600"/>
            <a:ext cx="1382282" cy="1382282"/>
          </a:xfrm>
          <a:prstGeom prst="ellipse">
            <a:avLst/>
          </a:prstGeom>
          <a:noFill/>
          <a:ln>
            <a:solidFill>
              <a:srgbClr val="00461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defRPr/>
            </a:pPr>
            <a:endParaRPr lang="zh-CN" altLang="en-US" sz="1382">
              <a:solidFill>
                <a:srgbClr val="FFFFFF"/>
              </a:solidFill>
              <a:ea typeface="宋体" panose="02010600030101010101" pitchFamily="2" charset="-122"/>
            </a:endParaRPr>
          </a:p>
        </p:txBody>
      </p:sp>
      <p:sp>
        <p:nvSpPr>
          <p:cNvPr id="20" name="矩形 19"/>
          <p:cNvSpPr/>
          <p:nvPr/>
        </p:nvSpPr>
        <p:spPr>
          <a:xfrm>
            <a:off x="2501211" y="3240410"/>
            <a:ext cx="2118524" cy="23671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50000"/>
              </a:lnSpc>
              <a:spcBef>
                <a:spcPct val="0"/>
              </a:spcBef>
              <a:buFontTx/>
              <a:buNone/>
              <a:defRPr/>
            </a:pPr>
            <a:r>
              <a:rPr lang="zh-CN" altLang="en-US" sz="1843" b="1" dirty="0">
                <a:solidFill>
                  <a:srgbClr val="004611"/>
                </a:solidFill>
                <a:ea typeface="微软雅黑" panose="020B0503020204020204" pitchFamily="34" charset="-122"/>
              </a:rPr>
              <a:t>光合有效辐射</a:t>
            </a:r>
            <a:endParaRPr lang="en-US" altLang="zh-CN" sz="1843" b="1" dirty="0">
              <a:solidFill>
                <a:srgbClr val="004611"/>
              </a:solidFill>
              <a:ea typeface="微软雅黑" panose="020B0503020204020204" pitchFamily="34" charset="-122"/>
            </a:endParaRPr>
          </a:p>
          <a:p>
            <a:pPr algn="ctr">
              <a:lnSpc>
                <a:spcPct val="150000"/>
              </a:lnSpc>
              <a:spcBef>
                <a:spcPct val="0"/>
              </a:spcBef>
              <a:spcAft>
                <a:spcPts val="1382"/>
              </a:spcAft>
              <a:buNone/>
              <a:defRPr/>
            </a:pPr>
            <a:r>
              <a:rPr lang="en-US" altLang="zh-CN" sz="1843" b="1" dirty="0">
                <a:solidFill>
                  <a:srgbClr val="004611"/>
                </a:solidFill>
                <a:ea typeface="微软雅黑" panose="020B0503020204020204" pitchFamily="34" charset="-122"/>
              </a:rPr>
              <a:t>(PAR)</a:t>
            </a:r>
          </a:p>
          <a:p>
            <a:pPr algn="ctr">
              <a:lnSpc>
                <a:spcPct val="150000"/>
              </a:lnSpc>
              <a:spcBef>
                <a:spcPct val="0"/>
              </a:spcBef>
              <a:buFontTx/>
              <a:buNone/>
              <a:defRPr/>
            </a:pPr>
            <a:r>
              <a:rPr lang="en-US" altLang="zh-CN" sz="1536" dirty="0">
                <a:ea typeface="微软雅黑" panose="020B0503020204020204" pitchFamily="34" charset="-122"/>
              </a:rPr>
              <a:t>Photosynthetically Active Radiation</a:t>
            </a:r>
            <a:endParaRPr lang="zh-CN" altLang="en-US" sz="1536" dirty="0">
              <a:ea typeface="微软雅黑" panose="020B0503020204020204" pitchFamily="34" charset="-122"/>
            </a:endParaRPr>
          </a:p>
        </p:txBody>
      </p:sp>
      <p:sp>
        <p:nvSpPr>
          <p:cNvPr id="22" name="椭圆 21"/>
          <p:cNvSpPr/>
          <p:nvPr/>
        </p:nvSpPr>
        <p:spPr bwMode="auto">
          <a:xfrm>
            <a:off x="5164664" y="1729080"/>
            <a:ext cx="1243323" cy="1243323"/>
          </a:xfrm>
          <a:prstGeom prst="ellipse">
            <a:avLst/>
          </a:prstGeom>
          <a:solidFill>
            <a:srgbClr val="00461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defRPr/>
            </a:pPr>
            <a:r>
              <a:rPr lang="en-US" altLang="zh-CN" sz="4146" b="1">
                <a:solidFill>
                  <a:srgbClr val="FFFFFF"/>
                </a:solidFill>
                <a:ea typeface="宋体" panose="02010600030101010101" pitchFamily="2" charset="-122"/>
              </a:rPr>
              <a:t>03</a:t>
            </a:r>
            <a:endParaRPr lang="zh-CN" altLang="en-US" sz="4146" b="1">
              <a:solidFill>
                <a:srgbClr val="FFFFFF"/>
              </a:solidFill>
              <a:ea typeface="宋体" panose="02010600030101010101" pitchFamily="2" charset="-122"/>
            </a:endParaRPr>
          </a:p>
        </p:txBody>
      </p:sp>
      <p:sp>
        <p:nvSpPr>
          <p:cNvPr id="23" name="椭圆 22"/>
          <p:cNvSpPr/>
          <p:nvPr/>
        </p:nvSpPr>
        <p:spPr bwMode="auto">
          <a:xfrm>
            <a:off x="5095184" y="1659600"/>
            <a:ext cx="1382282" cy="1382282"/>
          </a:xfrm>
          <a:prstGeom prst="ellipse">
            <a:avLst/>
          </a:prstGeom>
          <a:noFill/>
          <a:ln>
            <a:solidFill>
              <a:srgbClr val="00461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defRPr/>
            </a:pPr>
            <a:endParaRPr lang="zh-CN" altLang="en-US" sz="1382">
              <a:solidFill>
                <a:srgbClr val="FFFFFF"/>
              </a:solidFill>
              <a:ea typeface="宋体" panose="02010600030101010101" pitchFamily="2" charset="-122"/>
            </a:endParaRPr>
          </a:p>
        </p:txBody>
      </p:sp>
      <p:sp>
        <p:nvSpPr>
          <p:cNvPr id="24" name="矩形 23"/>
          <p:cNvSpPr/>
          <p:nvPr/>
        </p:nvSpPr>
        <p:spPr>
          <a:xfrm>
            <a:off x="4773322" y="3240410"/>
            <a:ext cx="2118524" cy="23671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50000"/>
              </a:lnSpc>
              <a:spcBef>
                <a:spcPct val="0"/>
              </a:spcBef>
              <a:buFontTx/>
              <a:buNone/>
              <a:defRPr/>
            </a:pPr>
            <a:r>
              <a:rPr lang="zh-CN" altLang="en-US" sz="1843" b="1" dirty="0">
                <a:solidFill>
                  <a:srgbClr val="004611"/>
                </a:solidFill>
                <a:ea typeface="微软雅黑" panose="020B0503020204020204" pitchFamily="34" charset="-122"/>
              </a:rPr>
              <a:t>净初级生产力</a:t>
            </a:r>
            <a:endParaRPr lang="en-US" altLang="zh-CN" sz="1843" b="1" dirty="0">
              <a:solidFill>
                <a:srgbClr val="004611"/>
              </a:solidFill>
              <a:ea typeface="微软雅黑" panose="020B0503020204020204" pitchFamily="34" charset="-122"/>
            </a:endParaRPr>
          </a:p>
          <a:p>
            <a:pPr algn="ctr">
              <a:lnSpc>
                <a:spcPct val="150000"/>
              </a:lnSpc>
              <a:spcBef>
                <a:spcPct val="0"/>
              </a:spcBef>
              <a:spcAft>
                <a:spcPts val="1382"/>
              </a:spcAft>
              <a:buNone/>
              <a:defRPr/>
            </a:pPr>
            <a:r>
              <a:rPr lang="en-US" altLang="zh-CN" sz="1843" b="1" dirty="0">
                <a:solidFill>
                  <a:srgbClr val="004611"/>
                </a:solidFill>
                <a:ea typeface="微软雅黑" panose="020B0503020204020204" pitchFamily="34" charset="-122"/>
              </a:rPr>
              <a:t>(NPP)</a:t>
            </a:r>
          </a:p>
          <a:p>
            <a:pPr algn="ctr">
              <a:lnSpc>
                <a:spcPct val="150000"/>
              </a:lnSpc>
              <a:spcBef>
                <a:spcPct val="0"/>
              </a:spcBef>
              <a:buFontTx/>
              <a:buNone/>
              <a:defRPr/>
            </a:pPr>
            <a:r>
              <a:rPr lang="en-US" altLang="zh-CN" sz="1536" dirty="0">
                <a:ea typeface="微软雅黑" panose="020B0503020204020204" pitchFamily="34" charset="-122"/>
              </a:rPr>
              <a:t>Net Primary Productivity</a:t>
            </a:r>
            <a:endParaRPr lang="zh-CN" altLang="en-US" sz="1536" dirty="0">
              <a:ea typeface="微软雅黑" panose="020B0503020204020204" pitchFamily="34" charset="-122"/>
            </a:endParaRPr>
          </a:p>
        </p:txBody>
      </p:sp>
      <p:sp>
        <p:nvSpPr>
          <p:cNvPr id="31" name="椭圆 30"/>
          <p:cNvSpPr/>
          <p:nvPr/>
        </p:nvSpPr>
        <p:spPr bwMode="auto">
          <a:xfrm>
            <a:off x="7436775" y="1729080"/>
            <a:ext cx="1243323" cy="1243323"/>
          </a:xfrm>
          <a:prstGeom prst="ellipse">
            <a:avLst/>
          </a:prstGeom>
          <a:solidFill>
            <a:srgbClr val="00461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defRPr/>
            </a:pPr>
            <a:r>
              <a:rPr lang="en-US" altLang="zh-CN" sz="4146" b="1">
                <a:solidFill>
                  <a:srgbClr val="FFFFFF"/>
                </a:solidFill>
                <a:ea typeface="宋体" panose="02010600030101010101" pitchFamily="2" charset="-122"/>
              </a:rPr>
              <a:t>04</a:t>
            </a:r>
            <a:endParaRPr lang="zh-CN" altLang="en-US" sz="4146" b="1">
              <a:solidFill>
                <a:srgbClr val="FFFFFF"/>
              </a:solidFill>
              <a:ea typeface="宋体" panose="02010600030101010101" pitchFamily="2" charset="-122"/>
            </a:endParaRPr>
          </a:p>
        </p:txBody>
      </p:sp>
      <p:sp>
        <p:nvSpPr>
          <p:cNvPr id="32" name="椭圆 31"/>
          <p:cNvSpPr/>
          <p:nvPr/>
        </p:nvSpPr>
        <p:spPr bwMode="auto">
          <a:xfrm>
            <a:off x="7367295" y="1659600"/>
            <a:ext cx="1382282" cy="1382282"/>
          </a:xfrm>
          <a:prstGeom prst="ellipse">
            <a:avLst/>
          </a:prstGeom>
          <a:noFill/>
          <a:ln>
            <a:solidFill>
              <a:srgbClr val="00461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defRPr/>
            </a:pPr>
            <a:endParaRPr lang="zh-CN" altLang="en-US" sz="1382">
              <a:solidFill>
                <a:srgbClr val="FFFFFF"/>
              </a:solidFill>
              <a:ea typeface="宋体" panose="02010600030101010101" pitchFamily="2" charset="-122"/>
            </a:endParaRPr>
          </a:p>
        </p:txBody>
      </p:sp>
      <p:sp>
        <p:nvSpPr>
          <p:cNvPr id="33" name="矩形 32"/>
          <p:cNvSpPr/>
          <p:nvPr/>
        </p:nvSpPr>
        <p:spPr>
          <a:xfrm>
            <a:off x="7046652" y="3240410"/>
            <a:ext cx="2117305" cy="23671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50000"/>
              </a:lnSpc>
              <a:spcBef>
                <a:spcPct val="0"/>
              </a:spcBef>
              <a:buFontTx/>
              <a:buNone/>
              <a:defRPr/>
            </a:pPr>
            <a:r>
              <a:rPr lang="zh-CN" altLang="en-US" sz="1843" b="1" dirty="0">
                <a:solidFill>
                  <a:srgbClr val="004611"/>
                </a:solidFill>
                <a:ea typeface="微软雅黑" panose="020B0503020204020204" pitchFamily="34" charset="-122"/>
              </a:rPr>
              <a:t>植被覆盖度</a:t>
            </a:r>
            <a:endParaRPr lang="en-US" altLang="zh-CN" sz="1843" b="1" dirty="0">
              <a:solidFill>
                <a:srgbClr val="004611"/>
              </a:solidFill>
              <a:ea typeface="微软雅黑" panose="020B0503020204020204" pitchFamily="34" charset="-122"/>
            </a:endParaRPr>
          </a:p>
          <a:p>
            <a:pPr algn="ctr">
              <a:lnSpc>
                <a:spcPct val="150000"/>
              </a:lnSpc>
              <a:spcBef>
                <a:spcPct val="0"/>
              </a:spcBef>
              <a:spcAft>
                <a:spcPts val="1382"/>
              </a:spcAft>
              <a:buNone/>
              <a:defRPr/>
            </a:pPr>
            <a:r>
              <a:rPr lang="en-US" altLang="zh-CN" sz="1843" b="1" dirty="0">
                <a:solidFill>
                  <a:srgbClr val="004611"/>
                </a:solidFill>
                <a:ea typeface="微软雅黑" panose="020B0503020204020204" pitchFamily="34" charset="-122"/>
              </a:rPr>
              <a:t>(FVC)</a:t>
            </a:r>
          </a:p>
          <a:p>
            <a:pPr algn="ctr">
              <a:lnSpc>
                <a:spcPct val="150000"/>
              </a:lnSpc>
              <a:spcBef>
                <a:spcPct val="0"/>
              </a:spcBef>
              <a:buFontTx/>
              <a:buNone/>
              <a:defRPr/>
            </a:pPr>
            <a:r>
              <a:rPr lang="en-US" altLang="zh-CN" sz="1536" dirty="0">
                <a:ea typeface="微软雅黑" panose="020B0503020204020204" pitchFamily="34" charset="-122"/>
              </a:rPr>
              <a:t>Fractional Vegetation Coverage</a:t>
            </a:r>
            <a:endParaRPr lang="zh-CN" altLang="en-US" sz="1536" dirty="0">
              <a:ea typeface="微软雅黑" panose="020B0503020204020204" pitchFamily="34" charset="-122"/>
            </a:endParaRPr>
          </a:p>
        </p:txBody>
      </p:sp>
      <p:sp>
        <p:nvSpPr>
          <p:cNvPr id="17422" name="矩形 27"/>
          <p:cNvSpPr>
            <a:spLocks noChangeArrowheads="1"/>
          </p:cNvSpPr>
          <p:nvPr/>
        </p:nvSpPr>
        <p:spPr bwMode="auto">
          <a:xfrm>
            <a:off x="5329222" y="1268611"/>
            <a:ext cx="4032266" cy="37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a:lnSpc>
                <a:spcPct val="100000"/>
              </a:lnSpc>
              <a:spcBef>
                <a:spcPct val="0"/>
              </a:spcBef>
              <a:buFontTx/>
              <a:buNone/>
            </a:pPr>
            <a:r>
              <a:rPr lang="zh-CN" altLang="en-US" sz="1843" b="1">
                <a:solidFill>
                  <a:schemeClr val="bg1"/>
                </a:solidFill>
                <a:latin typeface="微软雅黑" panose="020B0503020204020204" pitchFamily="34" charset="-122"/>
                <a:ea typeface="微软雅黑" panose="020B0503020204020204" pitchFamily="34" charset="-122"/>
              </a:rPr>
              <a:t>遥感反演的生物物理参数</a:t>
            </a:r>
            <a:endParaRPr lang="zh-CN" altLang="en-US" sz="1843">
              <a:solidFill>
                <a:schemeClr val="bg1"/>
              </a:solidFill>
            </a:endParaRPr>
          </a:p>
        </p:txBody>
      </p:sp>
      <p:sp>
        <p:nvSpPr>
          <p:cNvPr id="21" name="矩形 20"/>
          <p:cNvSpPr/>
          <p:nvPr/>
        </p:nvSpPr>
        <p:spPr>
          <a:xfrm>
            <a:off x="137742" y="1060172"/>
            <a:ext cx="4892840" cy="563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764" b="1" dirty="0">
                <a:latin typeface="微软雅黑" panose="020B0503020204020204" pitchFamily="34" charset="-122"/>
                <a:ea typeface="微软雅黑" panose="020B0503020204020204" pitchFamily="34" charset="-122"/>
              </a:rPr>
              <a:t>1.3 </a:t>
            </a:r>
            <a:r>
              <a:rPr lang="zh-CN" altLang="en-US" sz="2764" b="1" dirty="0">
                <a:latin typeface="微软雅黑" panose="020B0503020204020204" pitchFamily="34" charset="-122"/>
                <a:ea typeface="微软雅黑" panose="020B0503020204020204" pitchFamily="34" charset="-122"/>
              </a:rPr>
              <a:t>定性研究和定量研究</a:t>
            </a:r>
          </a:p>
        </p:txBody>
      </p:sp>
      <p:sp>
        <p:nvSpPr>
          <p:cNvPr id="16" name="矩形 15"/>
          <p:cNvSpPr/>
          <p:nvPr/>
        </p:nvSpPr>
        <p:spPr>
          <a:xfrm>
            <a:off x="229100" y="332754"/>
            <a:ext cx="6372225" cy="733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3600" b="1" dirty="0">
                <a:latin typeface="微软雅黑" panose="020B0503020204020204" pitchFamily="34" charset="-122"/>
                <a:ea typeface="微软雅黑" panose="020B0503020204020204" pitchFamily="34" charset="-122"/>
              </a:rPr>
              <a:t>1.3 </a:t>
            </a:r>
            <a:r>
              <a:rPr lang="zh-CN" altLang="en-US" sz="3600" b="1" dirty="0">
                <a:latin typeface="微软雅黑" panose="020B0503020204020204" pitchFamily="34" charset="-122"/>
                <a:ea typeface="微软雅黑" panose="020B0503020204020204" pitchFamily="34" charset="-122"/>
              </a:rPr>
              <a:t>定性研究和定量研究</a:t>
            </a:r>
          </a:p>
        </p:txBody>
      </p:sp>
      <p:sp>
        <p:nvSpPr>
          <p:cNvPr id="19" name="矩形 27"/>
          <p:cNvSpPr>
            <a:spLocks noChangeArrowheads="1"/>
          </p:cNvSpPr>
          <p:nvPr/>
        </p:nvSpPr>
        <p:spPr bwMode="auto">
          <a:xfrm>
            <a:off x="7201024" y="255113"/>
            <a:ext cx="201622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a:lnSpc>
                <a:spcPct val="100000"/>
              </a:lnSpc>
              <a:spcBef>
                <a:spcPct val="0"/>
              </a:spcBef>
              <a:buFontTx/>
              <a:buNone/>
            </a:pPr>
            <a:r>
              <a:rPr lang="zh-CN" altLang="en-US" sz="2400" dirty="0" smtClean="0"/>
              <a:t>遥感反演的生物物理参数</a:t>
            </a:r>
            <a:endParaRPr lang="zh-CN" altLang="en-US" sz="2400" dirty="0"/>
          </a:p>
        </p:txBody>
      </p:sp>
    </p:spTree>
    <p:extLst>
      <p:ext uri="{BB962C8B-B14F-4D97-AF65-F5344CB8AC3E}">
        <p14:creationId xmlns:p14="http://schemas.microsoft.com/office/powerpoint/2010/main" val="36322364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椭圆 15"/>
          <p:cNvSpPr/>
          <p:nvPr/>
        </p:nvSpPr>
        <p:spPr bwMode="auto">
          <a:xfrm>
            <a:off x="645768" y="1581698"/>
            <a:ext cx="1243323" cy="1243323"/>
          </a:xfrm>
          <a:prstGeom prst="ellipse">
            <a:avLst/>
          </a:prstGeom>
          <a:solidFill>
            <a:srgbClr val="00461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defRPr/>
            </a:pPr>
            <a:r>
              <a:rPr lang="en-US" altLang="zh-CN" sz="4146" b="1">
                <a:solidFill>
                  <a:srgbClr val="FFFFFF"/>
                </a:solidFill>
                <a:ea typeface="宋体" panose="02010600030101010101" pitchFamily="2" charset="-122"/>
              </a:rPr>
              <a:t>01</a:t>
            </a:r>
            <a:endParaRPr lang="zh-CN" altLang="en-US" sz="4146" b="1">
              <a:solidFill>
                <a:srgbClr val="FFFFFF"/>
              </a:solidFill>
              <a:ea typeface="宋体" panose="02010600030101010101" pitchFamily="2" charset="-122"/>
            </a:endParaRPr>
          </a:p>
        </p:txBody>
      </p:sp>
      <p:sp>
        <p:nvSpPr>
          <p:cNvPr id="19" name="椭圆 18"/>
          <p:cNvSpPr/>
          <p:nvPr/>
        </p:nvSpPr>
        <p:spPr bwMode="auto">
          <a:xfrm>
            <a:off x="576288" y="1512218"/>
            <a:ext cx="1382282" cy="1382282"/>
          </a:xfrm>
          <a:prstGeom prst="ellipse">
            <a:avLst/>
          </a:prstGeom>
          <a:noFill/>
          <a:ln>
            <a:solidFill>
              <a:srgbClr val="00461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defRPr/>
            </a:pPr>
            <a:endParaRPr lang="zh-CN" altLang="en-US" sz="1382">
              <a:solidFill>
                <a:srgbClr val="FFFFFF"/>
              </a:solidFill>
              <a:ea typeface="宋体" panose="02010600030101010101" pitchFamily="2" charset="-122"/>
            </a:endParaRPr>
          </a:p>
        </p:txBody>
      </p:sp>
      <p:sp>
        <p:nvSpPr>
          <p:cNvPr id="21" name="矩形 20"/>
          <p:cNvSpPr/>
          <p:nvPr/>
        </p:nvSpPr>
        <p:spPr>
          <a:xfrm>
            <a:off x="229100" y="3332100"/>
            <a:ext cx="2118524" cy="23671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50000"/>
              </a:lnSpc>
              <a:spcBef>
                <a:spcPct val="0"/>
              </a:spcBef>
              <a:buFontTx/>
              <a:buNone/>
              <a:defRPr/>
            </a:pPr>
            <a:r>
              <a:rPr lang="zh-CN" altLang="en-US" sz="2400" b="1" dirty="0">
                <a:solidFill>
                  <a:srgbClr val="004611"/>
                </a:solidFill>
                <a:ea typeface="微软雅黑" panose="020B0503020204020204" pitchFamily="34" charset="-122"/>
              </a:rPr>
              <a:t>叶面积指数</a:t>
            </a:r>
            <a:endParaRPr lang="en-US" altLang="zh-CN" sz="2400" b="1" dirty="0">
              <a:solidFill>
                <a:srgbClr val="004611"/>
              </a:solidFill>
              <a:ea typeface="微软雅黑" panose="020B0503020204020204" pitchFamily="34" charset="-122"/>
            </a:endParaRPr>
          </a:p>
          <a:p>
            <a:pPr algn="ctr">
              <a:lnSpc>
                <a:spcPct val="150000"/>
              </a:lnSpc>
              <a:spcBef>
                <a:spcPct val="0"/>
              </a:spcBef>
              <a:spcAft>
                <a:spcPts val="1382"/>
              </a:spcAft>
              <a:buNone/>
              <a:defRPr/>
            </a:pPr>
            <a:r>
              <a:rPr lang="en-US" altLang="zh-CN" sz="2400" b="1" dirty="0">
                <a:solidFill>
                  <a:srgbClr val="004611"/>
                </a:solidFill>
                <a:ea typeface="微软雅黑" panose="020B0503020204020204" pitchFamily="34" charset="-122"/>
              </a:rPr>
              <a:t>(LAI)</a:t>
            </a:r>
          </a:p>
          <a:p>
            <a:pPr algn="ctr">
              <a:lnSpc>
                <a:spcPct val="150000"/>
              </a:lnSpc>
              <a:spcBef>
                <a:spcPct val="0"/>
              </a:spcBef>
              <a:buFontTx/>
              <a:buNone/>
              <a:defRPr/>
            </a:pPr>
            <a:r>
              <a:rPr lang="en-US" altLang="zh-CN" sz="1800" dirty="0">
                <a:ea typeface="微软雅黑" panose="020B0503020204020204" pitchFamily="34" charset="-122"/>
              </a:rPr>
              <a:t>Leaf Area Index</a:t>
            </a:r>
            <a:endParaRPr lang="zh-CN" altLang="en-US" sz="1800" dirty="0">
              <a:ea typeface="微软雅黑" panose="020B0503020204020204" pitchFamily="34" charset="-122"/>
            </a:endParaRPr>
          </a:p>
        </p:txBody>
      </p:sp>
      <p:sp>
        <p:nvSpPr>
          <p:cNvPr id="25" name="MH_Desc_1"/>
          <p:cNvSpPr/>
          <p:nvPr>
            <p:custDataLst>
              <p:tags r:id="rId1"/>
            </p:custDataLst>
          </p:nvPr>
        </p:nvSpPr>
        <p:spPr>
          <a:xfrm>
            <a:off x="3554168" y="1581698"/>
            <a:ext cx="5519064" cy="1671171"/>
          </a:xfrm>
          <a:prstGeom prst="rect">
            <a:avLst/>
          </a:prstGeom>
        </p:spPr>
        <p:txBody>
          <a:bodyPr/>
          <a:lstStyle/>
          <a:p>
            <a:pPr algn="just" fontAlgn="auto">
              <a:spcBef>
                <a:spcPts val="0"/>
              </a:spcBef>
              <a:spcAft>
                <a:spcPts val="921"/>
              </a:spcAft>
              <a:defRPr/>
            </a:pPr>
            <a:r>
              <a:rPr lang="zh-CN" altLang="en-US" sz="2800" b="1" kern="0" dirty="0">
                <a:solidFill>
                  <a:srgbClr val="004611"/>
                </a:solidFill>
                <a:latin typeface="微软雅黑" panose="020B0503020204020204" pitchFamily="34" charset="-122"/>
                <a:ea typeface="微软雅黑" panose="020B0503020204020204" pitchFamily="34" charset="-122"/>
                <a:cs typeface="宋体" panose="02010600030101010101" pitchFamily="2" charset="-122"/>
              </a:rPr>
              <a:t>定义</a:t>
            </a:r>
            <a:endParaRPr lang="en-US" altLang="zh-CN" sz="2800" b="1" kern="0" dirty="0">
              <a:solidFill>
                <a:srgbClr val="004611"/>
              </a:solidFill>
              <a:latin typeface="微软雅黑" panose="020B0503020204020204" pitchFamily="34" charset="-122"/>
              <a:ea typeface="微软雅黑" panose="020B0503020204020204" pitchFamily="34" charset="-122"/>
              <a:cs typeface="宋体" panose="02010600030101010101" pitchFamily="2" charset="-122"/>
            </a:endParaRPr>
          </a:p>
          <a:p>
            <a:pPr algn="just" fontAlgn="auto">
              <a:lnSpc>
                <a:spcPct val="150000"/>
              </a:lnSpc>
              <a:spcBef>
                <a:spcPts val="0"/>
              </a:spcBef>
              <a:spcAft>
                <a:spcPts val="0"/>
              </a:spcAft>
              <a:defRPr/>
            </a:pPr>
            <a:r>
              <a:rPr lang="zh-CN" altLang="en-US" sz="2400" kern="0" dirty="0">
                <a:latin typeface="+mn-lt"/>
                <a:cs typeface="宋体" panose="02010600030101010101" pitchFamily="2" charset="-122"/>
              </a:rPr>
              <a:t>单位地表面积上方植物单面叶面积之和</a:t>
            </a:r>
          </a:p>
        </p:txBody>
      </p:sp>
      <p:sp>
        <p:nvSpPr>
          <p:cNvPr id="19462" name="MH_Other_1"/>
          <p:cNvSpPr>
            <a:spLocks/>
          </p:cNvSpPr>
          <p:nvPr>
            <p:custDataLst>
              <p:tags r:id="rId2"/>
            </p:custDataLst>
          </p:nvPr>
        </p:nvSpPr>
        <p:spPr bwMode="auto">
          <a:xfrm>
            <a:off x="3259183" y="1647521"/>
            <a:ext cx="221848" cy="290109"/>
          </a:xfrm>
          <a:custGeom>
            <a:avLst/>
            <a:gdLst>
              <a:gd name="T0" fmla="*/ 85643 w 289560"/>
              <a:gd name="T1" fmla="*/ 196561 h 378262"/>
              <a:gd name="T2" fmla="*/ 171287 w 289560"/>
              <a:gd name="T3" fmla="*/ 283731 h 378262"/>
              <a:gd name="T4" fmla="*/ 85643 w 289560"/>
              <a:gd name="T5" fmla="*/ 370905 h 378262"/>
              <a:gd name="T6" fmla="*/ 0 w 289560"/>
              <a:gd name="T7" fmla="*/ 283731 h 378262"/>
              <a:gd name="T8" fmla="*/ 193310 w 289560"/>
              <a:gd name="T9" fmla="*/ 98280 h 378262"/>
              <a:gd name="T10" fmla="*/ 278953 w 289560"/>
              <a:gd name="T11" fmla="*/ 185453 h 378262"/>
              <a:gd name="T12" fmla="*/ 193310 w 289560"/>
              <a:gd name="T13" fmla="*/ 272621 h 378262"/>
              <a:gd name="T14" fmla="*/ 107666 w 289560"/>
              <a:gd name="T15" fmla="*/ 185453 h 378262"/>
              <a:gd name="T16" fmla="*/ 85643 w 289560"/>
              <a:gd name="T17" fmla="*/ 0 h 378262"/>
              <a:gd name="T18" fmla="*/ 171287 w 289560"/>
              <a:gd name="T19" fmla="*/ 87170 h 378262"/>
              <a:gd name="T20" fmla="*/ 85643 w 289560"/>
              <a:gd name="T21" fmla="*/ 174340 h 378262"/>
              <a:gd name="T22" fmla="*/ 0 w 289560"/>
              <a:gd name="T23" fmla="*/ 87170 h 3782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89560" h="378262">
                <a:moveTo>
                  <a:pt x="88900" y="200462"/>
                </a:moveTo>
                <a:lnTo>
                  <a:pt x="177800" y="289362"/>
                </a:lnTo>
                <a:lnTo>
                  <a:pt x="88900" y="378262"/>
                </a:lnTo>
                <a:lnTo>
                  <a:pt x="0" y="289362"/>
                </a:lnTo>
                <a:lnTo>
                  <a:pt x="88900" y="200462"/>
                </a:lnTo>
                <a:close/>
                <a:moveTo>
                  <a:pt x="200660" y="100231"/>
                </a:moveTo>
                <a:lnTo>
                  <a:pt x="289560" y="189131"/>
                </a:lnTo>
                <a:lnTo>
                  <a:pt x="200660" y="278031"/>
                </a:lnTo>
                <a:lnTo>
                  <a:pt x="111760" y="189131"/>
                </a:lnTo>
                <a:lnTo>
                  <a:pt x="200660" y="100231"/>
                </a:lnTo>
                <a:close/>
                <a:moveTo>
                  <a:pt x="88900" y="0"/>
                </a:moveTo>
                <a:lnTo>
                  <a:pt x="177800" y="88900"/>
                </a:lnTo>
                <a:lnTo>
                  <a:pt x="88900" y="177800"/>
                </a:lnTo>
                <a:lnTo>
                  <a:pt x="0" y="88900"/>
                </a:lnTo>
                <a:lnTo>
                  <a:pt x="88900" y="0"/>
                </a:lnTo>
                <a:close/>
              </a:path>
            </a:pathLst>
          </a:custGeom>
          <a:solidFill>
            <a:srgbClr val="0046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42" name="MH_Other_1"/>
          <p:cNvSpPr>
            <a:spLocks noChangeAspect="1"/>
          </p:cNvSpPr>
          <p:nvPr>
            <p:custDataLst>
              <p:tags r:id="rId3"/>
            </p:custDataLst>
          </p:nvPr>
        </p:nvSpPr>
        <p:spPr>
          <a:xfrm>
            <a:off x="3295751" y="3594174"/>
            <a:ext cx="1106801" cy="1105582"/>
          </a:xfrm>
          <a:prstGeom prst="ellipse">
            <a:avLst/>
          </a:prstGeom>
          <a:solidFill>
            <a:srgbClr val="00461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Aft>
                <a:spcPts val="461"/>
              </a:spcAft>
              <a:defRPr/>
            </a:pPr>
            <a:r>
              <a:rPr lang="zh-CN" altLang="en-US" sz="2150" b="1">
                <a:solidFill>
                  <a:srgbClr val="FFFFFF"/>
                </a:solidFill>
                <a:latin typeface=""/>
                <a:ea typeface="微软雅黑" panose="020B0503020204020204" pitchFamily="34" charset="-122"/>
              </a:rPr>
              <a:t>计算</a:t>
            </a:r>
            <a:endParaRPr lang="en-US" altLang="zh-CN" sz="2150" b="1">
              <a:solidFill>
                <a:srgbClr val="FFFFFF"/>
              </a:solidFill>
              <a:latin typeface=""/>
              <a:ea typeface="微软雅黑" panose="020B0503020204020204" pitchFamily="34" charset="-122"/>
            </a:endParaRPr>
          </a:p>
          <a:p>
            <a:pPr algn="ctr">
              <a:spcAft>
                <a:spcPts val="461"/>
              </a:spcAft>
              <a:defRPr/>
            </a:pPr>
            <a:r>
              <a:rPr lang="zh-CN" altLang="en-US" sz="2150" b="1">
                <a:solidFill>
                  <a:srgbClr val="FFFFFF"/>
                </a:solidFill>
                <a:latin typeface=""/>
                <a:ea typeface="微软雅黑" panose="020B0503020204020204" pitchFamily="34" charset="-122"/>
              </a:rPr>
              <a:t>方法</a:t>
            </a:r>
            <a:endParaRPr lang="zh-HK" altLang="en-US" sz="2150" b="1">
              <a:solidFill>
                <a:srgbClr val="FFFFFF"/>
              </a:solidFill>
              <a:latin typeface=""/>
              <a:ea typeface="微软雅黑" panose="020B0503020204020204" pitchFamily="34" charset="-122"/>
            </a:endParaRPr>
          </a:p>
        </p:txBody>
      </p:sp>
      <p:cxnSp>
        <p:nvCxnSpPr>
          <p:cNvPr id="43" name="MH_Other_3"/>
          <p:cNvCxnSpPr/>
          <p:nvPr>
            <p:custDataLst>
              <p:tags r:id="rId4"/>
            </p:custDataLst>
          </p:nvPr>
        </p:nvCxnSpPr>
        <p:spPr>
          <a:xfrm>
            <a:off x="4737762" y="3041993"/>
            <a:ext cx="0" cy="2211164"/>
          </a:xfrm>
          <a:prstGeom prst="line">
            <a:avLst/>
          </a:prstGeom>
          <a:solidFill>
            <a:schemeClr val="accent1"/>
          </a:solidFill>
          <a:ln w="19050">
            <a:solidFill>
              <a:srgbClr val="004611"/>
            </a:solidFill>
          </a:ln>
        </p:spPr>
        <p:style>
          <a:lnRef idx="1">
            <a:schemeClr val="accent1"/>
          </a:lnRef>
          <a:fillRef idx="0">
            <a:schemeClr val="accent1"/>
          </a:fillRef>
          <a:effectRef idx="0">
            <a:schemeClr val="accent1"/>
          </a:effectRef>
          <a:fontRef idx="minor">
            <a:schemeClr val="tx1"/>
          </a:fontRef>
        </p:style>
      </p:cxnSp>
      <p:grpSp>
        <p:nvGrpSpPr>
          <p:cNvPr id="4" name="组合 3"/>
          <p:cNvGrpSpPr>
            <a:grpSpLocks/>
          </p:cNvGrpSpPr>
          <p:nvPr/>
        </p:nvGrpSpPr>
        <p:grpSpPr bwMode="auto">
          <a:xfrm>
            <a:off x="4653655" y="3551511"/>
            <a:ext cx="3483473" cy="1190909"/>
            <a:chOff x="6027738" y="4316412"/>
            <a:chExt cx="4536726" cy="1550988"/>
          </a:xfrm>
        </p:grpSpPr>
        <p:grpSp>
          <p:nvGrpSpPr>
            <p:cNvPr id="19468" name="组合 2"/>
            <p:cNvGrpSpPr>
              <a:grpSpLocks/>
            </p:cNvGrpSpPr>
            <p:nvPr/>
          </p:nvGrpSpPr>
          <p:grpSpPr bwMode="auto">
            <a:xfrm>
              <a:off x="6027738" y="5499100"/>
              <a:ext cx="4536726" cy="368300"/>
              <a:chOff x="6027738" y="5499100"/>
              <a:chExt cx="4536726" cy="368300"/>
            </a:xfrm>
          </p:grpSpPr>
          <p:sp>
            <p:nvSpPr>
              <p:cNvPr id="49" name="MH_Other_5"/>
              <p:cNvSpPr/>
              <p:nvPr>
                <p:custDataLst>
                  <p:tags r:id="rId7"/>
                </p:custDataLst>
              </p:nvPr>
            </p:nvSpPr>
            <p:spPr>
              <a:xfrm>
                <a:off x="6027738" y="5572125"/>
                <a:ext cx="220662" cy="220663"/>
              </a:xfrm>
              <a:prstGeom prst="ellipse">
                <a:avLst/>
              </a:prstGeom>
              <a:solidFill>
                <a:srgbClr val="00461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HK" altLang="en-US">
                  <a:solidFill>
                    <a:srgbClr val="FFFFFF"/>
                  </a:solidFill>
                  <a:latin typeface="微软雅黑" panose="020B0503020204020204" pitchFamily="34" charset="-122"/>
                  <a:ea typeface="微软雅黑" panose="020B0503020204020204" pitchFamily="34" charset="-122"/>
                </a:endParaRPr>
              </a:p>
            </p:txBody>
          </p:sp>
          <p:sp>
            <p:nvSpPr>
              <p:cNvPr id="19473" name="MH_SubTitle_2"/>
              <p:cNvSpPr txBox="1">
                <a:spLocks noChangeArrowheads="1"/>
              </p:cNvSpPr>
              <p:nvPr>
                <p:custDataLst>
                  <p:tags r:id="rId8"/>
                </p:custDataLst>
              </p:nvPr>
            </p:nvSpPr>
            <p:spPr bwMode="auto">
              <a:xfrm>
                <a:off x="6729413" y="5499100"/>
                <a:ext cx="3835051"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2400">
                    <a:latin typeface="微软雅黑" panose="020B0503020204020204" pitchFamily="34" charset="-122"/>
                    <a:ea typeface="微软雅黑" panose="020B0503020204020204" pitchFamily="34" charset="-122"/>
                  </a:rPr>
                  <a:t>辐射传输模型反演法</a:t>
                </a:r>
                <a:endParaRPr lang="zh-HK" altLang="en-US" sz="2400">
                  <a:latin typeface="微软雅黑" panose="020B0503020204020204" pitchFamily="34" charset="-122"/>
                  <a:ea typeface="微软雅黑" panose="020B0503020204020204" pitchFamily="34" charset="-122"/>
                </a:endParaRPr>
              </a:p>
            </p:txBody>
          </p:sp>
        </p:grpSp>
        <p:grpSp>
          <p:nvGrpSpPr>
            <p:cNvPr id="19469" name="组合 1"/>
            <p:cNvGrpSpPr>
              <a:grpSpLocks/>
            </p:cNvGrpSpPr>
            <p:nvPr/>
          </p:nvGrpSpPr>
          <p:grpSpPr bwMode="auto">
            <a:xfrm>
              <a:off x="6027738" y="4316412"/>
              <a:ext cx="4092382" cy="368300"/>
              <a:chOff x="6027738" y="4316412"/>
              <a:chExt cx="4092382" cy="368300"/>
            </a:xfrm>
          </p:grpSpPr>
          <p:sp>
            <p:nvSpPr>
              <p:cNvPr id="47" name="MH_Other_6"/>
              <p:cNvSpPr/>
              <p:nvPr>
                <p:custDataLst>
                  <p:tags r:id="rId5"/>
                </p:custDataLst>
              </p:nvPr>
            </p:nvSpPr>
            <p:spPr>
              <a:xfrm>
                <a:off x="6027738" y="4389438"/>
                <a:ext cx="220662" cy="222250"/>
              </a:xfrm>
              <a:prstGeom prst="ellipse">
                <a:avLst/>
              </a:prstGeom>
              <a:solidFill>
                <a:srgbClr val="00461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defRPr/>
                </a:pPr>
                <a:endParaRPr lang="zh-HK" altLang="en-US" sz="1382" dirty="0">
                  <a:solidFill>
                    <a:srgbClr val="FFFFFF"/>
                  </a:solidFill>
                  <a:latin typeface="微软雅黑" panose="020B0503020204020204" pitchFamily="34" charset="-122"/>
                  <a:ea typeface="微软雅黑" panose="020B0503020204020204" pitchFamily="34" charset="-122"/>
                </a:endParaRPr>
              </a:p>
            </p:txBody>
          </p:sp>
          <p:sp>
            <p:nvSpPr>
              <p:cNvPr id="19471" name="MH_SubTitle_1"/>
              <p:cNvSpPr txBox="1">
                <a:spLocks noChangeArrowheads="1"/>
              </p:cNvSpPr>
              <p:nvPr>
                <p:custDataLst>
                  <p:tags r:id="rId6"/>
                </p:custDataLst>
              </p:nvPr>
            </p:nvSpPr>
            <p:spPr bwMode="auto">
              <a:xfrm>
                <a:off x="6689533" y="4316412"/>
                <a:ext cx="34305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2400" dirty="0">
                    <a:latin typeface="微软雅黑" panose="020B0503020204020204" pitchFamily="34" charset="-122"/>
                    <a:ea typeface="微软雅黑" panose="020B0503020204020204" pitchFamily="34" charset="-122"/>
                  </a:rPr>
                  <a:t>植被指数法</a:t>
                </a:r>
                <a:endParaRPr lang="zh-HK" altLang="en-US" sz="2400" dirty="0">
                  <a:latin typeface="微软雅黑" panose="020B0503020204020204" pitchFamily="34" charset="-122"/>
                  <a:ea typeface="微软雅黑" panose="020B0503020204020204" pitchFamily="34" charset="-122"/>
                </a:endParaRPr>
              </a:p>
            </p:txBody>
          </p:sp>
        </p:grpSp>
      </p:grpSp>
      <p:sp>
        <p:nvSpPr>
          <p:cNvPr id="19466" name="矩形 27"/>
          <p:cNvSpPr>
            <a:spLocks noChangeArrowheads="1"/>
          </p:cNvSpPr>
          <p:nvPr/>
        </p:nvSpPr>
        <p:spPr bwMode="auto">
          <a:xfrm>
            <a:off x="5329222" y="1268611"/>
            <a:ext cx="4032266" cy="37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a:lnSpc>
                <a:spcPct val="100000"/>
              </a:lnSpc>
              <a:spcBef>
                <a:spcPct val="0"/>
              </a:spcBef>
              <a:buFontTx/>
              <a:buNone/>
            </a:pPr>
            <a:r>
              <a:rPr lang="zh-CN" altLang="en-US" sz="1843" b="1">
                <a:solidFill>
                  <a:schemeClr val="bg1"/>
                </a:solidFill>
                <a:latin typeface="微软雅黑" panose="020B0503020204020204" pitchFamily="34" charset="-122"/>
                <a:ea typeface="微软雅黑" panose="020B0503020204020204" pitchFamily="34" charset="-122"/>
              </a:rPr>
              <a:t>叶面积指数</a:t>
            </a:r>
            <a:endParaRPr lang="zh-CN" altLang="en-US" sz="1843">
              <a:solidFill>
                <a:schemeClr val="bg1"/>
              </a:solidFill>
            </a:endParaRPr>
          </a:p>
        </p:txBody>
      </p:sp>
      <p:sp>
        <p:nvSpPr>
          <p:cNvPr id="18" name="矩形 17"/>
          <p:cNvSpPr/>
          <p:nvPr/>
        </p:nvSpPr>
        <p:spPr>
          <a:xfrm>
            <a:off x="229100" y="332754"/>
            <a:ext cx="6372225" cy="733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3600" b="1" dirty="0">
                <a:latin typeface="微软雅黑" panose="020B0503020204020204" pitchFamily="34" charset="-122"/>
                <a:ea typeface="微软雅黑" panose="020B0503020204020204" pitchFamily="34" charset="-122"/>
              </a:rPr>
              <a:t>1.3 </a:t>
            </a:r>
            <a:r>
              <a:rPr lang="zh-CN" altLang="en-US" sz="3600" b="1" dirty="0">
                <a:latin typeface="微软雅黑" panose="020B0503020204020204" pitchFamily="34" charset="-122"/>
                <a:ea typeface="微软雅黑" panose="020B0503020204020204" pitchFamily="34" charset="-122"/>
              </a:rPr>
              <a:t>定性研究和</a:t>
            </a:r>
            <a:r>
              <a:rPr lang="zh-CN" altLang="en-US" sz="3600" b="1" dirty="0" smtClean="0">
                <a:latin typeface="微软雅黑" panose="020B0503020204020204" pitchFamily="34" charset="-122"/>
                <a:ea typeface="微软雅黑" panose="020B0503020204020204" pitchFamily="34" charset="-122"/>
              </a:rPr>
              <a:t>定量研究</a:t>
            </a:r>
            <a:endParaRPr lang="zh-CN" altLang="en-US" sz="3600" b="1" dirty="0">
              <a:latin typeface="微软雅黑" panose="020B0503020204020204" pitchFamily="34" charset="-122"/>
              <a:ea typeface="微软雅黑" panose="020B0503020204020204" pitchFamily="34" charset="-122"/>
            </a:endParaRPr>
          </a:p>
        </p:txBody>
      </p:sp>
      <p:sp>
        <p:nvSpPr>
          <p:cNvPr id="20" name="矩形 27"/>
          <p:cNvSpPr>
            <a:spLocks noChangeArrowheads="1"/>
          </p:cNvSpPr>
          <p:nvPr/>
        </p:nvSpPr>
        <p:spPr bwMode="auto">
          <a:xfrm>
            <a:off x="7201024" y="255113"/>
            <a:ext cx="201622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a:lnSpc>
                <a:spcPct val="100000"/>
              </a:lnSpc>
              <a:spcBef>
                <a:spcPct val="0"/>
              </a:spcBef>
              <a:buFontTx/>
              <a:buNone/>
            </a:pPr>
            <a:r>
              <a:rPr lang="zh-CN" altLang="en-US" sz="2400" dirty="0" smtClean="0"/>
              <a:t>遥感反演的生物物理参数</a:t>
            </a:r>
            <a:endParaRPr lang="zh-CN" altLang="en-US" sz="2400" dirty="0"/>
          </a:p>
        </p:txBody>
      </p:sp>
    </p:spTree>
    <p:extLst>
      <p:ext uri="{BB962C8B-B14F-4D97-AF65-F5344CB8AC3E}">
        <p14:creationId xmlns:p14="http://schemas.microsoft.com/office/powerpoint/2010/main" val="28523225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9462"/>
                                        </p:tgtEl>
                                        <p:attrNameLst>
                                          <p:attrName>style.visibility</p:attrName>
                                        </p:attrNameLst>
                                      </p:cBhvr>
                                      <p:to>
                                        <p:strVal val="visible"/>
                                      </p:to>
                                    </p:set>
                                    <p:animEffect transition="in" filter="fade">
                                      <p:cBhvr>
                                        <p:cTn id="7" dur="500"/>
                                        <p:tgtEl>
                                          <p:spTgt spid="1946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anim calcmode="lin" valueType="num">
                                      <p:cBhvr>
                                        <p:cTn id="15" dur="500" fill="hold"/>
                                        <p:tgtEl>
                                          <p:spTgt spid="42"/>
                                        </p:tgtEl>
                                        <p:attrNameLst>
                                          <p:attrName>ppt_w</p:attrName>
                                        </p:attrNameLst>
                                      </p:cBhvr>
                                      <p:tavLst>
                                        <p:tav tm="0">
                                          <p:val>
                                            <p:fltVal val="0"/>
                                          </p:val>
                                        </p:tav>
                                        <p:tav tm="100000">
                                          <p:val>
                                            <p:strVal val="#ppt_w"/>
                                          </p:val>
                                        </p:tav>
                                      </p:tavLst>
                                    </p:anim>
                                    <p:anim calcmode="lin" valueType="num">
                                      <p:cBhvr>
                                        <p:cTn id="16" dur="500" fill="hold"/>
                                        <p:tgtEl>
                                          <p:spTgt spid="42"/>
                                        </p:tgtEl>
                                        <p:attrNameLst>
                                          <p:attrName>ppt_h</p:attrName>
                                        </p:attrNameLst>
                                      </p:cBhvr>
                                      <p:tavLst>
                                        <p:tav tm="0">
                                          <p:val>
                                            <p:fltVal val="0"/>
                                          </p:val>
                                        </p:tav>
                                        <p:tav tm="100000">
                                          <p:val>
                                            <p:strVal val="#ppt_h"/>
                                          </p:val>
                                        </p:tav>
                                      </p:tavLst>
                                    </p:anim>
                                    <p:animEffect transition="in" filter="fade">
                                      <p:cBhvr>
                                        <p:cTn id="17" dur="500"/>
                                        <p:tgtEl>
                                          <p:spTgt spid="42"/>
                                        </p:tgtEl>
                                      </p:cBhvr>
                                    </p:animEffect>
                                  </p:childTnLst>
                                </p:cTn>
                              </p:par>
                            </p:childTnLst>
                          </p:cTn>
                        </p:par>
                        <p:par>
                          <p:cTn id="18" fill="hold" nodeType="afterGroup">
                            <p:stCondLst>
                              <p:cond delay="500"/>
                            </p:stCondLst>
                            <p:childTnLst>
                              <p:par>
                                <p:cTn id="19" presetID="22" presetClass="entr" presetSubtype="1" fill="hold" nodeType="after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wipe(up)">
                                      <p:cBhvr>
                                        <p:cTn id="21" dur="500"/>
                                        <p:tgtEl>
                                          <p:spTgt spid="43"/>
                                        </p:tgtEl>
                                      </p:cBhvr>
                                    </p:animEffect>
                                  </p:childTnLst>
                                </p:cTn>
                              </p:par>
                            </p:childTnLst>
                          </p:cTn>
                        </p:par>
                        <p:par>
                          <p:cTn id="22" fill="hold" nodeType="afterGroup">
                            <p:stCondLst>
                              <p:cond delay="1000"/>
                            </p:stCondLst>
                            <p:childTnLst>
                              <p:par>
                                <p:cTn id="23" presetID="22" presetClass="entr" presetSubtype="8"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144240" y="3252944"/>
            <a:ext cx="2118524" cy="23671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50000"/>
              </a:lnSpc>
              <a:spcBef>
                <a:spcPct val="0"/>
              </a:spcBef>
              <a:buFontTx/>
              <a:buNone/>
              <a:defRPr/>
            </a:pPr>
            <a:r>
              <a:rPr lang="zh-CN" altLang="en-US" sz="2400" b="1" dirty="0">
                <a:solidFill>
                  <a:srgbClr val="004611"/>
                </a:solidFill>
                <a:ea typeface="微软雅黑" panose="020B0503020204020204" pitchFamily="34" charset="-122"/>
              </a:rPr>
              <a:t>光合有效辐射</a:t>
            </a:r>
            <a:endParaRPr lang="en-US" altLang="zh-CN" sz="2400" b="1" dirty="0">
              <a:solidFill>
                <a:srgbClr val="004611"/>
              </a:solidFill>
              <a:ea typeface="微软雅黑" panose="020B0503020204020204" pitchFamily="34" charset="-122"/>
            </a:endParaRPr>
          </a:p>
          <a:p>
            <a:pPr algn="ctr">
              <a:lnSpc>
                <a:spcPct val="150000"/>
              </a:lnSpc>
              <a:spcBef>
                <a:spcPct val="0"/>
              </a:spcBef>
              <a:spcAft>
                <a:spcPts val="1382"/>
              </a:spcAft>
              <a:buNone/>
              <a:defRPr/>
            </a:pPr>
            <a:r>
              <a:rPr lang="en-US" altLang="zh-CN" sz="2400" b="1" dirty="0">
                <a:solidFill>
                  <a:srgbClr val="004611"/>
                </a:solidFill>
                <a:ea typeface="微软雅黑" panose="020B0503020204020204" pitchFamily="34" charset="-122"/>
              </a:rPr>
              <a:t>(PAR)</a:t>
            </a:r>
          </a:p>
          <a:p>
            <a:pPr algn="ctr">
              <a:lnSpc>
                <a:spcPct val="150000"/>
              </a:lnSpc>
              <a:spcBef>
                <a:spcPct val="0"/>
              </a:spcBef>
              <a:buFontTx/>
              <a:buNone/>
              <a:defRPr/>
            </a:pPr>
            <a:r>
              <a:rPr lang="en-US" altLang="zh-CN" sz="1800" dirty="0">
                <a:ea typeface="微软雅黑" panose="020B0503020204020204" pitchFamily="34" charset="-122"/>
              </a:rPr>
              <a:t>Photosynthetically Active Radiation</a:t>
            </a:r>
            <a:endParaRPr lang="zh-CN" altLang="en-US" sz="1800" dirty="0">
              <a:ea typeface="微软雅黑" panose="020B0503020204020204" pitchFamily="34" charset="-122"/>
            </a:endParaRPr>
          </a:p>
        </p:txBody>
      </p:sp>
      <p:sp>
        <p:nvSpPr>
          <p:cNvPr id="16" name="椭圆 15"/>
          <p:cNvSpPr/>
          <p:nvPr/>
        </p:nvSpPr>
        <p:spPr bwMode="auto">
          <a:xfrm>
            <a:off x="476200" y="1644548"/>
            <a:ext cx="1243323" cy="1243323"/>
          </a:xfrm>
          <a:prstGeom prst="ellipse">
            <a:avLst/>
          </a:prstGeom>
          <a:solidFill>
            <a:srgbClr val="00461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r>
              <a:rPr lang="en-US" altLang="zh-CN" sz="4800" b="1" dirty="0">
                <a:solidFill>
                  <a:srgbClr val="FFFFFF"/>
                </a:solidFill>
                <a:latin typeface="+mn-lt"/>
                <a:ea typeface="宋体" panose="02010600030101010101" pitchFamily="2" charset="-122"/>
              </a:rPr>
              <a:t>02</a:t>
            </a:r>
            <a:endParaRPr lang="zh-CN" altLang="en-US" sz="4800" b="1" dirty="0">
              <a:solidFill>
                <a:srgbClr val="FFFFFF"/>
              </a:solidFill>
              <a:latin typeface="+mn-lt"/>
              <a:ea typeface="宋体" panose="02010600030101010101" pitchFamily="2" charset="-122"/>
            </a:endParaRPr>
          </a:p>
        </p:txBody>
      </p:sp>
      <p:sp>
        <p:nvSpPr>
          <p:cNvPr id="19" name="椭圆 18"/>
          <p:cNvSpPr/>
          <p:nvPr/>
        </p:nvSpPr>
        <p:spPr bwMode="auto">
          <a:xfrm>
            <a:off x="406720" y="1575068"/>
            <a:ext cx="1382282" cy="1382282"/>
          </a:xfrm>
          <a:prstGeom prst="ellipse">
            <a:avLst/>
          </a:prstGeom>
          <a:noFill/>
          <a:ln>
            <a:solidFill>
              <a:srgbClr val="00461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zh-CN" altLang="en-US" sz="2400">
              <a:solidFill>
                <a:srgbClr val="FFFFFF"/>
              </a:solidFill>
              <a:ea typeface="宋体" panose="02010600030101010101" pitchFamily="2" charset="-122"/>
            </a:endParaRPr>
          </a:p>
        </p:txBody>
      </p:sp>
      <p:sp>
        <p:nvSpPr>
          <p:cNvPr id="25" name="MH_Desc_1"/>
          <p:cNvSpPr/>
          <p:nvPr>
            <p:custDataLst>
              <p:tags r:id="rId1"/>
            </p:custDataLst>
          </p:nvPr>
        </p:nvSpPr>
        <p:spPr>
          <a:xfrm>
            <a:off x="3384600" y="1644548"/>
            <a:ext cx="5287778" cy="1416413"/>
          </a:xfrm>
          <a:prstGeom prst="rect">
            <a:avLst/>
          </a:prstGeom>
        </p:spPr>
        <p:txBody>
          <a:bodyPr/>
          <a:lstStyle/>
          <a:p>
            <a:pPr algn="just" fontAlgn="auto">
              <a:spcBef>
                <a:spcPts val="0"/>
              </a:spcBef>
              <a:spcAft>
                <a:spcPts val="921"/>
              </a:spcAft>
              <a:defRPr/>
            </a:pPr>
            <a:r>
              <a:rPr lang="zh-CN" altLang="en-US" sz="2800" b="1" kern="0" dirty="0">
                <a:solidFill>
                  <a:srgbClr val="004611"/>
                </a:solidFill>
                <a:latin typeface="微软雅黑" panose="020B0503020204020204" pitchFamily="34" charset="-122"/>
                <a:ea typeface="微软雅黑" panose="020B0503020204020204" pitchFamily="34" charset="-122"/>
                <a:cs typeface="宋体" panose="02010600030101010101" pitchFamily="2" charset="-122"/>
              </a:rPr>
              <a:t>定义</a:t>
            </a:r>
            <a:endParaRPr lang="en-US" altLang="zh-CN" sz="2800" b="1" kern="0" dirty="0">
              <a:solidFill>
                <a:srgbClr val="004611"/>
              </a:solidFill>
              <a:latin typeface="微软雅黑" panose="020B0503020204020204" pitchFamily="34" charset="-122"/>
              <a:ea typeface="微软雅黑" panose="020B0503020204020204" pitchFamily="34" charset="-122"/>
              <a:cs typeface="宋体" panose="02010600030101010101" pitchFamily="2" charset="-122"/>
            </a:endParaRPr>
          </a:p>
          <a:p>
            <a:pPr algn="just" fontAlgn="auto">
              <a:lnSpc>
                <a:spcPct val="150000"/>
              </a:lnSpc>
              <a:spcBef>
                <a:spcPts val="0"/>
              </a:spcBef>
              <a:spcAft>
                <a:spcPts val="0"/>
              </a:spcAft>
              <a:defRPr/>
            </a:pPr>
            <a:r>
              <a:rPr lang="zh-CN" altLang="en-US" sz="2400" kern="0" dirty="0">
                <a:latin typeface="+mn-lt"/>
                <a:cs typeface="宋体" panose="02010600030101010101" pitchFamily="2" charset="-122"/>
              </a:rPr>
              <a:t>绿色植物吸收的太阳辐射中用于光合作用的部分，主要对应于</a:t>
            </a:r>
            <a:r>
              <a:rPr lang="en-US" altLang="zh-CN" sz="2400" kern="0" dirty="0">
                <a:latin typeface="+mn-lt"/>
                <a:cs typeface="宋体" panose="02010600030101010101" pitchFamily="2" charset="-122"/>
              </a:rPr>
              <a:t>400~700nm</a:t>
            </a:r>
            <a:r>
              <a:rPr lang="zh-CN" altLang="en-US" sz="2400" kern="0" dirty="0">
                <a:cs typeface="宋体" panose="02010600030101010101" pitchFamily="2" charset="-122"/>
              </a:rPr>
              <a:t>波长范围</a:t>
            </a:r>
            <a:endParaRPr lang="zh-CN" altLang="en-US" sz="2400" kern="0" dirty="0">
              <a:latin typeface="+mn-lt"/>
              <a:cs typeface="宋体" panose="02010600030101010101" pitchFamily="2" charset="-122"/>
            </a:endParaRPr>
          </a:p>
        </p:txBody>
      </p:sp>
      <p:sp>
        <p:nvSpPr>
          <p:cNvPr id="21510" name="MH_Other_1"/>
          <p:cNvSpPr>
            <a:spLocks/>
          </p:cNvSpPr>
          <p:nvPr>
            <p:custDataLst>
              <p:tags r:id="rId2"/>
            </p:custDataLst>
          </p:nvPr>
        </p:nvSpPr>
        <p:spPr bwMode="auto">
          <a:xfrm>
            <a:off x="3089615" y="1710371"/>
            <a:ext cx="221848" cy="290109"/>
          </a:xfrm>
          <a:custGeom>
            <a:avLst/>
            <a:gdLst>
              <a:gd name="T0" fmla="*/ 85643 w 289560"/>
              <a:gd name="T1" fmla="*/ 196561 h 378262"/>
              <a:gd name="T2" fmla="*/ 171287 w 289560"/>
              <a:gd name="T3" fmla="*/ 283731 h 378262"/>
              <a:gd name="T4" fmla="*/ 85643 w 289560"/>
              <a:gd name="T5" fmla="*/ 370905 h 378262"/>
              <a:gd name="T6" fmla="*/ 0 w 289560"/>
              <a:gd name="T7" fmla="*/ 283731 h 378262"/>
              <a:gd name="T8" fmla="*/ 193310 w 289560"/>
              <a:gd name="T9" fmla="*/ 98280 h 378262"/>
              <a:gd name="T10" fmla="*/ 278953 w 289560"/>
              <a:gd name="T11" fmla="*/ 185453 h 378262"/>
              <a:gd name="T12" fmla="*/ 193310 w 289560"/>
              <a:gd name="T13" fmla="*/ 272621 h 378262"/>
              <a:gd name="T14" fmla="*/ 107666 w 289560"/>
              <a:gd name="T15" fmla="*/ 185453 h 378262"/>
              <a:gd name="T16" fmla="*/ 85643 w 289560"/>
              <a:gd name="T17" fmla="*/ 0 h 378262"/>
              <a:gd name="T18" fmla="*/ 171287 w 289560"/>
              <a:gd name="T19" fmla="*/ 87170 h 378262"/>
              <a:gd name="T20" fmla="*/ 85643 w 289560"/>
              <a:gd name="T21" fmla="*/ 174340 h 378262"/>
              <a:gd name="T22" fmla="*/ 0 w 289560"/>
              <a:gd name="T23" fmla="*/ 87170 h 3782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89560" h="378262">
                <a:moveTo>
                  <a:pt x="88900" y="200462"/>
                </a:moveTo>
                <a:lnTo>
                  <a:pt x="177800" y="289362"/>
                </a:lnTo>
                <a:lnTo>
                  <a:pt x="88900" y="378262"/>
                </a:lnTo>
                <a:lnTo>
                  <a:pt x="0" y="289362"/>
                </a:lnTo>
                <a:lnTo>
                  <a:pt x="88900" y="200462"/>
                </a:lnTo>
                <a:close/>
                <a:moveTo>
                  <a:pt x="200660" y="100231"/>
                </a:moveTo>
                <a:lnTo>
                  <a:pt x="289560" y="189131"/>
                </a:lnTo>
                <a:lnTo>
                  <a:pt x="200660" y="278031"/>
                </a:lnTo>
                <a:lnTo>
                  <a:pt x="111760" y="189131"/>
                </a:lnTo>
                <a:lnTo>
                  <a:pt x="200660" y="100231"/>
                </a:lnTo>
                <a:close/>
                <a:moveTo>
                  <a:pt x="88900" y="0"/>
                </a:moveTo>
                <a:lnTo>
                  <a:pt x="177800" y="88900"/>
                </a:lnTo>
                <a:lnTo>
                  <a:pt x="88900" y="177800"/>
                </a:lnTo>
                <a:lnTo>
                  <a:pt x="0" y="88900"/>
                </a:lnTo>
                <a:lnTo>
                  <a:pt x="88900" y="0"/>
                </a:lnTo>
                <a:close/>
              </a:path>
            </a:pathLst>
          </a:custGeom>
          <a:solidFill>
            <a:srgbClr val="0046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sz="2400"/>
          </a:p>
        </p:txBody>
      </p:sp>
      <p:sp>
        <p:nvSpPr>
          <p:cNvPr id="23" name="MH_Other_1"/>
          <p:cNvSpPr>
            <a:spLocks noChangeAspect="1"/>
          </p:cNvSpPr>
          <p:nvPr>
            <p:custDataLst>
              <p:tags r:id="rId3"/>
            </p:custDataLst>
          </p:nvPr>
        </p:nvSpPr>
        <p:spPr>
          <a:xfrm>
            <a:off x="2986910" y="4295142"/>
            <a:ext cx="1424448" cy="1105582"/>
          </a:xfrm>
          <a:prstGeom prst="ellipse">
            <a:avLst/>
          </a:prstGeom>
          <a:solidFill>
            <a:srgbClr val="00461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Aft>
                <a:spcPts val="461"/>
              </a:spcAft>
              <a:defRPr/>
            </a:pPr>
            <a:r>
              <a:rPr lang="zh-CN" altLang="en-US" sz="2800" b="1" dirty="0">
                <a:solidFill>
                  <a:srgbClr val="FFFFFF"/>
                </a:solidFill>
                <a:latin typeface=""/>
                <a:ea typeface="微软雅黑" panose="020B0503020204020204" pitchFamily="34" charset="-122"/>
              </a:rPr>
              <a:t>计算</a:t>
            </a:r>
            <a:endParaRPr lang="en-US" altLang="zh-CN" sz="2800" b="1" dirty="0">
              <a:solidFill>
                <a:srgbClr val="FFFFFF"/>
              </a:solidFill>
              <a:latin typeface=""/>
              <a:ea typeface="微软雅黑" panose="020B0503020204020204" pitchFamily="34" charset="-122"/>
            </a:endParaRPr>
          </a:p>
          <a:p>
            <a:pPr algn="ctr">
              <a:spcAft>
                <a:spcPts val="461"/>
              </a:spcAft>
              <a:defRPr/>
            </a:pPr>
            <a:r>
              <a:rPr lang="zh-CN" altLang="en-US" sz="2800" b="1" dirty="0">
                <a:solidFill>
                  <a:srgbClr val="FFFFFF"/>
                </a:solidFill>
                <a:latin typeface=""/>
                <a:ea typeface="微软雅黑" panose="020B0503020204020204" pitchFamily="34" charset="-122"/>
              </a:rPr>
              <a:t>方法</a:t>
            </a:r>
            <a:endParaRPr lang="zh-HK" altLang="en-US" sz="2800" b="1" dirty="0">
              <a:solidFill>
                <a:srgbClr val="FFFFFF"/>
              </a:solidFill>
              <a:latin typeface=""/>
              <a:ea typeface="微软雅黑" panose="020B0503020204020204" pitchFamily="34" charset="-122"/>
            </a:endParaRPr>
          </a:p>
        </p:txBody>
      </p:sp>
      <p:cxnSp>
        <p:nvCxnSpPr>
          <p:cNvPr id="24" name="MH_Other_3"/>
          <p:cNvCxnSpPr/>
          <p:nvPr>
            <p:custDataLst>
              <p:tags r:id="rId4"/>
            </p:custDataLst>
          </p:nvPr>
        </p:nvCxnSpPr>
        <p:spPr>
          <a:xfrm>
            <a:off x="4608736" y="3897766"/>
            <a:ext cx="0" cy="2211164"/>
          </a:xfrm>
          <a:prstGeom prst="line">
            <a:avLst/>
          </a:prstGeom>
          <a:solidFill>
            <a:schemeClr val="accent1"/>
          </a:solidFill>
          <a:ln w="19050">
            <a:solidFill>
              <a:srgbClr val="004611"/>
            </a:solidFill>
          </a:ln>
        </p:spPr>
        <p:style>
          <a:lnRef idx="1">
            <a:schemeClr val="accent1"/>
          </a:lnRef>
          <a:fillRef idx="0">
            <a:schemeClr val="accent1"/>
          </a:fillRef>
          <a:effectRef idx="0">
            <a:schemeClr val="accent1"/>
          </a:effectRef>
          <a:fontRef idx="minor">
            <a:schemeClr val="tx1"/>
          </a:fontRef>
        </p:style>
      </p:cxnSp>
      <p:grpSp>
        <p:nvGrpSpPr>
          <p:cNvPr id="2" name="组合 1"/>
          <p:cNvGrpSpPr>
            <a:grpSpLocks/>
          </p:cNvGrpSpPr>
          <p:nvPr/>
        </p:nvGrpSpPr>
        <p:grpSpPr bwMode="auto">
          <a:xfrm>
            <a:off x="4752752" y="4209815"/>
            <a:ext cx="3172910" cy="1190909"/>
            <a:chOff x="6027738" y="4316412"/>
            <a:chExt cx="4132262" cy="1550988"/>
          </a:xfrm>
        </p:grpSpPr>
        <p:sp>
          <p:nvSpPr>
            <p:cNvPr id="32" name="MH_Other_5"/>
            <p:cNvSpPr/>
            <p:nvPr>
              <p:custDataLst>
                <p:tags r:id="rId5"/>
              </p:custDataLst>
            </p:nvPr>
          </p:nvSpPr>
          <p:spPr>
            <a:xfrm>
              <a:off x="6027738" y="5572125"/>
              <a:ext cx="220662" cy="220663"/>
            </a:xfrm>
            <a:prstGeom prst="ellipse">
              <a:avLst/>
            </a:prstGeom>
            <a:solidFill>
              <a:srgbClr val="00461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HK" altLang="en-US" sz="3200">
                <a:solidFill>
                  <a:srgbClr val="FFFFFF"/>
                </a:solidFill>
                <a:latin typeface="微软雅黑" panose="020B0503020204020204" pitchFamily="34" charset="-122"/>
                <a:ea typeface="微软雅黑" panose="020B0503020204020204" pitchFamily="34" charset="-122"/>
              </a:endParaRPr>
            </a:p>
          </p:txBody>
        </p:sp>
        <p:sp>
          <p:nvSpPr>
            <p:cNvPr id="21517" name="MH_SubTitle_2"/>
            <p:cNvSpPr txBox="1">
              <a:spLocks noChangeArrowheads="1"/>
            </p:cNvSpPr>
            <p:nvPr>
              <p:custDataLst>
                <p:tags r:id="rId6"/>
              </p:custDataLst>
            </p:nvPr>
          </p:nvSpPr>
          <p:spPr bwMode="auto">
            <a:xfrm>
              <a:off x="6729413" y="5499100"/>
              <a:ext cx="34305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2000" dirty="0">
                  <a:latin typeface="微软雅黑" panose="020B0503020204020204" pitchFamily="34" charset="-122"/>
                  <a:ea typeface="微软雅黑" panose="020B0503020204020204" pitchFamily="34" charset="-122"/>
                </a:rPr>
                <a:t>辐射传输模型反演法</a:t>
              </a:r>
              <a:endParaRPr lang="zh-HK" altLang="en-US" sz="2000" dirty="0">
                <a:latin typeface="微软雅黑" panose="020B0503020204020204" pitchFamily="34" charset="-122"/>
                <a:ea typeface="微软雅黑" panose="020B0503020204020204" pitchFamily="34" charset="-122"/>
              </a:endParaRPr>
            </a:p>
          </p:txBody>
        </p:sp>
        <p:sp>
          <p:nvSpPr>
            <p:cNvPr id="30" name="MH_Other_6"/>
            <p:cNvSpPr/>
            <p:nvPr>
              <p:custDataLst>
                <p:tags r:id="rId7"/>
              </p:custDataLst>
            </p:nvPr>
          </p:nvSpPr>
          <p:spPr>
            <a:xfrm>
              <a:off x="6027738" y="4389438"/>
              <a:ext cx="220662" cy="222250"/>
            </a:xfrm>
            <a:prstGeom prst="ellipse">
              <a:avLst/>
            </a:prstGeom>
            <a:solidFill>
              <a:srgbClr val="00461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HK" altLang="en-US" sz="3200">
                <a:solidFill>
                  <a:srgbClr val="FFFFFF"/>
                </a:solidFill>
                <a:latin typeface="微软雅黑" panose="020B0503020204020204" pitchFamily="34" charset="-122"/>
                <a:ea typeface="微软雅黑" panose="020B0503020204020204" pitchFamily="34" charset="-122"/>
              </a:endParaRPr>
            </a:p>
          </p:txBody>
        </p:sp>
        <p:sp>
          <p:nvSpPr>
            <p:cNvPr id="21519" name="MH_SubTitle_1"/>
            <p:cNvSpPr txBox="1">
              <a:spLocks noChangeArrowheads="1"/>
            </p:cNvSpPr>
            <p:nvPr>
              <p:custDataLst>
                <p:tags r:id="rId8"/>
              </p:custDataLst>
            </p:nvPr>
          </p:nvSpPr>
          <p:spPr bwMode="auto">
            <a:xfrm>
              <a:off x="6729413" y="4316412"/>
              <a:ext cx="34305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2000" dirty="0">
                  <a:latin typeface="微软雅黑" panose="020B0503020204020204" pitchFamily="34" charset="-122"/>
                  <a:ea typeface="微软雅黑" panose="020B0503020204020204" pitchFamily="34" charset="-122"/>
                </a:rPr>
                <a:t>植被指数统计模型法</a:t>
              </a:r>
              <a:endParaRPr lang="zh-HK" altLang="en-US" sz="2000" dirty="0">
                <a:latin typeface="微软雅黑" panose="020B0503020204020204" pitchFamily="34" charset="-122"/>
                <a:ea typeface="微软雅黑" panose="020B0503020204020204" pitchFamily="34" charset="-122"/>
              </a:endParaRPr>
            </a:p>
          </p:txBody>
        </p:sp>
      </p:grpSp>
      <p:sp>
        <p:nvSpPr>
          <p:cNvPr id="21514" name="矩形 27"/>
          <p:cNvSpPr>
            <a:spLocks noChangeArrowheads="1"/>
          </p:cNvSpPr>
          <p:nvPr/>
        </p:nvSpPr>
        <p:spPr bwMode="auto">
          <a:xfrm>
            <a:off x="5329222" y="1268611"/>
            <a:ext cx="4032266" cy="37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a:lnSpc>
                <a:spcPct val="100000"/>
              </a:lnSpc>
              <a:spcBef>
                <a:spcPct val="0"/>
              </a:spcBef>
              <a:buFontTx/>
              <a:buNone/>
            </a:pPr>
            <a:r>
              <a:rPr lang="zh-CN" altLang="en-US" sz="1843" b="1">
                <a:solidFill>
                  <a:schemeClr val="bg1"/>
                </a:solidFill>
                <a:latin typeface="微软雅黑" panose="020B0503020204020204" pitchFamily="34" charset="-122"/>
                <a:ea typeface="微软雅黑" panose="020B0503020204020204" pitchFamily="34" charset="-122"/>
              </a:rPr>
              <a:t>光和有效辐射</a:t>
            </a:r>
            <a:endParaRPr lang="zh-CN" altLang="en-US" sz="1843">
              <a:solidFill>
                <a:schemeClr val="bg1"/>
              </a:solidFill>
            </a:endParaRPr>
          </a:p>
        </p:txBody>
      </p:sp>
      <p:sp>
        <p:nvSpPr>
          <p:cNvPr id="17" name="矩形 16"/>
          <p:cNvSpPr/>
          <p:nvPr/>
        </p:nvSpPr>
        <p:spPr>
          <a:xfrm>
            <a:off x="229100" y="332754"/>
            <a:ext cx="6372225" cy="733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3600" b="1" dirty="0">
                <a:latin typeface="微软雅黑" panose="020B0503020204020204" pitchFamily="34" charset="-122"/>
                <a:ea typeface="微软雅黑" panose="020B0503020204020204" pitchFamily="34" charset="-122"/>
              </a:rPr>
              <a:t>1.3 </a:t>
            </a:r>
            <a:r>
              <a:rPr lang="zh-CN" altLang="en-US" sz="3600" b="1" dirty="0">
                <a:latin typeface="微软雅黑" panose="020B0503020204020204" pitchFamily="34" charset="-122"/>
                <a:ea typeface="微软雅黑" panose="020B0503020204020204" pitchFamily="34" charset="-122"/>
              </a:rPr>
              <a:t>定性研究和</a:t>
            </a:r>
            <a:r>
              <a:rPr lang="zh-CN" altLang="en-US" sz="3600" b="1" dirty="0" smtClean="0">
                <a:latin typeface="微软雅黑" panose="020B0503020204020204" pitchFamily="34" charset="-122"/>
                <a:ea typeface="微软雅黑" panose="020B0503020204020204" pitchFamily="34" charset="-122"/>
              </a:rPr>
              <a:t>定量研究</a:t>
            </a:r>
            <a:endParaRPr lang="zh-CN" altLang="en-US" sz="3600" b="1" dirty="0">
              <a:latin typeface="微软雅黑" panose="020B0503020204020204" pitchFamily="34" charset="-122"/>
              <a:ea typeface="微软雅黑" panose="020B0503020204020204" pitchFamily="34" charset="-122"/>
            </a:endParaRPr>
          </a:p>
        </p:txBody>
      </p:sp>
      <p:sp>
        <p:nvSpPr>
          <p:cNvPr id="18" name="矩形 27"/>
          <p:cNvSpPr>
            <a:spLocks noChangeArrowheads="1"/>
          </p:cNvSpPr>
          <p:nvPr/>
        </p:nvSpPr>
        <p:spPr bwMode="auto">
          <a:xfrm>
            <a:off x="7201024" y="255113"/>
            <a:ext cx="201622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a:lnSpc>
                <a:spcPct val="100000"/>
              </a:lnSpc>
              <a:spcBef>
                <a:spcPct val="0"/>
              </a:spcBef>
              <a:buFontTx/>
              <a:buNone/>
            </a:pPr>
            <a:r>
              <a:rPr lang="zh-CN" altLang="en-US" sz="2400" dirty="0" smtClean="0"/>
              <a:t>遥感反演的生物物理参数</a:t>
            </a:r>
            <a:endParaRPr lang="zh-CN" altLang="en-US" sz="2400" dirty="0"/>
          </a:p>
        </p:txBody>
      </p:sp>
    </p:spTree>
    <p:extLst>
      <p:ext uri="{BB962C8B-B14F-4D97-AF65-F5344CB8AC3E}">
        <p14:creationId xmlns:p14="http://schemas.microsoft.com/office/powerpoint/2010/main" val="25982796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21510"/>
                                        </p:tgtEl>
                                        <p:attrNameLst>
                                          <p:attrName>style.visibility</p:attrName>
                                        </p:attrNameLst>
                                      </p:cBhvr>
                                      <p:to>
                                        <p:strVal val="visible"/>
                                      </p:to>
                                    </p:set>
                                    <p:animEffect transition="in" filter="fade">
                                      <p:cBhvr>
                                        <p:cTn id="10" dur="500"/>
                                        <p:tgtEl>
                                          <p:spTgt spid="2151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p:cTn id="15" dur="500" fill="hold"/>
                                        <p:tgtEl>
                                          <p:spTgt spid="23"/>
                                        </p:tgtEl>
                                        <p:attrNameLst>
                                          <p:attrName>ppt_w</p:attrName>
                                        </p:attrNameLst>
                                      </p:cBhvr>
                                      <p:tavLst>
                                        <p:tav tm="0">
                                          <p:val>
                                            <p:fltVal val="0"/>
                                          </p:val>
                                        </p:tav>
                                        <p:tav tm="100000">
                                          <p:val>
                                            <p:strVal val="#ppt_w"/>
                                          </p:val>
                                        </p:tav>
                                      </p:tavLst>
                                    </p:anim>
                                    <p:anim calcmode="lin" valueType="num">
                                      <p:cBhvr>
                                        <p:cTn id="16" dur="500" fill="hold"/>
                                        <p:tgtEl>
                                          <p:spTgt spid="23"/>
                                        </p:tgtEl>
                                        <p:attrNameLst>
                                          <p:attrName>ppt_h</p:attrName>
                                        </p:attrNameLst>
                                      </p:cBhvr>
                                      <p:tavLst>
                                        <p:tav tm="0">
                                          <p:val>
                                            <p:fltVal val="0"/>
                                          </p:val>
                                        </p:tav>
                                        <p:tav tm="100000">
                                          <p:val>
                                            <p:strVal val="#ppt_h"/>
                                          </p:val>
                                        </p:tav>
                                      </p:tavLst>
                                    </p:anim>
                                    <p:animEffect transition="in" filter="fade">
                                      <p:cBhvr>
                                        <p:cTn id="17" dur="500"/>
                                        <p:tgtEl>
                                          <p:spTgt spid="23"/>
                                        </p:tgtEl>
                                      </p:cBhvr>
                                    </p:animEffect>
                                  </p:childTnLst>
                                </p:cTn>
                              </p:par>
                            </p:childTnLst>
                          </p:cTn>
                        </p:par>
                        <p:par>
                          <p:cTn id="18" fill="hold" nodeType="afterGroup">
                            <p:stCondLst>
                              <p:cond delay="500"/>
                            </p:stCondLst>
                            <p:childTnLst>
                              <p:par>
                                <p:cTn id="19" presetID="22" presetClass="entr" presetSubtype="1" fill="hold"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up)">
                                      <p:cBhvr>
                                        <p:cTn id="21" dur="500"/>
                                        <p:tgtEl>
                                          <p:spTgt spid="24"/>
                                        </p:tgtEl>
                                      </p:cBhvr>
                                    </p:animEffect>
                                  </p:childTnLst>
                                </p:cTn>
                              </p:par>
                            </p:childTnLst>
                          </p:cTn>
                        </p:par>
                        <p:par>
                          <p:cTn id="22" fill="hold" nodeType="afterGroup">
                            <p:stCondLst>
                              <p:cond delay="1000"/>
                            </p:stCondLst>
                            <p:childTnLst>
                              <p:par>
                                <p:cTn id="23" presetID="22" presetClass="entr" presetSubtype="8"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64526" y="3309116"/>
            <a:ext cx="2118524" cy="23671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50000"/>
              </a:lnSpc>
              <a:spcBef>
                <a:spcPct val="0"/>
              </a:spcBef>
              <a:buFontTx/>
              <a:buNone/>
              <a:defRPr/>
            </a:pPr>
            <a:r>
              <a:rPr lang="zh-CN" altLang="en-US" sz="2400" b="1" dirty="0">
                <a:solidFill>
                  <a:srgbClr val="004611"/>
                </a:solidFill>
                <a:ea typeface="微软雅黑" panose="020B0503020204020204" pitchFamily="34" charset="-122"/>
              </a:rPr>
              <a:t>净初级生产力</a:t>
            </a:r>
            <a:endParaRPr lang="en-US" altLang="zh-CN" sz="2400" b="1" dirty="0">
              <a:solidFill>
                <a:srgbClr val="004611"/>
              </a:solidFill>
              <a:ea typeface="微软雅黑" panose="020B0503020204020204" pitchFamily="34" charset="-122"/>
            </a:endParaRPr>
          </a:p>
          <a:p>
            <a:pPr algn="ctr">
              <a:lnSpc>
                <a:spcPct val="150000"/>
              </a:lnSpc>
              <a:spcBef>
                <a:spcPct val="0"/>
              </a:spcBef>
              <a:spcAft>
                <a:spcPts val="1382"/>
              </a:spcAft>
              <a:buNone/>
              <a:defRPr/>
            </a:pPr>
            <a:r>
              <a:rPr lang="en-US" altLang="zh-CN" sz="2400" b="1" dirty="0">
                <a:solidFill>
                  <a:srgbClr val="004611"/>
                </a:solidFill>
                <a:ea typeface="微软雅黑" panose="020B0503020204020204" pitchFamily="34" charset="-122"/>
              </a:rPr>
              <a:t>(NPP)</a:t>
            </a:r>
          </a:p>
          <a:p>
            <a:pPr algn="ctr">
              <a:lnSpc>
                <a:spcPct val="150000"/>
              </a:lnSpc>
              <a:spcBef>
                <a:spcPct val="0"/>
              </a:spcBef>
              <a:buFontTx/>
              <a:buNone/>
              <a:defRPr/>
            </a:pPr>
            <a:r>
              <a:rPr lang="en-US" altLang="zh-CN" sz="1800" dirty="0">
                <a:ea typeface="微软雅黑" panose="020B0503020204020204" pitchFamily="34" charset="-122"/>
              </a:rPr>
              <a:t>Net Primary Productivity</a:t>
            </a:r>
            <a:endParaRPr lang="zh-CN" altLang="en-US" sz="1800" dirty="0">
              <a:ea typeface="微软雅黑" panose="020B0503020204020204" pitchFamily="34" charset="-122"/>
            </a:endParaRPr>
          </a:p>
        </p:txBody>
      </p:sp>
      <p:sp>
        <p:nvSpPr>
          <p:cNvPr id="16" name="椭圆 15"/>
          <p:cNvSpPr/>
          <p:nvPr/>
        </p:nvSpPr>
        <p:spPr bwMode="auto">
          <a:xfrm>
            <a:off x="702127" y="1892703"/>
            <a:ext cx="1243323" cy="1243323"/>
          </a:xfrm>
          <a:prstGeom prst="ellipse">
            <a:avLst/>
          </a:prstGeom>
          <a:solidFill>
            <a:srgbClr val="00461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r>
              <a:rPr lang="en-US" altLang="zh-CN" sz="4146" b="1" dirty="0">
                <a:solidFill>
                  <a:srgbClr val="FFFFFF"/>
                </a:solidFill>
                <a:latin typeface="+mn-lt"/>
                <a:ea typeface="宋体" panose="02010600030101010101" pitchFamily="2" charset="-122"/>
              </a:rPr>
              <a:t>03</a:t>
            </a:r>
            <a:endParaRPr lang="zh-CN" altLang="en-US" sz="4146" b="1" dirty="0">
              <a:solidFill>
                <a:srgbClr val="FFFFFF"/>
              </a:solidFill>
              <a:latin typeface="+mn-lt"/>
              <a:ea typeface="宋体" panose="02010600030101010101" pitchFamily="2" charset="-122"/>
            </a:endParaRPr>
          </a:p>
        </p:txBody>
      </p:sp>
      <p:sp>
        <p:nvSpPr>
          <p:cNvPr id="19" name="椭圆 18"/>
          <p:cNvSpPr/>
          <p:nvPr/>
        </p:nvSpPr>
        <p:spPr bwMode="auto">
          <a:xfrm>
            <a:off x="632647" y="1823223"/>
            <a:ext cx="1382282" cy="1382282"/>
          </a:xfrm>
          <a:prstGeom prst="ellipse">
            <a:avLst/>
          </a:prstGeom>
          <a:noFill/>
          <a:ln>
            <a:solidFill>
              <a:srgbClr val="00461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zh-CN" altLang="en-US">
              <a:solidFill>
                <a:srgbClr val="FFFFFF"/>
              </a:solidFill>
              <a:ea typeface="宋体" panose="02010600030101010101" pitchFamily="2" charset="-122"/>
            </a:endParaRPr>
          </a:p>
        </p:txBody>
      </p:sp>
      <p:sp>
        <p:nvSpPr>
          <p:cNvPr id="25" name="MH_Desc_1"/>
          <p:cNvSpPr/>
          <p:nvPr>
            <p:custDataLst>
              <p:tags r:id="rId1"/>
            </p:custDataLst>
          </p:nvPr>
        </p:nvSpPr>
        <p:spPr>
          <a:xfrm>
            <a:off x="3610527" y="1892703"/>
            <a:ext cx="5287778" cy="1416413"/>
          </a:xfrm>
          <a:prstGeom prst="rect">
            <a:avLst/>
          </a:prstGeom>
        </p:spPr>
        <p:txBody>
          <a:bodyPr/>
          <a:lstStyle/>
          <a:p>
            <a:pPr algn="just" fontAlgn="auto">
              <a:spcBef>
                <a:spcPts val="0"/>
              </a:spcBef>
              <a:spcAft>
                <a:spcPts val="921"/>
              </a:spcAft>
              <a:defRPr/>
            </a:pPr>
            <a:r>
              <a:rPr lang="zh-CN" altLang="en-US" sz="2400" b="1" kern="0" dirty="0">
                <a:solidFill>
                  <a:srgbClr val="004611"/>
                </a:solidFill>
                <a:latin typeface="微软雅黑" panose="020B0503020204020204" pitchFamily="34" charset="-122"/>
                <a:ea typeface="微软雅黑" panose="020B0503020204020204" pitchFamily="34" charset="-122"/>
                <a:cs typeface="宋体" panose="02010600030101010101" pitchFamily="2" charset="-122"/>
              </a:rPr>
              <a:t>定义</a:t>
            </a:r>
            <a:endParaRPr lang="en-US" altLang="zh-CN" sz="2400" b="1" kern="0" dirty="0">
              <a:solidFill>
                <a:srgbClr val="004611"/>
              </a:solidFill>
              <a:latin typeface="微软雅黑" panose="020B0503020204020204" pitchFamily="34" charset="-122"/>
              <a:ea typeface="微软雅黑" panose="020B0503020204020204" pitchFamily="34" charset="-122"/>
              <a:cs typeface="宋体" panose="02010600030101010101" pitchFamily="2" charset="-122"/>
            </a:endParaRPr>
          </a:p>
          <a:p>
            <a:pPr algn="just" fontAlgn="auto">
              <a:lnSpc>
                <a:spcPct val="150000"/>
              </a:lnSpc>
              <a:spcBef>
                <a:spcPts val="0"/>
              </a:spcBef>
              <a:spcAft>
                <a:spcPts val="0"/>
              </a:spcAft>
              <a:defRPr/>
            </a:pPr>
            <a:r>
              <a:rPr lang="zh-CN" altLang="en-US" sz="2000" kern="0" dirty="0">
                <a:latin typeface="+mn-lt"/>
                <a:cs typeface="宋体" panose="02010600030101010101" pitchFamily="2" charset="-122"/>
              </a:rPr>
              <a:t>植物在单位时间、单位面积上由光合作用所产生的有机物质总量中扣除自身呼吸消耗的剩余部分</a:t>
            </a:r>
          </a:p>
        </p:txBody>
      </p:sp>
      <p:sp>
        <p:nvSpPr>
          <p:cNvPr id="22534" name="MH_Other_1"/>
          <p:cNvSpPr>
            <a:spLocks/>
          </p:cNvSpPr>
          <p:nvPr>
            <p:custDataLst>
              <p:tags r:id="rId2"/>
            </p:custDataLst>
          </p:nvPr>
        </p:nvSpPr>
        <p:spPr bwMode="auto">
          <a:xfrm>
            <a:off x="3315542" y="1958526"/>
            <a:ext cx="221848" cy="290109"/>
          </a:xfrm>
          <a:custGeom>
            <a:avLst/>
            <a:gdLst>
              <a:gd name="T0" fmla="*/ 85643 w 289560"/>
              <a:gd name="T1" fmla="*/ 196561 h 378262"/>
              <a:gd name="T2" fmla="*/ 171287 w 289560"/>
              <a:gd name="T3" fmla="*/ 283731 h 378262"/>
              <a:gd name="T4" fmla="*/ 85643 w 289560"/>
              <a:gd name="T5" fmla="*/ 370905 h 378262"/>
              <a:gd name="T6" fmla="*/ 0 w 289560"/>
              <a:gd name="T7" fmla="*/ 283731 h 378262"/>
              <a:gd name="T8" fmla="*/ 193310 w 289560"/>
              <a:gd name="T9" fmla="*/ 98280 h 378262"/>
              <a:gd name="T10" fmla="*/ 278953 w 289560"/>
              <a:gd name="T11" fmla="*/ 185453 h 378262"/>
              <a:gd name="T12" fmla="*/ 193310 w 289560"/>
              <a:gd name="T13" fmla="*/ 272621 h 378262"/>
              <a:gd name="T14" fmla="*/ 107666 w 289560"/>
              <a:gd name="T15" fmla="*/ 185453 h 378262"/>
              <a:gd name="T16" fmla="*/ 85643 w 289560"/>
              <a:gd name="T17" fmla="*/ 0 h 378262"/>
              <a:gd name="T18" fmla="*/ 171287 w 289560"/>
              <a:gd name="T19" fmla="*/ 87170 h 378262"/>
              <a:gd name="T20" fmla="*/ 85643 w 289560"/>
              <a:gd name="T21" fmla="*/ 174340 h 378262"/>
              <a:gd name="T22" fmla="*/ 0 w 289560"/>
              <a:gd name="T23" fmla="*/ 87170 h 3782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89560" h="378262">
                <a:moveTo>
                  <a:pt x="88900" y="200462"/>
                </a:moveTo>
                <a:lnTo>
                  <a:pt x="177800" y="289362"/>
                </a:lnTo>
                <a:lnTo>
                  <a:pt x="88900" y="378262"/>
                </a:lnTo>
                <a:lnTo>
                  <a:pt x="0" y="289362"/>
                </a:lnTo>
                <a:lnTo>
                  <a:pt x="88900" y="200462"/>
                </a:lnTo>
                <a:close/>
                <a:moveTo>
                  <a:pt x="200660" y="100231"/>
                </a:moveTo>
                <a:lnTo>
                  <a:pt x="289560" y="189131"/>
                </a:lnTo>
                <a:lnTo>
                  <a:pt x="200660" y="278031"/>
                </a:lnTo>
                <a:lnTo>
                  <a:pt x="111760" y="189131"/>
                </a:lnTo>
                <a:lnTo>
                  <a:pt x="200660" y="100231"/>
                </a:lnTo>
                <a:close/>
                <a:moveTo>
                  <a:pt x="88900" y="0"/>
                </a:moveTo>
                <a:lnTo>
                  <a:pt x="177800" y="88900"/>
                </a:lnTo>
                <a:lnTo>
                  <a:pt x="88900" y="177800"/>
                </a:lnTo>
                <a:lnTo>
                  <a:pt x="0" y="88900"/>
                </a:lnTo>
                <a:lnTo>
                  <a:pt x="88900" y="0"/>
                </a:lnTo>
                <a:close/>
              </a:path>
            </a:pathLst>
          </a:custGeom>
          <a:solidFill>
            <a:srgbClr val="0046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cxnSp>
        <p:nvCxnSpPr>
          <p:cNvPr id="9" name="MH_Other_3"/>
          <p:cNvCxnSpPr/>
          <p:nvPr>
            <p:custDataLst>
              <p:tags r:id="rId3"/>
            </p:custDataLst>
          </p:nvPr>
        </p:nvCxnSpPr>
        <p:spPr>
          <a:xfrm>
            <a:off x="4794121" y="3352998"/>
            <a:ext cx="0" cy="2211164"/>
          </a:xfrm>
          <a:prstGeom prst="line">
            <a:avLst/>
          </a:prstGeom>
          <a:solidFill>
            <a:schemeClr val="accent1"/>
          </a:solidFill>
          <a:ln w="19050">
            <a:solidFill>
              <a:srgbClr val="004611"/>
            </a:solidFill>
          </a:ln>
        </p:spPr>
        <p:style>
          <a:lnRef idx="1">
            <a:schemeClr val="accent1"/>
          </a:lnRef>
          <a:fillRef idx="0">
            <a:schemeClr val="accent1"/>
          </a:fillRef>
          <a:effectRef idx="0">
            <a:schemeClr val="accent1"/>
          </a:effectRef>
          <a:fontRef idx="minor">
            <a:schemeClr val="tx1"/>
          </a:fontRef>
        </p:style>
      </p:cxnSp>
      <p:grpSp>
        <p:nvGrpSpPr>
          <p:cNvPr id="2" name="组合 1"/>
          <p:cNvGrpSpPr>
            <a:grpSpLocks/>
          </p:cNvGrpSpPr>
          <p:nvPr/>
        </p:nvGrpSpPr>
        <p:grpSpPr bwMode="auto">
          <a:xfrm>
            <a:off x="4710014" y="3657734"/>
            <a:ext cx="3172910" cy="1600473"/>
            <a:chOff x="6027738" y="4049713"/>
            <a:chExt cx="4132262" cy="2084387"/>
          </a:xfrm>
        </p:grpSpPr>
        <p:sp>
          <p:nvSpPr>
            <p:cNvPr id="15" name="MH_Other_5"/>
            <p:cNvSpPr/>
            <p:nvPr>
              <p:custDataLst>
                <p:tags r:id="rId5"/>
              </p:custDataLst>
            </p:nvPr>
          </p:nvSpPr>
          <p:spPr>
            <a:xfrm>
              <a:off x="6027738" y="5840413"/>
              <a:ext cx="220662" cy="220662"/>
            </a:xfrm>
            <a:prstGeom prst="ellipse">
              <a:avLst/>
            </a:prstGeom>
            <a:solidFill>
              <a:srgbClr val="00461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HK" altLang="en-US" sz="3200">
                <a:solidFill>
                  <a:srgbClr val="FFFFFF"/>
                </a:solidFill>
                <a:latin typeface="微软雅黑" panose="020B0503020204020204" pitchFamily="34" charset="-122"/>
                <a:ea typeface="微软雅黑" panose="020B0503020204020204" pitchFamily="34" charset="-122"/>
              </a:endParaRPr>
            </a:p>
          </p:txBody>
        </p:sp>
        <p:sp>
          <p:nvSpPr>
            <p:cNvPr id="22541" name="MH_SubTitle_2"/>
            <p:cNvSpPr txBox="1">
              <a:spLocks noChangeArrowheads="1"/>
            </p:cNvSpPr>
            <p:nvPr>
              <p:custDataLst>
                <p:tags r:id="rId6"/>
              </p:custDataLst>
            </p:nvPr>
          </p:nvSpPr>
          <p:spPr bwMode="auto">
            <a:xfrm>
              <a:off x="6729413" y="5765800"/>
              <a:ext cx="34305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2000">
                  <a:latin typeface="微软雅黑" panose="020B0503020204020204" pitchFamily="34" charset="-122"/>
                  <a:ea typeface="微软雅黑" panose="020B0503020204020204" pitchFamily="34" charset="-122"/>
                </a:rPr>
                <a:t>遥感生态过程模型</a:t>
              </a:r>
              <a:endParaRPr lang="zh-HK" altLang="en-US" sz="2000">
                <a:latin typeface="微软雅黑" panose="020B0503020204020204" pitchFamily="34" charset="-122"/>
                <a:ea typeface="微软雅黑" panose="020B0503020204020204" pitchFamily="34" charset="-122"/>
              </a:endParaRPr>
            </a:p>
          </p:txBody>
        </p:sp>
        <p:sp>
          <p:nvSpPr>
            <p:cNvPr id="13" name="MH_Other_6"/>
            <p:cNvSpPr/>
            <p:nvPr>
              <p:custDataLst>
                <p:tags r:id="rId7"/>
              </p:custDataLst>
            </p:nvPr>
          </p:nvSpPr>
          <p:spPr>
            <a:xfrm>
              <a:off x="6027738" y="4122738"/>
              <a:ext cx="220662" cy="222250"/>
            </a:xfrm>
            <a:prstGeom prst="ellipse">
              <a:avLst/>
            </a:prstGeom>
            <a:solidFill>
              <a:srgbClr val="00461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HK" altLang="en-US" sz="3200">
                <a:solidFill>
                  <a:srgbClr val="FFFFFF"/>
                </a:solidFill>
                <a:latin typeface="微软雅黑" panose="020B0503020204020204" pitchFamily="34" charset="-122"/>
                <a:ea typeface="微软雅黑" panose="020B0503020204020204" pitchFamily="34" charset="-122"/>
              </a:endParaRPr>
            </a:p>
          </p:txBody>
        </p:sp>
        <p:sp>
          <p:nvSpPr>
            <p:cNvPr id="22543" name="MH_SubTitle_1"/>
            <p:cNvSpPr txBox="1">
              <a:spLocks noChangeArrowheads="1"/>
            </p:cNvSpPr>
            <p:nvPr>
              <p:custDataLst>
                <p:tags r:id="rId8"/>
              </p:custDataLst>
            </p:nvPr>
          </p:nvSpPr>
          <p:spPr bwMode="auto">
            <a:xfrm>
              <a:off x="6729413" y="4049713"/>
              <a:ext cx="34305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2000">
                  <a:latin typeface="微软雅黑" panose="020B0503020204020204" pitchFamily="34" charset="-122"/>
                  <a:ea typeface="微软雅黑" panose="020B0503020204020204" pitchFamily="34" charset="-122"/>
                </a:rPr>
                <a:t>植被指数法</a:t>
              </a:r>
              <a:endParaRPr lang="zh-HK" altLang="en-US" sz="2000">
                <a:latin typeface="微软雅黑" panose="020B0503020204020204" pitchFamily="34" charset="-122"/>
                <a:ea typeface="微软雅黑" panose="020B0503020204020204" pitchFamily="34" charset="-122"/>
              </a:endParaRPr>
            </a:p>
          </p:txBody>
        </p:sp>
        <p:sp>
          <p:nvSpPr>
            <p:cNvPr id="20" name="MH_Other_6"/>
            <p:cNvSpPr/>
            <p:nvPr>
              <p:custDataLst>
                <p:tags r:id="rId9"/>
              </p:custDataLst>
            </p:nvPr>
          </p:nvSpPr>
          <p:spPr>
            <a:xfrm>
              <a:off x="6027738" y="4981575"/>
              <a:ext cx="220662" cy="222250"/>
            </a:xfrm>
            <a:prstGeom prst="ellipse">
              <a:avLst/>
            </a:prstGeom>
            <a:solidFill>
              <a:srgbClr val="00461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HK" altLang="en-US" sz="3200">
                <a:solidFill>
                  <a:srgbClr val="FFFFFF"/>
                </a:solidFill>
                <a:latin typeface="微软雅黑" panose="020B0503020204020204" pitchFamily="34" charset="-122"/>
                <a:ea typeface="微软雅黑" panose="020B0503020204020204" pitchFamily="34" charset="-122"/>
              </a:endParaRPr>
            </a:p>
          </p:txBody>
        </p:sp>
        <p:sp>
          <p:nvSpPr>
            <p:cNvPr id="22545" name="MH_SubTitle_1"/>
            <p:cNvSpPr txBox="1">
              <a:spLocks noChangeArrowheads="1"/>
            </p:cNvSpPr>
            <p:nvPr>
              <p:custDataLst>
                <p:tags r:id="rId10"/>
              </p:custDataLst>
            </p:nvPr>
          </p:nvSpPr>
          <p:spPr bwMode="auto">
            <a:xfrm>
              <a:off x="6729413" y="4908550"/>
              <a:ext cx="34305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2000">
                  <a:latin typeface="微软雅黑" panose="020B0503020204020204" pitchFamily="34" charset="-122"/>
                  <a:ea typeface="微软雅黑" panose="020B0503020204020204" pitchFamily="34" charset="-122"/>
                </a:rPr>
                <a:t>遥感光能利用率模型</a:t>
              </a:r>
              <a:endParaRPr lang="zh-HK" altLang="en-US" sz="2000">
                <a:latin typeface="微软雅黑" panose="020B0503020204020204" pitchFamily="34" charset="-122"/>
                <a:ea typeface="微软雅黑" panose="020B0503020204020204" pitchFamily="34" charset="-122"/>
              </a:endParaRPr>
            </a:p>
          </p:txBody>
        </p:sp>
      </p:grpSp>
      <p:sp>
        <p:nvSpPr>
          <p:cNvPr id="23" name="MH_Other_1"/>
          <p:cNvSpPr>
            <a:spLocks noChangeAspect="1"/>
          </p:cNvSpPr>
          <p:nvPr>
            <p:custDataLst>
              <p:tags r:id="rId4"/>
            </p:custDataLst>
          </p:nvPr>
        </p:nvSpPr>
        <p:spPr>
          <a:xfrm>
            <a:off x="3352110" y="3905179"/>
            <a:ext cx="1106801" cy="1105582"/>
          </a:xfrm>
          <a:prstGeom prst="ellipse">
            <a:avLst/>
          </a:prstGeom>
          <a:solidFill>
            <a:srgbClr val="00461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spcAft>
                <a:spcPts val="461"/>
              </a:spcAft>
              <a:buNone/>
              <a:defRPr/>
            </a:pPr>
            <a:r>
              <a:rPr lang="zh-CN" altLang="en-US" sz="2150" b="1">
                <a:solidFill>
                  <a:srgbClr val="FFFFFF"/>
                </a:solidFill>
                <a:latin typeface=""/>
                <a:ea typeface="微软雅黑" panose="020B0503020204020204" pitchFamily="34" charset="-122"/>
              </a:rPr>
              <a:t>计算</a:t>
            </a:r>
            <a:endParaRPr lang="en-US" altLang="zh-CN" sz="2150" b="1">
              <a:solidFill>
                <a:srgbClr val="FFFFFF"/>
              </a:solidFill>
              <a:latin typeface=""/>
              <a:ea typeface="微软雅黑" panose="020B0503020204020204" pitchFamily="34" charset="-122"/>
            </a:endParaRPr>
          </a:p>
          <a:p>
            <a:pPr algn="ctr">
              <a:lnSpc>
                <a:spcPct val="100000"/>
              </a:lnSpc>
              <a:spcBef>
                <a:spcPct val="0"/>
              </a:spcBef>
              <a:spcAft>
                <a:spcPts val="461"/>
              </a:spcAft>
              <a:buNone/>
              <a:defRPr/>
            </a:pPr>
            <a:r>
              <a:rPr lang="zh-CN" altLang="en-US" sz="2150" b="1">
                <a:solidFill>
                  <a:srgbClr val="FFFFFF"/>
                </a:solidFill>
                <a:latin typeface=""/>
                <a:ea typeface="微软雅黑" panose="020B0503020204020204" pitchFamily="34" charset="-122"/>
              </a:rPr>
              <a:t>方法</a:t>
            </a:r>
            <a:endParaRPr lang="zh-HK" altLang="en-US" sz="2150" b="1">
              <a:solidFill>
                <a:srgbClr val="FFFFFF"/>
              </a:solidFill>
              <a:latin typeface=""/>
              <a:ea typeface="微软雅黑" panose="020B0503020204020204" pitchFamily="34" charset="-122"/>
            </a:endParaRPr>
          </a:p>
        </p:txBody>
      </p:sp>
      <p:sp>
        <p:nvSpPr>
          <p:cNvPr id="22538" name="矩形 27"/>
          <p:cNvSpPr>
            <a:spLocks noChangeArrowheads="1"/>
          </p:cNvSpPr>
          <p:nvPr/>
        </p:nvSpPr>
        <p:spPr bwMode="auto">
          <a:xfrm>
            <a:off x="5329222" y="1268611"/>
            <a:ext cx="4032266" cy="37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a:lnSpc>
                <a:spcPct val="100000"/>
              </a:lnSpc>
              <a:spcBef>
                <a:spcPct val="0"/>
              </a:spcBef>
              <a:buFontTx/>
              <a:buNone/>
            </a:pPr>
            <a:r>
              <a:rPr lang="zh-CN" altLang="en-US" sz="1843" b="1">
                <a:solidFill>
                  <a:schemeClr val="bg1"/>
                </a:solidFill>
                <a:latin typeface="微软雅黑" panose="020B0503020204020204" pitchFamily="34" charset="-122"/>
                <a:ea typeface="微软雅黑" panose="020B0503020204020204" pitchFamily="34" charset="-122"/>
              </a:rPr>
              <a:t>净初级生产力</a:t>
            </a:r>
            <a:endParaRPr lang="zh-CN" altLang="en-US" sz="1843">
              <a:solidFill>
                <a:schemeClr val="bg1"/>
              </a:solidFill>
            </a:endParaRPr>
          </a:p>
        </p:txBody>
      </p:sp>
      <p:sp>
        <p:nvSpPr>
          <p:cNvPr id="18" name="矩形 17"/>
          <p:cNvSpPr/>
          <p:nvPr/>
        </p:nvSpPr>
        <p:spPr>
          <a:xfrm>
            <a:off x="229100" y="332754"/>
            <a:ext cx="6372225" cy="733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3600" b="1" dirty="0">
                <a:latin typeface="微软雅黑" panose="020B0503020204020204" pitchFamily="34" charset="-122"/>
                <a:ea typeface="微软雅黑" panose="020B0503020204020204" pitchFamily="34" charset="-122"/>
              </a:rPr>
              <a:t>1.3 </a:t>
            </a:r>
            <a:r>
              <a:rPr lang="zh-CN" altLang="en-US" sz="3600" b="1" dirty="0">
                <a:latin typeface="微软雅黑" panose="020B0503020204020204" pitchFamily="34" charset="-122"/>
                <a:ea typeface="微软雅黑" panose="020B0503020204020204" pitchFamily="34" charset="-122"/>
              </a:rPr>
              <a:t>定性研究和</a:t>
            </a:r>
            <a:r>
              <a:rPr lang="zh-CN" altLang="en-US" sz="3600" b="1" dirty="0" smtClean="0">
                <a:latin typeface="微软雅黑" panose="020B0503020204020204" pitchFamily="34" charset="-122"/>
                <a:ea typeface="微软雅黑" panose="020B0503020204020204" pitchFamily="34" charset="-122"/>
              </a:rPr>
              <a:t>定量研究</a:t>
            </a:r>
            <a:endParaRPr lang="zh-CN" altLang="en-US" sz="3600" b="1" dirty="0">
              <a:latin typeface="微软雅黑" panose="020B0503020204020204" pitchFamily="34" charset="-122"/>
              <a:ea typeface="微软雅黑" panose="020B0503020204020204" pitchFamily="34" charset="-122"/>
            </a:endParaRPr>
          </a:p>
        </p:txBody>
      </p:sp>
      <p:sp>
        <p:nvSpPr>
          <p:cNvPr id="22" name="矩形 27"/>
          <p:cNvSpPr>
            <a:spLocks noChangeArrowheads="1"/>
          </p:cNvSpPr>
          <p:nvPr/>
        </p:nvSpPr>
        <p:spPr bwMode="auto">
          <a:xfrm>
            <a:off x="7201024" y="255113"/>
            <a:ext cx="201622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a:lnSpc>
                <a:spcPct val="100000"/>
              </a:lnSpc>
              <a:spcBef>
                <a:spcPct val="0"/>
              </a:spcBef>
              <a:buFontTx/>
              <a:buNone/>
            </a:pPr>
            <a:r>
              <a:rPr lang="zh-CN" altLang="en-US" sz="2400" dirty="0" smtClean="0"/>
              <a:t>遥感反演的生物物理参数</a:t>
            </a:r>
            <a:endParaRPr lang="zh-CN" altLang="en-US" sz="2400" dirty="0"/>
          </a:p>
        </p:txBody>
      </p:sp>
    </p:spTree>
    <p:extLst>
      <p:ext uri="{BB962C8B-B14F-4D97-AF65-F5344CB8AC3E}">
        <p14:creationId xmlns:p14="http://schemas.microsoft.com/office/powerpoint/2010/main" val="21332220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22534"/>
                                        </p:tgtEl>
                                        <p:attrNameLst>
                                          <p:attrName>style.visibility</p:attrName>
                                        </p:attrNameLst>
                                      </p:cBhvr>
                                      <p:to>
                                        <p:strVal val="visible"/>
                                      </p:to>
                                    </p:set>
                                    <p:animEffect transition="in" filter="fade">
                                      <p:cBhvr>
                                        <p:cTn id="10" dur="500"/>
                                        <p:tgtEl>
                                          <p:spTgt spid="2253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p:cTn id="15" dur="500" fill="hold"/>
                                        <p:tgtEl>
                                          <p:spTgt spid="23"/>
                                        </p:tgtEl>
                                        <p:attrNameLst>
                                          <p:attrName>ppt_w</p:attrName>
                                        </p:attrNameLst>
                                      </p:cBhvr>
                                      <p:tavLst>
                                        <p:tav tm="0">
                                          <p:val>
                                            <p:fltVal val="0"/>
                                          </p:val>
                                        </p:tav>
                                        <p:tav tm="100000">
                                          <p:val>
                                            <p:strVal val="#ppt_w"/>
                                          </p:val>
                                        </p:tav>
                                      </p:tavLst>
                                    </p:anim>
                                    <p:anim calcmode="lin" valueType="num">
                                      <p:cBhvr>
                                        <p:cTn id="16" dur="500" fill="hold"/>
                                        <p:tgtEl>
                                          <p:spTgt spid="23"/>
                                        </p:tgtEl>
                                        <p:attrNameLst>
                                          <p:attrName>ppt_h</p:attrName>
                                        </p:attrNameLst>
                                      </p:cBhvr>
                                      <p:tavLst>
                                        <p:tav tm="0">
                                          <p:val>
                                            <p:fltVal val="0"/>
                                          </p:val>
                                        </p:tav>
                                        <p:tav tm="100000">
                                          <p:val>
                                            <p:strVal val="#ppt_h"/>
                                          </p:val>
                                        </p:tav>
                                      </p:tavLst>
                                    </p:anim>
                                    <p:animEffect transition="in" filter="fade">
                                      <p:cBhvr>
                                        <p:cTn id="17" dur="500"/>
                                        <p:tgtEl>
                                          <p:spTgt spid="23"/>
                                        </p:tgtEl>
                                      </p:cBhvr>
                                    </p:animEffect>
                                  </p:childTnLst>
                                </p:cTn>
                              </p:par>
                            </p:childTnLst>
                          </p:cTn>
                        </p:par>
                        <p:par>
                          <p:cTn id="18" fill="hold" nodeType="afterGroup">
                            <p:stCondLst>
                              <p:cond delay="500"/>
                            </p:stCondLst>
                            <p:childTnLst>
                              <p:par>
                                <p:cTn id="19" presetID="22" presetClass="entr" presetSubtype="1"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500"/>
                                        <p:tgtEl>
                                          <p:spTgt spid="9"/>
                                        </p:tgtEl>
                                      </p:cBhvr>
                                    </p:animEffect>
                                  </p:childTnLst>
                                </p:cTn>
                              </p:par>
                            </p:childTnLst>
                          </p:cTn>
                        </p:par>
                        <p:par>
                          <p:cTn id="22" fill="hold" nodeType="afterGroup">
                            <p:stCondLst>
                              <p:cond delay="1000"/>
                            </p:stCondLst>
                            <p:childTnLst>
                              <p:par>
                                <p:cTn id="23" presetID="22" presetClass="entr" presetSubtype="8"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60611" y="3281696"/>
            <a:ext cx="2117306" cy="23671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50000"/>
              </a:lnSpc>
              <a:spcBef>
                <a:spcPct val="0"/>
              </a:spcBef>
              <a:buFontTx/>
              <a:buNone/>
              <a:defRPr/>
            </a:pPr>
            <a:r>
              <a:rPr lang="zh-CN" altLang="en-US" sz="2400" b="1" dirty="0">
                <a:solidFill>
                  <a:srgbClr val="004611"/>
                </a:solidFill>
                <a:ea typeface="微软雅黑" panose="020B0503020204020204" pitchFamily="34" charset="-122"/>
              </a:rPr>
              <a:t>植被覆盖度</a:t>
            </a:r>
            <a:endParaRPr lang="en-US" altLang="zh-CN" sz="2400" b="1" dirty="0">
              <a:solidFill>
                <a:srgbClr val="004611"/>
              </a:solidFill>
              <a:ea typeface="微软雅黑" panose="020B0503020204020204" pitchFamily="34" charset="-122"/>
            </a:endParaRPr>
          </a:p>
          <a:p>
            <a:pPr algn="ctr">
              <a:lnSpc>
                <a:spcPct val="150000"/>
              </a:lnSpc>
              <a:spcBef>
                <a:spcPct val="0"/>
              </a:spcBef>
              <a:spcAft>
                <a:spcPts val="1382"/>
              </a:spcAft>
              <a:buNone/>
              <a:defRPr/>
            </a:pPr>
            <a:r>
              <a:rPr lang="en-US" altLang="zh-CN" sz="2400" b="1" dirty="0">
                <a:solidFill>
                  <a:srgbClr val="004611"/>
                </a:solidFill>
                <a:ea typeface="微软雅黑" panose="020B0503020204020204" pitchFamily="34" charset="-122"/>
              </a:rPr>
              <a:t>(FVC)</a:t>
            </a:r>
          </a:p>
          <a:p>
            <a:pPr algn="ctr">
              <a:lnSpc>
                <a:spcPct val="150000"/>
              </a:lnSpc>
              <a:spcBef>
                <a:spcPct val="0"/>
              </a:spcBef>
              <a:buFontTx/>
              <a:buNone/>
              <a:defRPr/>
            </a:pPr>
            <a:r>
              <a:rPr lang="en-US" altLang="zh-CN" sz="1800" dirty="0">
                <a:ea typeface="微软雅黑" panose="020B0503020204020204" pitchFamily="34" charset="-122"/>
              </a:rPr>
              <a:t>Fractional Vegetation Coverage</a:t>
            </a:r>
            <a:endParaRPr lang="zh-CN" altLang="en-US" sz="1800" dirty="0">
              <a:ea typeface="微软雅黑" panose="020B0503020204020204" pitchFamily="34" charset="-122"/>
            </a:endParaRPr>
          </a:p>
        </p:txBody>
      </p:sp>
      <p:sp>
        <p:nvSpPr>
          <p:cNvPr id="16" name="椭圆 15"/>
          <p:cNvSpPr/>
          <p:nvPr/>
        </p:nvSpPr>
        <p:spPr bwMode="auto">
          <a:xfrm>
            <a:off x="573759" y="1644548"/>
            <a:ext cx="1243323" cy="1243323"/>
          </a:xfrm>
          <a:prstGeom prst="ellipse">
            <a:avLst/>
          </a:prstGeom>
          <a:solidFill>
            <a:srgbClr val="00461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r>
              <a:rPr lang="en-US" altLang="zh-CN" sz="4800" b="1" dirty="0">
                <a:solidFill>
                  <a:srgbClr val="FFFFFF"/>
                </a:solidFill>
                <a:latin typeface="+mn-lt"/>
                <a:ea typeface="宋体" panose="02010600030101010101" pitchFamily="2" charset="-122"/>
              </a:rPr>
              <a:t>04</a:t>
            </a:r>
            <a:endParaRPr lang="zh-CN" altLang="en-US" sz="4800" b="1" dirty="0">
              <a:solidFill>
                <a:srgbClr val="FFFFFF"/>
              </a:solidFill>
              <a:latin typeface="+mn-lt"/>
              <a:ea typeface="宋体" panose="02010600030101010101" pitchFamily="2" charset="-122"/>
            </a:endParaRPr>
          </a:p>
        </p:txBody>
      </p:sp>
      <p:sp>
        <p:nvSpPr>
          <p:cNvPr id="19" name="椭圆 18"/>
          <p:cNvSpPr/>
          <p:nvPr/>
        </p:nvSpPr>
        <p:spPr bwMode="auto">
          <a:xfrm>
            <a:off x="504279" y="1550280"/>
            <a:ext cx="1382282" cy="1382282"/>
          </a:xfrm>
          <a:prstGeom prst="ellipse">
            <a:avLst/>
          </a:prstGeom>
          <a:noFill/>
          <a:ln>
            <a:solidFill>
              <a:srgbClr val="00461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zh-CN" altLang="en-US" sz="2400">
              <a:solidFill>
                <a:srgbClr val="FFFFFF"/>
              </a:solidFill>
              <a:ea typeface="宋体" panose="02010600030101010101" pitchFamily="2" charset="-122"/>
            </a:endParaRPr>
          </a:p>
        </p:txBody>
      </p:sp>
      <p:sp>
        <p:nvSpPr>
          <p:cNvPr id="25" name="MH_Desc_1"/>
          <p:cNvSpPr/>
          <p:nvPr>
            <p:custDataLst>
              <p:tags r:id="rId1"/>
            </p:custDataLst>
          </p:nvPr>
        </p:nvSpPr>
        <p:spPr>
          <a:xfrm>
            <a:off x="3478623" y="1846980"/>
            <a:ext cx="5287778" cy="1416413"/>
          </a:xfrm>
          <a:prstGeom prst="rect">
            <a:avLst/>
          </a:prstGeom>
        </p:spPr>
        <p:txBody>
          <a:bodyPr/>
          <a:lstStyle/>
          <a:p>
            <a:pPr algn="just" fontAlgn="auto">
              <a:spcBef>
                <a:spcPts val="0"/>
              </a:spcBef>
              <a:spcAft>
                <a:spcPts val="921"/>
              </a:spcAft>
              <a:defRPr/>
            </a:pPr>
            <a:r>
              <a:rPr lang="zh-CN" altLang="en-US" sz="2800" b="1" kern="0" dirty="0">
                <a:solidFill>
                  <a:srgbClr val="004611"/>
                </a:solidFill>
                <a:latin typeface="微软雅黑" panose="020B0503020204020204" pitchFamily="34" charset="-122"/>
                <a:ea typeface="微软雅黑" panose="020B0503020204020204" pitchFamily="34" charset="-122"/>
                <a:cs typeface="宋体" panose="02010600030101010101" pitchFamily="2" charset="-122"/>
              </a:rPr>
              <a:t>定义</a:t>
            </a:r>
            <a:endParaRPr lang="en-US" altLang="zh-CN" sz="2800" b="1" kern="0" dirty="0">
              <a:solidFill>
                <a:srgbClr val="004611"/>
              </a:solidFill>
              <a:latin typeface="微软雅黑" panose="020B0503020204020204" pitchFamily="34" charset="-122"/>
              <a:ea typeface="微软雅黑" panose="020B0503020204020204" pitchFamily="34" charset="-122"/>
              <a:cs typeface="宋体" panose="02010600030101010101" pitchFamily="2" charset="-122"/>
            </a:endParaRPr>
          </a:p>
          <a:p>
            <a:pPr algn="just" fontAlgn="auto">
              <a:lnSpc>
                <a:spcPct val="150000"/>
              </a:lnSpc>
              <a:spcBef>
                <a:spcPts val="0"/>
              </a:spcBef>
              <a:spcAft>
                <a:spcPts val="0"/>
              </a:spcAft>
              <a:defRPr/>
            </a:pPr>
            <a:r>
              <a:rPr lang="zh-CN" altLang="en-US" sz="2400" kern="0" dirty="0">
                <a:latin typeface="+mn-lt"/>
                <a:cs typeface="宋体" panose="02010600030101010101" pitchFamily="2" charset="-122"/>
              </a:rPr>
              <a:t>统计范围内植被冠层（包括茎、叶、枝）垂直投影面积所占的比例</a:t>
            </a:r>
          </a:p>
        </p:txBody>
      </p:sp>
      <p:sp>
        <p:nvSpPr>
          <p:cNvPr id="23558" name="MH_Other_1"/>
          <p:cNvSpPr>
            <a:spLocks/>
          </p:cNvSpPr>
          <p:nvPr>
            <p:custDataLst>
              <p:tags r:id="rId2"/>
            </p:custDataLst>
          </p:nvPr>
        </p:nvSpPr>
        <p:spPr bwMode="auto">
          <a:xfrm>
            <a:off x="3189178" y="1951312"/>
            <a:ext cx="221848" cy="290109"/>
          </a:xfrm>
          <a:custGeom>
            <a:avLst/>
            <a:gdLst>
              <a:gd name="T0" fmla="*/ 85643 w 289560"/>
              <a:gd name="T1" fmla="*/ 196561 h 378262"/>
              <a:gd name="T2" fmla="*/ 171287 w 289560"/>
              <a:gd name="T3" fmla="*/ 283731 h 378262"/>
              <a:gd name="T4" fmla="*/ 85643 w 289560"/>
              <a:gd name="T5" fmla="*/ 370905 h 378262"/>
              <a:gd name="T6" fmla="*/ 0 w 289560"/>
              <a:gd name="T7" fmla="*/ 283731 h 378262"/>
              <a:gd name="T8" fmla="*/ 193310 w 289560"/>
              <a:gd name="T9" fmla="*/ 98280 h 378262"/>
              <a:gd name="T10" fmla="*/ 278953 w 289560"/>
              <a:gd name="T11" fmla="*/ 185453 h 378262"/>
              <a:gd name="T12" fmla="*/ 193310 w 289560"/>
              <a:gd name="T13" fmla="*/ 272621 h 378262"/>
              <a:gd name="T14" fmla="*/ 107666 w 289560"/>
              <a:gd name="T15" fmla="*/ 185453 h 378262"/>
              <a:gd name="T16" fmla="*/ 85643 w 289560"/>
              <a:gd name="T17" fmla="*/ 0 h 378262"/>
              <a:gd name="T18" fmla="*/ 171287 w 289560"/>
              <a:gd name="T19" fmla="*/ 87170 h 378262"/>
              <a:gd name="T20" fmla="*/ 85643 w 289560"/>
              <a:gd name="T21" fmla="*/ 174340 h 378262"/>
              <a:gd name="T22" fmla="*/ 0 w 289560"/>
              <a:gd name="T23" fmla="*/ 87170 h 3782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89560" h="378262">
                <a:moveTo>
                  <a:pt x="88900" y="200462"/>
                </a:moveTo>
                <a:lnTo>
                  <a:pt x="177800" y="289362"/>
                </a:lnTo>
                <a:lnTo>
                  <a:pt x="88900" y="378262"/>
                </a:lnTo>
                <a:lnTo>
                  <a:pt x="0" y="289362"/>
                </a:lnTo>
                <a:lnTo>
                  <a:pt x="88900" y="200462"/>
                </a:lnTo>
                <a:close/>
                <a:moveTo>
                  <a:pt x="200660" y="100231"/>
                </a:moveTo>
                <a:lnTo>
                  <a:pt x="289560" y="189131"/>
                </a:lnTo>
                <a:lnTo>
                  <a:pt x="200660" y="278031"/>
                </a:lnTo>
                <a:lnTo>
                  <a:pt x="111760" y="189131"/>
                </a:lnTo>
                <a:lnTo>
                  <a:pt x="200660" y="100231"/>
                </a:lnTo>
                <a:close/>
                <a:moveTo>
                  <a:pt x="88900" y="0"/>
                </a:moveTo>
                <a:lnTo>
                  <a:pt x="177800" y="88900"/>
                </a:lnTo>
                <a:lnTo>
                  <a:pt x="88900" y="177800"/>
                </a:lnTo>
                <a:lnTo>
                  <a:pt x="0" y="88900"/>
                </a:lnTo>
                <a:lnTo>
                  <a:pt x="88900" y="0"/>
                </a:lnTo>
                <a:close/>
              </a:path>
            </a:pathLst>
          </a:custGeom>
          <a:solidFill>
            <a:srgbClr val="0046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sz="2400"/>
          </a:p>
        </p:txBody>
      </p:sp>
      <p:cxnSp>
        <p:nvCxnSpPr>
          <p:cNvPr id="9" name="MH_Other_3"/>
          <p:cNvCxnSpPr/>
          <p:nvPr>
            <p:custDataLst>
              <p:tags r:id="rId3"/>
            </p:custDataLst>
          </p:nvPr>
        </p:nvCxnSpPr>
        <p:spPr>
          <a:xfrm>
            <a:off x="4712437" y="3772322"/>
            <a:ext cx="0" cy="2211164"/>
          </a:xfrm>
          <a:prstGeom prst="line">
            <a:avLst/>
          </a:prstGeom>
          <a:solidFill>
            <a:schemeClr val="accent1"/>
          </a:solidFill>
          <a:ln w="19050">
            <a:solidFill>
              <a:srgbClr val="004611"/>
            </a:solidFill>
          </a:ln>
        </p:spPr>
        <p:style>
          <a:lnRef idx="1">
            <a:schemeClr val="accent1"/>
          </a:lnRef>
          <a:fillRef idx="0">
            <a:schemeClr val="accent1"/>
          </a:fillRef>
          <a:effectRef idx="0">
            <a:schemeClr val="accent1"/>
          </a:effectRef>
          <a:fontRef idx="minor">
            <a:schemeClr val="tx1"/>
          </a:fontRef>
        </p:style>
      </p:cxnSp>
      <p:sp>
        <p:nvSpPr>
          <p:cNvPr id="23" name="MH_Other_1"/>
          <p:cNvSpPr>
            <a:spLocks noChangeAspect="1"/>
          </p:cNvSpPr>
          <p:nvPr>
            <p:custDataLst>
              <p:tags r:id="rId4"/>
            </p:custDataLst>
          </p:nvPr>
        </p:nvSpPr>
        <p:spPr>
          <a:xfrm>
            <a:off x="2880544" y="4324503"/>
            <a:ext cx="1496683" cy="1105582"/>
          </a:xfrm>
          <a:prstGeom prst="ellipse">
            <a:avLst/>
          </a:prstGeom>
          <a:solidFill>
            <a:srgbClr val="00461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Aft>
                <a:spcPts val="461"/>
              </a:spcAft>
              <a:defRPr/>
            </a:pPr>
            <a:r>
              <a:rPr lang="zh-CN" altLang="en-US" sz="2800" b="1">
                <a:solidFill>
                  <a:srgbClr val="FFFFFF"/>
                </a:solidFill>
                <a:latin typeface=""/>
                <a:ea typeface="微软雅黑" panose="020B0503020204020204" pitchFamily="34" charset="-122"/>
              </a:rPr>
              <a:t>计算</a:t>
            </a:r>
            <a:endParaRPr lang="en-US" altLang="zh-CN" sz="2800" b="1">
              <a:solidFill>
                <a:srgbClr val="FFFFFF"/>
              </a:solidFill>
              <a:latin typeface=""/>
              <a:ea typeface="微软雅黑" panose="020B0503020204020204" pitchFamily="34" charset="-122"/>
            </a:endParaRPr>
          </a:p>
          <a:p>
            <a:pPr algn="ctr">
              <a:spcAft>
                <a:spcPts val="461"/>
              </a:spcAft>
              <a:defRPr/>
            </a:pPr>
            <a:r>
              <a:rPr lang="zh-CN" altLang="en-US" sz="2800" b="1">
                <a:solidFill>
                  <a:srgbClr val="FFFFFF"/>
                </a:solidFill>
                <a:latin typeface=""/>
                <a:ea typeface="微软雅黑" panose="020B0503020204020204" pitchFamily="34" charset="-122"/>
              </a:rPr>
              <a:t>方法</a:t>
            </a:r>
            <a:endParaRPr lang="zh-HK" altLang="en-US" sz="2800" b="1">
              <a:solidFill>
                <a:srgbClr val="FFFFFF"/>
              </a:solidFill>
              <a:latin typeface=""/>
              <a:ea typeface="微软雅黑" panose="020B0503020204020204" pitchFamily="34" charset="-122"/>
            </a:endParaRPr>
          </a:p>
        </p:txBody>
      </p:sp>
      <p:grpSp>
        <p:nvGrpSpPr>
          <p:cNvPr id="2" name="组合 1"/>
          <p:cNvGrpSpPr>
            <a:grpSpLocks/>
          </p:cNvGrpSpPr>
          <p:nvPr/>
        </p:nvGrpSpPr>
        <p:grpSpPr bwMode="auto">
          <a:xfrm>
            <a:off x="4628330" y="3963696"/>
            <a:ext cx="3724822" cy="1827197"/>
            <a:chOff x="6027738" y="3902075"/>
            <a:chExt cx="4132262" cy="2379663"/>
          </a:xfrm>
        </p:grpSpPr>
        <p:sp>
          <p:nvSpPr>
            <p:cNvPr id="15" name="MH_Other_5"/>
            <p:cNvSpPr/>
            <p:nvPr>
              <p:custDataLst>
                <p:tags r:id="rId5"/>
              </p:custDataLst>
            </p:nvPr>
          </p:nvSpPr>
          <p:spPr>
            <a:xfrm>
              <a:off x="6027738" y="5316538"/>
              <a:ext cx="220662" cy="220662"/>
            </a:xfrm>
            <a:prstGeom prst="ellipse">
              <a:avLst/>
            </a:prstGeom>
            <a:solidFill>
              <a:srgbClr val="00461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HK" altLang="en-US" sz="3200">
                <a:solidFill>
                  <a:srgbClr val="FFFFFF"/>
                </a:solidFill>
                <a:latin typeface="微软雅黑" panose="020B0503020204020204" pitchFamily="34" charset="-122"/>
                <a:ea typeface="微软雅黑" panose="020B0503020204020204" pitchFamily="34" charset="-122"/>
              </a:endParaRPr>
            </a:p>
          </p:txBody>
        </p:sp>
        <p:sp>
          <p:nvSpPr>
            <p:cNvPr id="23565" name="MH_SubTitle_2"/>
            <p:cNvSpPr txBox="1">
              <a:spLocks noChangeArrowheads="1"/>
            </p:cNvSpPr>
            <p:nvPr>
              <p:custDataLst>
                <p:tags r:id="rId6"/>
              </p:custDataLst>
            </p:nvPr>
          </p:nvSpPr>
          <p:spPr bwMode="auto">
            <a:xfrm>
              <a:off x="6729413" y="5243513"/>
              <a:ext cx="34305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2000">
                  <a:latin typeface="微软雅黑" panose="020B0503020204020204" pitchFamily="34" charset="-122"/>
                  <a:ea typeface="微软雅黑" panose="020B0503020204020204" pitchFamily="34" charset="-122"/>
                </a:rPr>
                <a:t>混合象元分解法</a:t>
              </a:r>
              <a:endParaRPr lang="zh-HK" altLang="en-US" sz="2000">
                <a:latin typeface="微软雅黑" panose="020B0503020204020204" pitchFamily="34" charset="-122"/>
                <a:ea typeface="微软雅黑" panose="020B0503020204020204" pitchFamily="34" charset="-122"/>
              </a:endParaRPr>
            </a:p>
          </p:txBody>
        </p:sp>
        <p:sp>
          <p:nvSpPr>
            <p:cNvPr id="13" name="MH_Other_6"/>
            <p:cNvSpPr/>
            <p:nvPr>
              <p:custDataLst>
                <p:tags r:id="rId7"/>
              </p:custDataLst>
            </p:nvPr>
          </p:nvSpPr>
          <p:spPr>
            <a:xfrm>
              <a:off x="6027738" y="3975100"/>
              <a:ext cx="220662" cy="222250"/>
            </a:xfrm>
            <a:prstGeom prst="ellipse">
              <a:avLst/>
            </a:prstGeom>
            <a:solidFill>
              <a:srgbClr val="00461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HK" altLang="en-US" sz="3200">
                <a:solidFill>
                  <a:srgbClr val="FFFFFF"/>
                </a:solidFill>
                <a:latin typeface="微软雅黑" panose="020B0503020204020204" pitchFamily="34" charset="-122"/>
                <a:ea typeface="微软雅黑" panose="020B0503020204020204" pitchFamily="34" charset="-122"/>
              </a:endParaRPr>
            </a:p>
          </p:txBody>
        </p:sp>
        <p:sp>
          <p:nvSpPr>
            <p:cNvPr id="23567" name="MH_SubTitle_1"/>
            <p:cNvSpPr txBox="1">
              <a:spLocks noChangeArrowheads="1"/>
            </p:cNvSpPr>
            <p:nvPr>
              <p:custDataLst>
                <p:tags r:id="rId8"/>
              </p:custDataLst>
            </p:nvPr>
          </p:nvSpPr>
          <p:spPr bwMode="auto">
            <a:xfrm>
              <a:off x="6729413" y="3902075"/>
              <a:ext cx="34305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2000" dirty="0">
                  <a:latin typeface="微软雅黑" panose="020B0503020204020204" pitchFamily="34" charset="-122"/>
                  <a:ea typeface="微软雅黑" panose="020B0503020204020204" pitchFamily="34" charset="-122"/>
                </a:rPr>
                <a:t>植被指数统计模型法</a:t>
              </a:r>
              <a:endParaRPr lang="zh-HK" altLang="en-US" sz="2000" dirty="0">
                <a:latin typeface="微软雅黑" panose="020B0503020204020204" pitchFamily="34" charset="-122"/>
                <a:ea typeface="微软雅黑" panose="020B0503020204020204" pitchFamily="34" charset="-122"/>
              </a:endParaRPr>
            </a:p>
          </p:txBody>
        </p:sp>
        <p:sp>
          <p:nvSpPr>
            <p:cNvPr id="20" name="MH_Other_6"/>
            <p:cNvSpPr/>
            <p:nvPr>
              <p:custDataLst>
                <p:tags r:id="rId9"/>
              </p:custDataLst>
            </p:nvPr>
          </p:nvSpPr>
          <p:spPr>
            <a:xfrm>
              <a:off x="6027738" y="4646613"/>
              <a:ext cx="220662" cy="222250"/>
            </a:xfrm>
            <a:prstGeom prst="ellipse">
              <a:avLst/>
            </a:prstGeom>
            <a:solidFill>
              <a:srgbClr val="00461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HK" altLang="en-US" sz="3200">
                <a:solidFill>
                  <a:srgbClr val="FFFFFF"/>
                </a:solidFill>
                <a:latin typeface="微软雅黑" panose="020B0503020204020204" pitchFamily="34" charset="-122"/>
                <a:ea typeface="微软雅黑" panose="020B0503020204020204" pitchFamily="34" charset="-122"/>
              </a:endParaRPr>
            </a:p>
          </p:txBody>
        </p:sp>
        <p:sp>
          <p:nvSpPr>
            <p:cNvPr id="23569" name="MH_SubTitle_1"/>
            <p:cNvSpPr txBox="1">
              <a:spLocks noChangeArrowheads="1"/>
            </p:cNvSpPr>
            <p:nvPr>
              <p:custDataLst>
                <p:tags r:id="rId10"/>
              </p:custDataLst>
            </p:nvPr>
          </p:nvSpPr>
          <p:spPr bwMode="auto">
            <a:xfrm>
              <a:off x="6729413" y="4573588"/>
              <a:ext cx="34305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2000" dirty="0">
                  <a:latin typeface="微软雅黑" panose="020B0503020204020204" pitchFamily="34" charset="-122"/>
                  <a:ea typeface="微软雅黑" panose="020B0503020204020204" pitchFamily="34" charset="-122"/>
                </a:rPr>
                <a:t>辐射传输模型反演法</a:t>
              </a:r>
              <a:endParaRPr lang="zh-HK" altLang="en-US" sz="2000" dirty="0">
                <a:latin typeface="微软雅黑" panose="020B0503020204020204" pitchFamily="34" charset="-122"/>
                <a:ea typeface="微软雅黑" panose="020B0503020204020204" pitchFamily="34" charset="-122"/>
              </a:endParaRPr>
            </a:p>
          </p:txBody>
        </p:sp>
        <p:sp>
          <p:nvSpPr>
            <p:cNvPr id="27" name="MH_Other_5"/>
            <p:cNvSpPr/>
            <p:nvPr>
              <p:custDataLst>
                <p:tags r:id="rId11"/>
              </p:custDataLst>
            </p:nvPr>
          </p:nvSpPr>
          <p:spPr>
            <a:xfrm>
              <a:off x="6027738" y="5986463"/>
              <a:ext cx="220662" cy="220662"/>
            </a:xfrm>
            <a:prstGeom prst="ellipse">
              <a:avLst/>
            </a:prstGeom>
            <a:solidFill>
              <a:srgbClr val="00461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HK" altLang="en-US" sz="3200">
                <a:solidFill>
                  <a:srgbClr val="FFFFFF"/>
                </a:solidFill>
                <a:latin typeface="微软雅黑" panose="020B0503020204020204" pitchFamily="34" charset="-122"/>
                <a:ea typeface="微软雅黑" panose="020B0503020204020204" pitchFamily="34" charset="-122"/>
              </a:endParaRPr>
            </a:p>
          </p:txBody>
        </p:sp>
        <p:sp>
          <p:nvSpPr>
            <p:cNvPr id="23571" name="MH_SubTitle_2"/>
            <p:cNvSpPr txBox="1">
              <a:spLocks noChangeArrowheads="1"/>
            </p:cNvSpPr>
            <p:nvPr>
              <p:custDataLst>
                <p:tags r:id="rId12"/>
              </p:custDataLst>
            </p:nvPr>
          </p:nvSpPr>
          <p:spPr bwMode="auto">
            <a:xfrm>
              <a:off x="6729413" y="5913438"/>
              <a:ext cx="34305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2000">
                  <a:latin typeface="微软雅黑" panose="020B0503020204020204" pitchFamily="34" charset="-122"/>
                  <a:ea typeface="微软雅黑" panose="020B0503020204020204" pitchFamily="34" charset="-122"/>
                </a:rPr>
                <a:t>基于数据挖掘的计算方法</a:t>
              </a:r>
              <a:endParaRPr lang="zh-HK" altLang="en-US" sz="2000">
                <a:latin typeface="微软雅黑" panose="020B0503020204020204" pitchFamily="34" charset="-122"/>
                <a:ea typeface="微软雅黑" panose="020B0503020204020204" pitchFamily="34" charset="-122"/>
              </a:endParaRPr>
            </a:p>
          </p:txBody>
        </p:sp>
      </p:grpSp>
      <p:sp>
        <p:nvSpPr>
          <p:cNvPr id="23562" name="矩形 27"/>
          <p:cNvSpPr>
            <a:spLocks noChangeArrowheads="1"/>
          </p:cNvSpPr>
          <p:nvPr/>
        </p:nvSpPr>
        <p:spPr bwMode="auto">
          <a:xfrm>
            <a:off x="5329222" y="1268611"/>
            <a:ext cx="4032266" cy="37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a:lnSpc>
                <a:spcPct val="100000"/>
              </a:lnSpc>
              <a:spcBef>
                <a:spcPct val="0"/>
              </a:spcBef>
              <a:buFontTx/>
              <a:buNone/>
            </a:pPr>
            <a:r>
              <a:rPr lang="zh-CN" altLang="en-US" sz="1843" b="1">
                <a:solidFill>
                  <a:schemeClr val="bg1"/>
                </a:solidFill>
                <a:latin typeface="微软雅黑" panose="020B0503020204020204" pitchFamily="34" charset="-122"/>
                <a:ea typeface="微软雅黑" panose="020B0503020204020204" pitchFamily="34" charset="-122"/>
              </a:rPr>
              <a:t>植被覆盖度</a:t>
            </a:r>
            <a:endParaRPr lang="zh-CN" altLang="en-US" sz="1843">
              <a:solidFill>
                <a:schemeClr val="bg1"/>
              </a:solidFill>
            </a:endParaRPr>
          </a:p>
        </p:txBody>
      </p:sp>
      <p:sp>
        <p:nvSpPr>
          <p:cNvPr id="24" name="矩形 23"/>
          <p:cNvSpPr/>
          <p:nvPr/>
        </p:nvSpPr>
        <p:spPr>
          <a:xfrm>
            <a:off x="229100" y="332754"/>
            <a:ext cx="6372225" cy="733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3600" b="1" dirty="0">
                <a:latin typeface="微软雅黑" panose="020B0503020204020204" pitchFamily="34" charset="-122"/>
                <a:ea typeface="微软雅黑" panose="020B0503020204020204" pitchFamily="34" charset="-122"/>
              </a:rPr>
              <a:t>1.3 </a:t>
            </a:r>
            <a:r>
              <a:rPr lang="zh-CN" altLang="en-US" sz="3600" b="1" dirty="0">
                <a:latin typeface="微软雅黑" panose="020B0503020204020204" pitchFamily="34" charset="-122"/>
                <a:ea typeface="微软雅黑" panose="020B0503020204020204" pitchFamily="34" charset="-122"/>
              </a:rPr>
              <a:t>定性研究和</a:t>
            </a:r>
            <a:r>
              <a:rPr lang="zh-CN" altLang="en-US" sz="3600" b="1" dirty="0" smtClean="0">
                <a:latin typeface="微软雅黑" panose="020B0503020204020204" pitchFamily="34" charset="-122"/>
                <a:ea typeface="微软雅黑" panose="020B0503020204020204" pitchFamily="34" charset="-122"/>
              </a:rPr>
              <a:t>定量研究</a:t>
            </a:r>
            <a:endParaRPr lang="zh-CN" altLang="en-US" sz="3600" b="1" dirty="0">
              <a:latin typeface="微软雅黑" panose="020B0503020204020204" pitchFamily="34" charset="-122"/>
              <a:ea typeface="微软雅黑" panose="020B0503020204020204" pitchFamily="34" charset="-122"/>
            </a:endParaRPr>
          </a:p>
        </p:txBody>
      </p:sp>
      <p:sp>
        <p:nvSpPr>
          <p:cNvPr id="26" name="矩形 27"/>
          <p:cNvSpPr>
            <a:spLocks noChangeArrowheads="1"/>
          </p:cNvSpPr>
          <p:nvPr/>
        </p:nvSpPr>
        <p:spPr bwMode="auto">
          <a:xfrm>
            <a:off x="7201024" y="255113"/>
            <a:ext cx="201622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a:lnSpc>
                <a:spcPct val="100000"/>
              </a:lnSpc>
              <a:spcBef>
                <a:spcPct val="0"/>
              </a:spcBef>
              <a:buFontTx/>
              <a:buNone/>
            </a:pPr>
            <a:r>
              <a:rPr lang="zh-CN" altLang="en-US" sz="2400" dirty="0" smtClean="0"/>
              <a:t>遥感反演的生物物理参数</a:t>
            </a:r>
            <a:endParaRPr lang="zh-CN" altLang="en-US" sz="2400" dirty="0"/>
          </a:p>
        </p:txBody>
      </p:sp>
    </p:spTree>
    <p:extLst>
      <p:ext uri="{BB962C8B-B14F-4D97-AF65-F5344CB8AC3E}">
        <p14:creationId xmlns:p14="http://schemas.microsoft.com/office/powerpoint/2010/main" val="2522769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23558"/>
                                        </p:tgtEl>
                                        <p:attrNameLst>
                                          <p:attrName>style.visibility</p:attrName>
                                        </p:attrNameLst>
                                      </p:cBhvr>
                                      <p:to>
                                        <p:strVal val="visible"/>
                                      </p:to>
                                    </p:set>
                                    <p:animEffect transition="in" filter="fade">
                                      <p:cBhvr>
                                        <p:cTn id="10" dur="500"/>
                                        <p:tgtEl>
                                          <p:spTgt spid="2355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p:cTn id="15" dur="500" fill="hold"/>
                                        <p:tgtEl>
                                          <p:spTgt spid="23"/>
                                        </p:tgtEl>
                                        <p:attrNameLst>
                                          <p:attrName>ppt_w</p:attrName>
                                        </p:attrNameLst>
                                      </p:cBhvr>
                                      <p:tavLst>
                                        <p:tav tm="0">
                                          <p:val>
                                            <p:fltVal val="0"/>
                                          </p:val>
                                        </p:tav>
                                        <p:tav tm="100000">
                                          <p:val>
                                            <p:strVal val="#ppt_w"/>
                                          </p:val>
                                        </p:tav>
                                      </p:tavLst>
                                    </p:anim>
                                    <p:anim calcmode="lin" valueType="num">
                                      <p:cBhvr>
                                        <p:cTn id="16" dur="500" fill="hold"/>
                                        <p:tgtEl>
                                          <p:spTgt spid="23"/>
                                        </p:tgtEl>
                                        <p:attrNameLst>
                                          <p:attrName>ppt_h</p:attrName>
                                        </p:attrNameLst>
                                      </p:cBhvr>
                                      <p:tavLst>
                                        <p:tav tm="0">
                                          <p:val>
                                            <p:fltVal val="0"/>
                                          </p:val>
                                        </p:tav>
                                        <p:tav tm="100000">
                                          <p:val>
                                            <p:strVal val="#ppt_h"/>
                                          </p:val>
                                        </p:tav>
                                      </p:tavLst>
                                    </p:anim>
                                    <p:animEffect transition="in" filter="fade">
                                      <p:cBhvr>
                                        <p:cTn id="17" dur="500"/>
                                        <p:tgtEl>
                                          <p:spTgt spid="23"/>
                                        </p:tgtEl>
                                      </p:cBhvr>
                                    </p:animEffect>
                                  </p:childTnLst>
                                </p:cTn>
                              </p:par>
                            </p:childTnLst>
                          </p:cTn>
                        </p:par>
                        <p:par>
                          <p:cTn id="18" fill="hold" nodeType="afterGroup">
                            <p:stCondLst>
                              <p:cond delay="500"/>
                            </p:stCondLst>
                            <p:childTnLst>
                              <p:par>
                                <p:cTn id="19" presetID="22" presetClass="entr" presetSubtype="1"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500"/>
                                        <p:tgtEl>
                                          <p:spTgt spid="9"/>
                                        </p:tgtEl>
                                      </p:cBhvr>
                                    </p:animEffect>
                                  </p:childTnLst>
                                </p:cTn>
                              </p:par>
                            </p:childTnLst>
                          </p:cTn>
                        </p:par>
                        <p:par>
                          <p:cTn id="22" fill="hold" nodeType="afterGroup">
                            <p:stCondLst>
                              <p:cond delay="1000"/>
                            </p:stCondLst>
                            <p:childTnLst>
                              <p:par>
                                <p:cTn id="23" presetID="22" presetClass="entr" presetSubtype="8"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SubTitle_1"/>
          <p:cNvSpPr/>
          <p:nvPr>
            <p:custDataLst>
              <p:tags r:id="rId1"/>
            </p:custDataLst>
          </p:nvPr>
        </p:nvSpPr>
        <p:spPr>
          <a:xfrm>
            <a:off x="691118" y="1462940"/>
            <a:ext cx="1359123" cy="1359123"/>
          </a:xfrm>
          <a:custGeom>
            <a:avLst/>
            <a:gdLst>
              <a:gd name="connsiteX0" fmla="*/ 203609 w 1526969"/>
              <a:gd name="connsiteY0" fmla="*/ 712726 h 1526969"/>
              <a:gd name="connsiteX1" fmla="*/ 241774 w 1526969"/>
              <a:gd name="connsiteY1" fmla="*/ 750890 h 1526969"/>
              <a:gd name="connsiteX2" fmla="*/ 152679 w 1526969"/>
              <a:gd name="connsiteY2" fmla="*/ 839985 h 1526969"/>
              <a:gd name="connsiteX3" fmla="*/ 763313 w 1526969"/>
              <a:gd name="connsiteY3" fmla="*/ 1450619 h 1526969"/>
              <a:gd name="connsiteX4" fmla="*/ 1488804 w 1526969"/>
              <a:gd name="connsiteY4" fmla="*/ 725129 h 1526969"/>
              <a:gd name="connsiteX5" fmla="*/ 1526969 w 1526969"/>
              <a:gd name="connsiteY5" fmla="*/ 763293 h 1526969"/>
              <a:gd name="connsiteX6" fmla="*/ 801478 w 1526969"/>
              <a:gd name="connsiteY6" fmla="*/ 1488784 h 1526969"/>
              <a:gd name="connsiteX7" fmla="*/ 763294 w 1526969"/>
              <a:gd name="connsiteY7" fmla="*/ 1526968 h 1526969"/>
              <a:gd name="connsiteX8" fmla="*/ 763293 w 1526969"/>
              <a:gd name="connsiteY8" fmla="*/ 1526969 h 1526969"/>
              <a:gd name="connsiteX9" fmla="*/ 725129 w 1526969"/>
              <a:gd name="connsiteY9" fmla="*/ 1488804 h 1526969"/>
              <a:gd name="connsiteX10" fmla="*/ 725129 w 1526969"/>
              <a:gd name="connsiteY10" fmla="*/ 1488803 h 1526969"/>
              <a:gd name="connsiteX11" fmla="*/ 114495 w 1526969"/>
              <a:gd name="connsiteY11" fmla="*/ 878169 h 1526969"/>
              <a:gd name="connsiteX12" fmla="*/ 114494 w 1526969"/>
              <a:gd name="connsiteY12" fmla="*/ 878170 h 1526969"/>
              <a:gd name="connsiteX13" fmla="*/ 76330 w 1526969"/>
              <a:gd name="connsiteY13" fmla="*/ 840005 h 1526969"/>
              <a:gd name="connsiteX14" fmla="*/ 76330 w 1526969"/>
              <a:gd name="connsiteY14" fmla="*/ 840004 h 1526969"/>
              <a:gd name="connsiteX15" fmla="*/ 114514 w 1526969"/>
              <a:gd name="connsiteY15" fmla="*/ 801821 h 1526969"/>
              <a:gd name="connsiteX16" fmla="*/ 763675 w 1526969"/>
              <a:gd name="connsiteY16" fmla="*/ 0 h 1526969"/>
              <a:gd name="connsiteX17" fmla="*/ 801840 w 1526969"/>
              <a:gd name="connsiteY17" fmla="*/ 38164 h 1526969"/>
              <a:gd name="connsiteX18" fmla="*/ 801839 w 1526969"/>
              <a:gd name="connsiteY18" fmla="*/ 38165 h 1526969"/>
              <a:gd name="connsiteX19" fmla="*/ 1412474 w 1526969"/>
              <a:gd name="connsiteY19" fmla="*/ 648800 h 1526969"/>
              <a:gd name="connsiteX20" fmla="*/ 1450639 w 1526969"/>
              <a:gd name="connsiteY20" fmla="*/ 686965 h 1526969"/>
              <a:gd name="connsiteX21" fmla="*/ 1412455 w 1526969"/>
              <a:gd name="connsiteY21" fmla="*/ 725148 h 1526969"/>
              <a:gd name="connsiteX22" fmla="*/ 1323359 w 1526969"/>
              <a:gd name="connsiteY22" fmla="*/ 814244 h 1526969"/>
              <a:gd name="connsiteX23" fmla="*/ 1285195 w 1526969"/>
              <a:gd name="connsiteY23" fmla="*/ 776079 h 1526969"/>
              <a:gd name="connsiteX24" fmla="*/ 1374290 w 1526969"/>
              <a:gd name="connsiteY24" fmla="*/ 686984 h 1526969"/>
              <a:gd name="connsiteX25" fmla="*/ 763655 w 1526969"/>
              <a:gd name="connsiteY25" fmla="*/ 76349 h 1526969"/>
              <a:gd name="connsiteX26" fmla="*/ 38164 w 1526969"/>
              <a:gd name="connsiteY26" fmla="*/ 801840 h 1526969"/>
              <a:gd name="connsiteX27" fmla="*/ 0 w 1526969"/>
              <a:gd name="connsiteY27" fmla="*/ 763675 h 152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526969" h="1526969">
                <a:moveTo>
                  <a:pt x="203609" y="712726"/>
                </a:moveTo>
                <a:lnTo>
                  <a:pt x="241774" y="750890"/>
                </a:lnTo>
                <a:lnTo>
                  <a:pt x="152679" y="839985"/>
                </a:lnTo>
                <a:lnTo>
                  <a:pt x="763313" y="1450619"/>
                </a:lnTo>
                <a:lnTo>
                  <a:pt x="1488804" y="725129"/>
                </a:lnTo>
                <a:lnTo>
                  <a:pt x="1526969" y="763293"/>
                </a:lnTo>
                <a:lnTo>
                  <a:pt x="801478" y="1488784"/>
                </a:lnTo>
                <a:lnTo>
                  <a:pt x="763294" y="1526968"/>
                </a:lnTo>
                <a:lnTo>
                  <a:pt x="763293" y="1526969"/>
                </a:lnTo>
                <a:lnTo>
                  <a:pt x="725129" y="1488804"/>
                </a:lnTo>
                <a:lnTo>
                  <a:pt x="725129" y="1488803"/>
                </a:lnTo>
                <a:lnTo>
                  <a:pt x="114495" y="878169"/>
                </a:lnTo>
                <a:lnTo>
                  <a:pt x="114494" y="878170"/>
                </a:lnTo>
                <a:lnTo>
                  <a:pt x="76330" y="840005"/>
                </a:lnTo>
                <a:lnTo>
                  <a:pt x="76330" y="840004"/>
                </a:lnTo>
                <a:lnTo>
                  <a:pt x="114514" y="801821"/>
                </a:lnTo>
                <a:close/>
                <a:moveTo>
                  <a:pt x="763675" y="0"/>
                </a:moveTo>
                <a:lnTo>
                  <a:pt x="801840" y="38164"/>
                </a:lnTo>
                <a:lnTo>
                  <a:pt x="801839" y="38165"/>
                </a:lnTo>
                <a:lnTo>
                  <a:pt x="1412474" y="648800"/>
                </a:lnTo>
                <a:lnTo>
                  <a:pt x="1450639" y="686965"/>
                </a:lnTo>
                <a:lnTo>
                  <a:pt x="1412455" y="725148"/>
                </a:lnTo>
                <a:lnTo>
                  <a:pt x="1323359" y="814244"/>
                </a:lnTo>
                <a:lnTo>
                  <a:pt x="1285195" y="776079"/>
                </a:lnTo>
                <a:lnTo>
                  <a:pt x="1374290" y="686984"/>
                </a:lnTo>
                <a:lnTo>
                  <a:pt x="763655" y="76349"/>
                </a:lnTo>
                <a:lnTo>
                  <a:pt x="38164" y="801840"/>
                </a:lnTo>
                <a:lnTo>
                  <a:pt x="0" y="763675"/>
                </a:lnTo>
                <a:close/>
              </a:path>
            </a:pathLst>
          </a:custGeom>
          <a:gradFill flip="none" rotWithShape="1">
            <a:gsLst>
              <a:gs pos="0">
                <a:schemeClr val="accent6">
                  <a:lumMod val="40000"/>
                  <a:lumOff val="60000"/>
                </a:schemeClr>
              </a:gs>
              <a:gs pos="33000">
                <a:srgbClr val="004611"/>
              </a:gs>
              <a:gs pos="67000">
                <a:srgbClr val="004611"/>
              </a:gs>
              <a:gs pos="100000">
                <a:schemeClr val="accent6">
                  <a:lumMod val="40000"/>
                  <a:lumOff val="60000"/>
                </a:schemeClr>
              </a:gs>
            </a:gsLst>
            <a:lin ang="0" scaled="1"/>
            <a:tileRect/>
          </a:gradFill>
        </p:spPr>
        <p:txBody>
          <a:bodyPr anchor="ctr">
            <a:normAutofit/>
          </a:bodyPr>
          <a:lstStyle/>
          <a:p>
            <a:pPr algn="ctr" fontAlgn="auto">
              <a:spcBef>
                <a:spcPts val="0"/>
              </a:spcBef>
              <a:spcAft>
                <a:spcPts val="0"/>
              </a:spcAft>
              <a:defRPr/>
            </a:pPr>
            <a:r>
              <a:rPr lang="zh-CN" altLang="en-US" sz="2400" b="1" dirty="0">
                <a:solidFill>
                  <a:srgbClr val="004611"/>
                </a:solidFill>
                <a:latin typeface="微软雅黑" panose="020B0503020204020204" pitchFamily="34" charset="-122"/>
                <a:ea typeface="微软雅黑" panose="020B0503020204020204" pitchFamily="34" charset="-122"/>
              </a:rPr>
              <a:t>物理</a:t>
            </a:r>
            <a:endParaRPr lang="en-US" altLang="zh-CN" sz="2400" b="1" dirty="0">
              <a:solidFill>
                <a:srgbClr val="004611"/>
              </a:solidFill>
              <a:latin typeface="微软雅黑" panose="020B0503020204020204" pitchFamily="34" charset="-122"/>
              <a:ea typeface="微软雅黑" panose="020B0503020204020204" pitchFamily="34" charset="-122"/>
            </a:endParaRPr>
          </a:p>
          <a:p>
            <a:pPr algn="ctr" fontAlgn="auto">
              <a:spcBef>
                <a:spcPts val="0"/>
              </a:spcBef>
              <a:spcAft>
                <a:spcPts val="0"/>
              </a:spcAft>
              <a:defRPr/>
            </a:pPr>
            <a:r>
              <a:rPr lang="zh-CN" altLang="en-US" sz="2400" b="1" dirty="0">
                <a:solidFill>
                  <a:srgbClr val="004611"/>
                </a:solidFill>
                <a:latin typeface="微软雅黑" panose="020B0503020204020204" pitchFamily="34" charset="-122"/>
                <a:ea typeface="微软雅黑" panose="020B0503020204020204" pitchFamily="34" charset="-122"/>
              </a:rPr>
              <a:t>模型</a:t>
            </a:r>
          </a:p>
        </p:txBody>
      </p:sp>
      <p:sp>
        <p:nvSpPr>
          <p:cNvPr id="8" name="MH_Text_1"/>
          <p:cNvSpPr/>
          <p:nvPr>
            <p:custDataLst>
              <p:tags r:id="rId2"/>
            </p:custDataLst>
          </p:nvPr>
        </p:nvSpPr>
        <p:spPr>
          <a:xfrm>
            <a:off x="2162992" y="1280190"/>
            <a:ext cx="6406184" cy="1678293"/>
          </a:xfrm>
          <a:prstGeom prst="rect">
            <a:avLst/>
          </a:prstGeom>
        </p:spPr>
        <p:txBody>
          <a:bodyPr lIns="0" tIns="0" rIns="0" bIns="0" anchor="ctr"/>
          <a:lstStyle/>
          <a:p>
            <a:pPr fontAlgn="auto">
              <a:lnSpc>
                <a:spcPct val="150000"/>
              </a:lnSpc>
              <a:spcBef>
                <a:spcPts val="0"/>
              </a:spcBef>
              <a:spcAft>
                <a:spcPts val="0"/>
              </a:spcAft>
              <a:defRPr/>
            </a:pPr>
            <a:r>
              <a:rPr lang="zh-CN" altLang="en-US" sz="2400" kern="0" dirty="0">
                <a:latin typeface="+mn-lt"/>
                <a:cs typeface="宋体" panose="02010600030101010101" pitchFamily="2" charset="-122"/>
              </a:rPr>
              <a:t>物理模型是指</a:t>
            </a:r>
            <a:r>
              <a:rPr lang="zh-CN" altLang="en-US" sz="2400" b="1" kern="0" dirty="0">
                <a:solidFill>
                  <a:srgbClr val="FF0000"/>
                </a:solidFill>
                <a:latin typeface="+mn-lt"/>
                <a:cs typeface="宋体" panose="02010600030101010101" pitchFamily="2" charset="-122"/>
              </a:rPr>
              <a:t>以理论为基础</a:t>
            </a:r>
            <a:r>
              <a:rPr lang="zh-CN" altLang="en-US" sz="2400" kern="0" dirty="0">
                <a:latin typeface="+mn-lt"/>
                <a:cs typeface="宋体" panose="02010600030101010101" pitchFamily="2" charset="-122"/>
              </a:rPr>
              <a:t>建立的模型，</a:t>
            </a:r>
            <a:r>
              <a:rPr lang="zh-CN" altLang="en-US" sz="2400" kern="0" dirty="0">
                <a:cs typeface="宋体" panose="02010600030101010101" pitchFamily="2" charset="-122"/>
              </a:rPr>
              <a:t>模型能够准确的描述遥感信息与植被参数间的相互关系，且</a:t>
            </a:r>
            <a:r>
              <a:rPr lang="zh-CN" altLang="en-US" sz="2400" b="1" kern="0" dirty="0">
                <a:solidFill>
                  <a:srgbClr val="FF0000"/>
                </a:solidFill>
                <a:latin typeface="+mn-lt"/>
                <a:cs typeface="宋体" panose="02010600030101010101" pitchFamily="2" charset="-122"/>
              </a:rPr>
              <a:t>模型中的参数均具有明确的物理意义</a:t>
            </a:r>
            <a:endParaRPr lang="en-US" altLang="zh-CN" sz="2400" b="1" kern="0" dirty="0">
              <a:solidFill>
                <a:srgbClr val="FF0000"/>
              </a:solidFill>
              <a:latin typeface="+mn-lt"/>
              <a:cs typeface="宋体" panose="02010600030101010101" pitchFamily="2" charset="-122"/>
            </a:endParaRPr>
          </a:p>
        </p:txBody>
      </p:sp>
      <p:sp>
        <p:nvSpPr>
          <p:cNvPr id="6" name="MH_SubTitle_1"/>
          <p:cNvSpPr/>
          <p:nvPr>
            <p:custDataLst>
              <p:tags r:id="rId3"/>
            </p:custDataLst>
          </p:nvPr>
        </p:nvSpPr>
        <p:spPr>
          <a:xfrm>
            <a:off x="813930" y="3672458"/>
            <a:ext cx="1359122" cy="1359123"/>
          </a:xfrm>
          <a:custGeom>
            <a:avLst/>
            <a:gdLst>
              <a:gd name="connsiteX0" fmla="*/ 203609 w 1526969"/>
              <a:gd name="connsiteY0" fmla="*/ 712726 h 1526969"/>
              <a:gd name="connsiteX1" fmla="*/ 241774 w 1526969"/>
              <a:gd name="connsiteY1" fmla="*/ 750890 h 1526969"/>
              <a:gd name="connsiteX2" fmla="*/ 152679 w 1526969"/>
              <a:gd name="connsiteY2" fmla="*/ 839985 h 1526969"/>
              <a:gd name="connsiteX3" fmla="*/ 763313 w 1526969"/>
              <a:gd name="connsiteY3" fmla="*/ 1450619 h 1526969"/>
              <a:gd name="connsiteX4" fmla="*/ 1488804 w 1526969"/>
              <a:gd name="connsiteY4" fmla="*/ 725129 h 1526969"/>
              <a:gd name="connsiteX5" fmla="*/ 1526969 w 1526969"/>
              <a:gd name="connsiteY5" fmla="*/ 763293 h 1526969"/>
              <a:gd name="connsiteX6" fmla="*/ 801478 w 1526969"/>
              <a:gd name="connsiteY6" fmla="*/ 1488784 h 1526969"/>
              <a:gd name="connsiteX7" fmla="*/ 763294 w 1526969"/>
              <a:gd name="connsiteY7" fmla="*/ 1526968 h 1526969"/>
              <a:gd name="connsiteX8" fmla="*/ 763293 w 1526969"/>
              <a:gd name="connsiteY8" fmla="*/ 1526969 h 1526969"/>
              <a:gd name="connsiteX9" fmla="*/ 725129 w 1526969"/>
              <a:gd name="connsiteY9" fmla="*/ 1488804 h 1526969"/>
              <a:gd name="connsiteX10" fmla="*/ 725129 w 1526969"/>
              <a:gd name="connsiteY10" fmla="*/ 1488803 h 1526969"/>
              <a:gd name="connsiteX11" fmla="*/ 114495 w 1526969"/>
              <a:gd name="connsiteY11" fmla="*/ 878169 h 1526969"/>
              <a:gd name="connsiteX12" fmla="*/ 114494 w 1526969"/>
              <a:gd name="connsiteY12" fmla="*/ 878170 h 1526969"/>
              <a:gd name="connsiteX13" fmla="*/ 76330 w 1526969"/>
              <a:gd name="connsiteY13" fmla="*/ 840005 h 1526969"/>
              <a:gd name="connsiteX14" fmla="*/ 76330 w 1526969"/>
              <a:gd name="connsiteY14" fmla="*/ 840004 h 1526969"/>
              <a:gd name="connsiteX15" fmla="*/ 114514 w 1526969"/>
              <a:gd name="connsiteY15" fmla="*/ 801821 h 1526969"/>
              <a:gd name="connsiteX16" fmla="*/ 763675 w 1526969"/>
              <a:gd name="connsiteY16" fmla="*/ 0 h 1526969"/>
              <a:gd name="connsiteX17" fmla="*/ 801840 w 1526969"/>
              <a:gd name="connsiteY17" fmla="*/ 38164 h 1526969"/>
              <a:gd name="connsiteX18" fmla="*/ 801839 w 1526969"/>
              <a:gd name="connsiteY18" fmla="*/ 38165 h 1526969"/>
              <a:gd name="connsiteX19" fmla="*/ 1412474 w 1526969"/>
              <a:gd name="connsiteY19" fmla="*/ 648800 h 1526969"/>
              <a:gd name="connsiteX20" fmla="*/ 1450639 w 1526969"/>
              <a:gd name="connsiteY20" fmla="*/ 686965 h 1526969"/>
              <a:gd name="connsiteX21" fmla="*/ 1412455 w 1526969"/>
              <a:gd name="connsiteY21" fmla="*/ 725148 h 1526969"/>
              <a:gd name="connsiteX22" fmla="*/ 1323359 w 1526969"/>
              <a:gd name="connsiteY22" fmla="*/ 814244 h 1526969"/>
              <a:gd name="connsiteX23" fmla="*/ 1285195 w 1526969"/>
              <a:gd name="connsiteY23" fmla="*/ 776079 h 1526969"/>
              <a:gd name="connsiteX24" fmla="*/ 1374290 w 1526969"/>
              <a:gd name="connsiteY24" fmla="*/ 686984 h 1526969"/>
              <a:gd name="connsiteX25" fmla="*/ 763655 w 1526969"/>
              <a:gd name="connsiteY25" fmla="*/ 76349 h 1526969"/>
              <a:gd name="connsiteX26" fmla="*/ 38164 w 1526969"/>
              <a:gd name="connsiteY26" fmla="*/ 801840 h 1526969"/>
              <a:gd name="connsiteX27" fmla="*/ 0 w 1526969"/>
              <a:gd name="connsiteY27" fmla="*/ 763675 h 152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526969" h="1526969">
                <a:moveTo>
                  <a:pt x="203609" y="712726"/>
                </a:moveTo>
                <a:lnTo>
                  <a:pt x="241774" y="750890"/>
                </a:lnTo>
                <a:lnTo>
                  <a:pt x="152679" y="839985"/>
                </a:lnTo>
                <a:lnTo>
                  <a:pt x="763313" y="1450619"/>
                </a:lnTo>
                <a:lnTo>
                  <a:pt x="1488804" y="725129"/>
                </a:lnTo>
                <a:lnTo>
                  <a:pt x="1526969" y="763293"/>
                </a:lnTo>
                <a:lnTo>
                  <a:pt x="801478" y="1488784"/>
                </a:lnTo>
                <a:lnTo>
                  <a:pt x="763294" y="1526968"/>
                </a:lnTo>
                <a:lnTo>
                  <a:pt x="763293" y="1526969"/>
                </a:lnTo>
                <a:lnTo>
                  <a:pt x="725129" y="1488804"/>
                </a:lnTo>
                <a:lnTo>
                  <a:pt x="725129" y="1488803"/>
                </a:lnTo>
                <a:lnTo>
                  <a:pt x="114495" y="878169"/>
                </a:lnTo>
                <a:lnTo>
                  <a:pt x="114494" y="878170"/>
                </a:lnTo>
                <a:lnTo>
                  <a:pt x="76330" y="840005"/>
                </a:lnTo>
                <a:lnTo>
                  <a:pt x="76330" y="840004"/>
                </a:lnTo>
                <a:lnTo>
                  <a:pt x="114514" y="801821"/>
                </a:lnTo>
                <a:close/>
                <a:moveTo>
                  <a:pt x="763675" y="0"/>
                </a:moveTo>
                <a:lnTo>
                  <a:pt x="801840" y="38164"/>
                </a:lnTo>
                <a:lnTo>
                  <a:pt x="801839" y="38165"/>
                </a:lnTo>
                <a:lnTo>
                  <a:pt x="1412474" y="648800"/>
                </a:lnTo>
                <a:lnTo>
                  <a:pt x="1450639" y="686965"/>
                </a:lnTo>
                <a:lnTo>
                  <a:pt x="1412455" y="725148"/>
                </a:lnTo>
                <a:lnTo>
                  <a:pt x="1323359" y="814244"/>
                </a:lnTo>
                <a:lnTo>
                  <a:pt x="1285195" y="776079"/>
                </a:lnTo>
                <a:lnTo>
                  <a:pt x="1374290" y="686984"/>
                </a:lnTo>
                <a:lnTo>
                  <a:pt x="763655" y="76349"/>
                </a:lnTo>
                <a:lnTo>
                  <a:pt x="38164" y="801840"/>
                </a:lnTo>
                <a:lnTo>
                  <a:pt x="0" y="763675"/>
                </a:lnTo>
                <a:close/>
              </a:path>
            </a:pathLst>
          </a:custGeom>
          <a:gradFill flip="none" rotWithShape="1">
            <a:gsLst>
              <a:gs pos="0">
                <a:schemeClr val="accent6">
                  <a:lumMod val="40000"/>
                  <a:lumOff val="60000"/>
                </a:schemeClr>
              </a:gs>
              <a:gs pos="33000">
                <a:srgbClr val="004611"/>
              </a:gs>
              <a:gs pos="67000">
                <a:srgbClr val="004611"/>
              </a:gs>
              <a:gs pos="100000">
                <a:schemeClr val="accent6">
                  <a:lumMod val="40000"/>
                  <a:lumOff val="60000"/>
                </a:schemeClr>
              </a:gs>
            </a:gsLst>
            <a:lin ang="0" scaled="1"/>
            <a:tileRect/>
          </a:gradFill>
        </p:spPr>
        <p:txBody>
          <a:bodyPr anchor="ctr">
            <a:normAutofit/>
          </a:bodyPr>
          <a:lstStyle/>
          <a:p>
            <a:pPr algn="ctr" fontAlgn="auto">
              <a:spcBef>
                <a:spcPts val="0"/>
              </a:spcBef>
              <a:spcAft>
                <a:spcPts val="0"/>
              </a:spcAft>
              <a:defRPr/>
            </a:pPr>
            <a:r>
              <a:rPr lang="zh-CN" altLang="en-US" sz="2400" b="1" dirty="0">
                <a:solidFill>
                  <a:srgbClr val="004611"/>
                </a:solidFill>
                <a:latin typeface="微软雅黑" panose="020B0503020204020204" pitchFamily="34" charset="-122"/>
                <a:ea typeface="微软雅黑" panose="020B0503020204020204" pitchFamily="34" charset="-122"/>
              </a:rPr>
              <a:t>统计</a:t>
            </a:r>
            <a:endParaRPr lang="en-US" altLang="zh-CN" sz="2400" b="1" dirty="0">
              <a:solidFill>
                <a:srgbClr val="004611"/>
              </a:solidFill>
              <a:latin typeface="微软雅黑" panose="020B0503020204020204" pitchFamily="34" charset="-122"/>
              <a:ea typeface="微软雅黑" panose="020B0503020204020204" pitchFamily="34" charset="-122"/>
            </a:endParaRPr>
          </a:p>
          <a:p>
            <a:pPr algn="ctr" fontAlgn="auto">
              <a:spcBef>
                <a:spcPts val="0"/>
              </a:spcBef>
              <a:spcAft>
                <a:spcPts val="0"/>
              </a:spcAft>
              <a:defRPr/>
            </a:pPr>
            <a:r>
              <a:rPr lang="zh-CN" altLang="en-US" sz="2400" b="1" dirty="0">
                <a:solidFill>
                  <a:srgbClr val="004611"/>
                </a:solidFill>
                <a:latin typeface="微软雅黑" panose="020B0503020204020204" pitchFamily="34" charset="-122"/>
                <a:ea typeface="微软雅黑" panose="020B0503020204020204" pitchFamily="34" charset="-122"/>
              </a:rPr>
              <a:t>模型</a:t>
            </a:r>
          </a:p>
        </p:txBody>
      </p:sp>
      <p:sp>
        <p:nvSpPr>
          <p:cNvPr id="11" name="MH_Text_1"/>
          <p:cNvSpPr/>
          <p:nvPr>
            <p:custDataLst>
              <p:tags r:id="rId4"/>
            </p:custDataLst>
          </p:nvPr>
        </p:nvSpPr>
        <p:spPr>
          <a:xfrm>
            <a:off x="2304480" y="4032498"/>
            <a:ext cx="6984776" cy="665418"/>
          </a:xfrm>
          <a:prstGeom prst="rect">
            <a:avLst/>
          </a:prstGeom>
        </p:spPr>
        <p:txBody>
          <a:bodyPr lIns="0" tIns="0" rIns="0" bIns="0" anchor="ctr"/>
          <a:lstStyle/>
          <a:p>
            <a:pPr fontAlgn="auto">
              <a:lnSpc>
                <a:spcPct val="150000"/>
              </a:lnSpc>
              <a:spcBef>
                <a:spcPts val="0"/>
              </a:spcBef>
              <a:spcAft>
                <a:spcPts val="0"/>
              </a:spcAft>
              <a:defRPr/>
            </a:pPr>
            <a:r>
              <a:rPr lang="zh-CN" altLang="en-US" sz="2400" kern="0" dirty="0">
                <a:latin typeface="+mn-lt"/>
                <a:cs typeface="宋体" panose="02010600030101010101" pitchFamily="2" charset="-122"/>
              </a:rPr>
              <a:t>统计模型是指</a:t>
            </a:r>
            <a:r>
              <a:rPr lang="zh-CN" altLang="en-US" sz="2400" b="1" kern="0" dirty="0">
                <a:solidFill>
                  <a:srgbClr val="FF0000"/>
                </a:solidFill>
                <a:latin typeface="+mn-lt"/>
                <a:cs typeface="宋体" panose="02010600030101010101" pitchFamily="2" charset="-122"/>
              </a:rPr>
              <a:t>以数据统计为基础</a:t>
            </a:r>
            <a:r>
              <a:rPr lang="zh-CN" altLang="en-US" sz="2400" kern="0" dirty="0">
                <a:latin typeface="+mn-lt"/>
                <a:cs typeface="宋体" panose="02010600030101010101" pitchFamily="2" charset="-122"/>
              </a:rPr>
              <a:t>建立的模型，通过将遥感信息与实测植被参数进行经验性统计分析，建立二者的统计模型，</a:t>
            </a:r>
            <a:r>
              <a:rPr lang="zh-CN" altLang="en-US" sz="2400" b="1" kern="0" dirty="0">
                <a:solidFill>
                  <a:srgbClr val="FF0000"/>
                </a:solidFill>
                <a:latin typeface="+mn-lt"/>
                <a:cs typeface="宋体" panose="02010600030101010101" pitchFamily="2" charset="-122"/>
              </a:rPr>
              <a:t>模型参数多为拟合系数</a:t>
            </a:r>
            <a:r>
              <a:rPr lang="zh-CN" altLang="en-US" sz="2400" kern="0" dirty="0">
                <a:latin typeface="+mn-lt"/>
                <a:cs typeface="宋体" panose="02010600030101010101" pitchFamily="2" charset="-122"/>
              </a:rPr>
              <a:t>，无物理意义</a:t>
            </a:r>
            <a:endParaRPr lang="en-US" altLang="zh-CN" sz="2400" kern="0" dirty="0">
              <a:latin typeface="+mn-lt"/>
              <a:cs typeface="宋体" panose="02010600030101010101" pitchFamily="2" charset="-122"/>
            </a:endParaRPr>
          </a:p>
        </p:txBody>
      </p:sp>
      <p:sp>
        <p:nvSpPr>
          <p:cNvPr id="24582" name="矩形 27"/>
          <p:cNvSpPr>
            <a:spLocks noChangeArrowheads="1"/>
          </p:cNvSpPr>
          <p:nvPr/>
        </p:nvSpPr>
        <p:spPr bwMode="auto">
          <a:xfrm>
            <a:off x="5329222" y="1268611"/>
            <a:ext cx="4032266" cy="37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a:lnSpc>
                <a:spcPct val="100000"/>
              </a:lnSpc>
              <a:spcBef>
                <a:spcPct val="0"/>
              </a:spcBef>
              <a:buFontTx/>
              <a:buNone/>
            </a:pPr>
            <a:r>
              <a:rPr lang="zh-CN" altLang="en-US" sz="1843" b="1">
                <a:solidFill>
                  <a:schemeClr val="bg1"/>
                </a:solidFill>
                <a:latin typeface="微软雅黑" panose="020B0503020204020204" pitchFamily="34" charset="-122"/>
                <a:ea typeface="微软雅黑" panose="020B0503020204020204" pitchFamily="34" charset="-122"/>
              </a:rPr>
              <a:t>参数反演模型</a:t>
            </a:r>
            <a:endParaRPr lang="zh-CN" altLang="en-US" sz="1843">
              <a:solidFill>
                <a:schemeClr val="bg1"/>
              </a:solidFill>
            </a:endParaRPr>
          </a:p>
        </p:txBody>
      </p:sp>
      <p:sp>
        <p:nvSpPr>
          <p:cNvPr id="9" name="矩形 8"/>
          <p:cNvSpPr/>
          <p:nvPr/>
        </p:nvSpPr>
        <p:spPr>
          <a:xfrm>
            <a:off x="229100" y="332754"/>
            <a:ext cx="6372225" cy="733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3600" b="1" dirty="0">
                <a:latin typeface="微软雅黑" panose="020B0503020204020204" pitchFamily="34" charset="-122"/>
                <a:ea typeface="微软雅黑" panose="020B0503020204020204" pitchFamily="34" charset="-122"/>
              </a:rPr>
              <a:t>1.3 </a:t>
            </a:r>
            <a:r>
              <a:rPr lang="zh-CN" altLang="en-US" sz="3600" b="1" dirty="0">
                <a:latin typeface="微软雅黑" panose="020B0503020204020204" pitchFamily="34" charset="-122"/>
                <a:ea typeface="微软雅黑" panose="020B0503020204020204" pitchFamily="34" charset="-122"/>
              </a:rPr>
              <a:t>定性研究和</a:t>
            </a:r>
            <a:r>
              <a:rPr lang="zh-CN" altLang="en-US" sz="3600" b="1" dirty="0" smtClean="0">
                <a:latin typeface="微软雅黑" panose="020B0503020204020204" pitchFamily="34" charset="-122"/>
                <a:ea typeface="微软雅黑" panose="020B0503020204020204" pitchFamily="34" charset="-122"/>
              </a:rPr>
              <a:t>定量研究</a:t>
            </a:r>
            <a:endParaRPr lang="zh-CN" altLang="en-US" sz="3600" b="1" dirty="0">
              <a:latin typeface="微软雅黑" panose="020B0503020204020204" pitchFamily="34" charset="-122"/>
              <a:ea typeface="微软雅黑" panose="020B0503020204020204" pitchFamily="34" charset="-122"/>
            </a:endParaRPr>
          </a:p>
        </p:txBody>
      </p:sp>
      <p:sp>
        <p:nvSpPr>
          <p:cNvPr id="10" name="矩形 27"/>
          <p:cNvSpPr>
            <a:spLocks noChangeArrowheads="1"/>
          </p:cNvSpPr>
          <p:nvPr/>
        </p:nvSpPr>
        <p:spPr bwMode="auto">
          <a:xfrm>
            <a:off x="7201024" y="436996"/>
            <a:ext cx="20162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a:lnSpc>
                <a:spcPct val="100000"/>
              </a:lnSpc>
              <a:spcBef>
                <a:spcPct val="0"/>
              </a:spcBef>
              <a:buFontTx/>
              <a:buNone/>
            </a:pPr>
            <a:r>
              <a:rPr lang="zh-CN" altLang="en-US" sz="2400" dirty="0" smtClean="0"/>
              <a:t>参数反演模型</a:t>
            </a:r>
            <a:endParaRPr lang="zh-CN" altLang="en-US" sz="2400" dirty="0"/>
          </a:p>
        </p:txBody>
      </p:sp>
    </p:spTree>
    <p:extLst>
      <p:ext uri="{BB962C8B-B14F-4D97-AF65-F5344CB8AC3E}">
        <p14:creationId xmlns:p14="http://schemas.microsoft.com/office/powerpoint/2010/main" val="30266206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randombar(horizontal)">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6" grpId="0" animBg="1"/>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MH_Text_1"/>
          <p:cNvSpPr>
            <a:spLocks noChangeArrowheads="1"/>
          </p:cNvSpPr>
          <p:nvPr>
            <p:custDataLst>
              <p:tags r:id="rId1"/>
            </p:custDataLst>
          </p:nvPr>
        </p:nvSpPr>
        <p:spPr bwMode="auto">
          <a:xfrm>
            <a:off x="2455634" y="2077990"/>
            <a:ext cx="2775534" cy="5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1800" dirty="0">
                <a:latin typeface="等线" panose="02010600030101010101" pitchFamily="2" charset="-122"/>
              </a:rPr>
              <a:t>遥感信息与植被参数的关系</a:t>
            </a:r>
            <a:endParaRPr lang="en-US" altLang="zh-CN" sz="1800" dirty="0">
              <a:latin typeface="等线" panose="02010600030101010101" pitchFamily="2" charset="-122"/>
            </a:endParaRPr>
          </a:p>
        </p:txBody>
      </p:sp>
      <p:sp>
        <p:nvSpPr>
          <p:cNvPr id="25603" name="MH_Text_2"/>
          <p:cNvSpPr>
            <a:spLocks noChangeArrowheads="1"/>
          </p:cNvSpPr>
          <p:nvPr>
            <p:custDataLst>
              <p:tags r:id="rId2"/>
            </p:custDataLst>
          </p:nvPr>
        </p:nvSpPr>
        <p:spPr bwMode="auto">
          <a:xfrm>
            <a:off x="2455634" y="3101903"/>
            <a:ext cx="2775534" cy="544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1800">
                <a:latin typeface="等线" panose="02010600030101010101" pitchFamily="2" charset="-122"/>
              </a:rPr>
              <a:t>建立模型，描述关系</a:t>
            </a:r>
            <a:endParaRPr lang="en-US" altLang="zh-CN" sz="1800">
              <a:latin typeface="等线" panose="02010600030101010101" pitchFamily="2" charset="-122"/>
            </a:endParaRPr>
          </a:p>
        </p:txBody>
      </p:sp>
      <p:sp>
        <p:nvSpPr>
          <p:cNvPr id="25604" name="MH_Text_3"/>
          <p:cNvSpPr>
            <a:spLocks noChangeArrowheads="1"/>
          </p:cNvSpPr>
          <p:nvPr>
            <p:custDataLst>
              <p:tags r:id="rId3"/>
            </p:custDataLst>
          </p:nvPr>
        </p:nvSpPr>
        <p:spPr bwMode="auto">
          <a:xfrm>
            <a:off x="2455634" y="4124597"/>
            <a:ext cx="2775534" cy="544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1800">
                <a:latin typeface="等线" panose="02010600030101010101" pitchFamily="2" charset="-122"/>
              </a:rPr>
              <a:t>利用模型计算植被参数</a:t>
            </a:r>
            <a:endParaRPr lang="en-US" altLang="zh-CN" sz="1800">
              <a:latin typeface="等线" panose="02010600030101010101" pitchFamily="2" charset="-122"/>
            </a:endParaRPr>
          </a:p>
        </p:txBody>
      </p:sp>
      <p:grpSp>
        <p:nvGrpSpPr>
          <p:cNvPr id="25605" name="组合 34"/>
          <p:cNvGrpSpPr>
            <a:grpSpLocks/>
          </p:cNvGrpSpPr>
          <p:nvPr/>
        </p:nvGrpSpPr>
        <p:grpSpPr bwMode="auto">
          <a:xfrm>
            <a:off x="231061" y="1577005"/>
            <a:ext cx="861794" cy="3593446"/>
            <a:chOff x="188572" y="1402894"/>
            <a:chExt cx="1123690" cy="4680000"/>
          </a:xfrm>
        </p:grpSpPr>
        <p:pic>
          <p:nvPicPr>
            <p:cNvPr id="25625" name="MH_Other_5"/>
            <p:cNvPicPr>
              <a:picLocks noChangeAspect="1"/>
            </p:cNvPicPr>
            <p:nvPr>
              <p:custDataLst>
                <p:tags r:id="rId10"/>
              </p:custDataLst>
            </p:nvPr>
          </p:nvPicPr>
          <p:blipFill>
            <a:blip r:embed="rId14">
              <a:extLst>
                <a:ext uri="{28A0092B-C50C-407E-A947-70E740481C1C}">
                  <a14:useLocalDpi xmlns:a14="http://schemas.microsoft.com/office/drawing/2010/main" val="0"/>
                </a:ext>
              </a:extLst>
            </a:blip>
            <a:srcRect t="20860" r="87917" b="19460"/>
            <a:stretch>
              <a:fillRect/>
            </a:stretch>
          </p:blipFill>
          <p:spPr bwMode="auto">
            <a:xfrm>
              <a:off x="188572" y="1402894"/>
              <a:ext cx="128327" cy="46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26" name="MH_Other_6"/>
            <p:cNvPicPr>
              <a:picLocks noChangeAspect="1"/>
            </p:cNvPicPr>
            <p:nvPr>
              <p:custDataLst>
                <p:tags r:id="rId11"/>
              </p:custDataLst>
            </p:nvPr>
          </p:nvPicPr>
          <p:blipFill>
            <a:blip r:embed="rId15">
              <a:extLst>
                <a:ext uri="{28A0092B-C50C-407E-A947-70E740481C1C}">
                  <a14:useLocalDpi xmlns:a14="http://schemas.microsoft.com/office/drawing/2010/main" val="0"/>
                </a:ext>
              </a:extLst>
            </a:blip>
            <a:srcRect l="87917" t="20860" b="19460"/>
            <a:stretch>
              <a:fillRect/>
            </a:stretch>
          </p:blipFill>
          <p:spPr bwMode="auto">
            <a:xfrm>
              <a:off x="1183935" y="1402894"/>
              <a:ext cx="128327" cy="46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MH_Title_1"/>
            <p:cNvSpPr/>
            <p:nvPr>
              <p:custDataLst>
                <p:tags r:id="rId12"/>
              </p:custDataLst>
            </p:nvPr>
          </p:nvSpPr>
          <p:spPr>
            <a:xfrm>
              <a:off x="333250" y="1402894"/>
              <a:ext cx="861232" cy="4680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anchor="ctr">
              <a:normAutofit/>
            </a:bodyPr>
            <a:lstStyle/>
            <a:p>
              <a:pPr algn="ctr" fontAlgn="auto">
                <a:spcBef>
                  <a:spcPts val="0"/>
                </a:spcBef>
                <a:spcAft>
                  <a:spcPts val="0"/>
                </a:spcAft>
                <a:defRPr/>
              </a:pPr>
              <a:r>
                <a:rPr lang="zh-CN" altLang="en-US" sz="2150" b="1" spc="77" dirty="0">
                  <a:solidFill>
                    <a:srgbClr val="004611"/>
                  </a:solidFill>
                  <a:latin typeface="微软雅黑" panose="020B0503020204020204" pitchFamily="34" charset="-122"/>
                  <a:ea typeface="微软雅黑" panose="020B0503020204020204" pitchFamily="34" charset="-122"/>
                </a:rPr>
                <a:t>物 理 模 型 法</a:t>
              </a:r>
              <a:endParaRPr lang="en-US" altLang="zh-CN" sz="2150" b="1" spc="77" dirty="0">
                <a:solidFill>
                  <a:srgbClr val="004611"/>
                </a:solidFill>
                <a:latin typeface="微软雅黑" panose="020B0503020204020204" pitchFamily="34" charset="-122"/>
                <a:ea typeface="微软雅黑" panose="020B0503020204020204" pitchFamily="34" charset="-122"/>
              </a:endParaRPr>
            </a:p>
          </p:txBody>
        </p:sp>
      </p:grpSp>
      <p:grpSp>
        <p:nvGrpSpPr>
          <p:cNvPr id="25606" name="组合 33"/>
          <p:cNvGrpSpPr>
            <a:grpSpLocks/>
          </p:cNvGrpSpPr>
          <p:nvPr/>
        </p:nvGrpSpPr>
        <p:grpSpPr bwMode="auto">
          <a:xfrm>
            <a:off x="995339" y="2154784"/>
            <a:ext cx="1460295" cy="2437887"/>
            <a:chOff x="1183934" y="2223864"/>
            <a:chExt cx="1901736" cy="3175465"/>
          </a:xfrm>
        </p:grpSpPr>
        <p:grpSp>
          <p:nvGrpSpPr>
            <p:cNvPr id="25616" name="组合 30"/>
            <p:cNvGrpSpPr>
              <a:grpSpLocks/>
            </p:cNvGrpSpPr>
            <p:nvPr/>
          </p:nvGrpSpPr>
          <p:grpSpPr bwMode="auto">
            <a:xfrm>
              <a:off x="1183934" y="2223864"/>
              <a:ext cx="1901736" cy="511175"/>
              <a:chOff x="1183934" y="2223864"/>
              <a:chExt cx="1901736" cy="511175"/>
            </a:xfrm>
          </p:grpSpPr>
          <p:sp>
            <p:nvSpPr>
              <p:cNvPr id="27" name="MH_SubTitle_2"/>
              <p:cNvSpPr/>
              <p:nvPr>
                <p:custDataLst>
                  <p:tags r:id="rId8"/>
                </p:custDataLst>
              </p:nvPr>
            </p:nvSpPr>
            <p:spPr>
              <a:xfrm>
                <a:off x="1183934" y="2223864"/>
                <a:ext cx="1901736" cy="511250"/>
              </a:xfrm>
              <a:custGeom>
                <a:avLst/>
                <a:gdLst>
                  <a:gd name="connsiteX0" fmla="*/ 0 w 2286028"/>
                  <a:gd name="connsiteY0" fmla="*/ 0 h 449944"/>
                  <a:gd name="connsiteX1" fmla="*/ 2061028 w 2286028"/>
                  <a:gd name="connsiteY1" fmla="*/ 0 h 449944"/>
                  <a:gd name="connsiteX2" fmla="*/ 2286028 w 2286028"/>
                  <a:gd name="connsiteY2" fmla="*/ 224972 h 449944"/>
                  <a:gd name="connsiteX3" fmla="*/ 2061028 w 2286028"/>
                  <a:gd name="connsiteY3" fmla="*/ 449944 h 449944"/>
                  <a:gd name="connsiteX4" fmla="*/ 2061018 w 2286028"/>
                  <a:gd name="connsiteY4" fmla="*/ 449943 h 449944"/>
                  <a:gd name="connsiteX5" fmla="*/ 0 w 2286028"/>
                  <a:gd name="connsiteY5" fmla="*/ 449943 h 449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6028" h="449944">
                    <a:moveTo>
                      <a:pt x="0" y="0"/>
                    </a:moveTo>
                    <a:lnTo>
                      <a:pt x="2061028" y="0"/>
                    </a:lnTo>
                    <a:cubicBezTo>
                      <a:pt x="2185292" y="0"/>
                      <a:pt x="2286028" y="100723"/>
                      <a:pt x="2286028" y="224972"/>
                    </a:cubicBezTo>
                    <a:cubicBezTo>
                      <a:pt x="2286028" y="349221"/>
                      <a:pt x="2185292" y="449944"/>
                      <a:pt x="2061028" y="449944"/>
                    </a:cubicBezTo>
                    <a:lnTo>
                      <a:pt x="2061018" y="449943"/>
                    </a:lnTo>
                    <a:lnTo>
                      <a:pt x="0" y="449943"/>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marL="279124" fontAlgn="auto">
                  <a:spcBef>
                    <a:spcPts val="0"/>
                  </a:spcBef>
                  <a:spcAft>
                    <a:spcPts val="0"/>
                  </a:spcAft>
                  <a:defRPr/>
                </a:pPr>
                <a:r>
                  <a:rPr lang="zh-CN" altLang="en-US" b="1" dirty="0">
                    <a:solidFill>
                      <a:srgbClr val="FFFFFF"/>
                    </a:solidFill>
                    <a:latin typeface="微软雅黑" panose="020B0503020204020204" pitchFamily="34" charset="-122"/>
                    <a:ea typeface="微软雅黑" panose="020B0503020204020204" pitchFamily="34" charset="-122"/>
                  </a:rPr>
                  <a:t>理  论</a:t>
                </a:r>
                <a:endParaRPr lang="zh-CN" altLang="en-US" sz="1050" b="1" dirty="0">
                  <a:solidFill>
                    <a:srgbClr val="FFFFFF"/>
                  </a:solidFill>
                  <a:latin typeface="微软雅黑" panose="020B0503020204020204" pitchFamily="34" charset="-122"/>
                  <a:ea typeface="微软雅黑" panose="020B0503020204020204" pitchFamily="34" charset="-122"/>
                </a:endParaRPr>
              </a:p>
            </p:txBody>
          </p:sp>
          <p:sp>
            <p:nvSpPr>
              <p:cNvPr id="28" name="MH_Other_2"/>
              <p:cNvSpPr/>
              <p:nvPr>
                <p:custDataLst>
                  <p:tags r:id="rId9"/>
                </p:custDataLst>
              </p:nvPr>
            </p:nvSpPr>
            <p:spPr>
              <a:xfrm>
                <a:off x="2604680" y="2263557"/>
                <a:ext cx="431780" cy="431863"/>
              </a:xfrm>
              <a:custGeom>
                <a:avLst/>
                <a:gdLst>
                  <a:gd name="connsiteX0" fmla="*/ 162177 w 379914"/>
                  <a:gd name="connsiteY0" fmla="*/ 97631 h 379866"/>
                  <a:gd name="connsiteX1" fmla="*/ 219804 w 379914"/>
                  <a:gd name="connsiteY1" fmla="*/ 189932 h 379866"/>
                  <a:gd name="connsiteX2" fmla="*/ 162177 w 379914"/>
                  <a:gd name="connsiteY2" fmla="*/ 282233 h 379866"/>
                  <a:gd name="connsiteX3" fmla="*/ 198210 w 379914"/>
                  <a:gd name="connsiteY3" fmla="*/ 282233 h 379866"/>
                  <a:gd name="connsiteX4" fmla="*/ 255837 w 379914"/>
                  <a:gd name="connsiteY4" fmla="*/ 189932 h 379866"/>
                  <a:gd name="connsiteX5" fmla="*/ 198210 w 379914"/>
                  <a:gd name="connsiteY5" fmla="*/ 97631 h 379866"/>
                  <a:gd name="connsiteX6" fmla="*/ 189957 w 379914"/>
                  <a:gd name="connsiteY6" fmla="*/ 0 h 379866"/>
                  <a:gd name="connsiteX7" fmla="*/ 379914 w 379914"/>
                  <a:gd name="connsiteY7" fmla="*/ 189933 h 379866"/>
                  <a:gd name="connsiteX8" fmla="*/ 189957 w 379914"/>
                  <a:gd name="connsiteY8" fmla="*/ 379866 h 379866"/>
                  <a:gd name="connsiteX9" fmla="*/ 0 w 379914"/>
                  <a:gd name="connsiteY9" fmla="*/ 189933 h 379866"/>
                  <a:gd name="connsiteX10" fmla="*/ 189957 w 379914"/>
                  <a:gd name="connsiteY10" fmla="*/ 0 h 37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9914" h="379866">
                    <a:moveTo>
                      <a:pt x="162177" y="97631"/>
                    </a:moveTo>
                    <a:lnTo>
                      <a:pt x="219804" y="189932"/>
                    </a:lnTo>
                    <a:lnTo>
                      <a:pt x="162177" y="282233"/>
                    </a:lnTo>
                    <a:lnTo>
                      <a:pt x="198210" y="282233"/>
                    </a:lnTo>
                    <a:lnTo>
                      <a:pt x="255837" y="189932"/>
                    </a:lnTo>
                    <a:lnTo>
                      <a:pt x="198210" y="97631"/>
                    </a:lnTo>
                    <a:close/>
                    <a:moveTo>
                      <a:pt x="189957" y="0"/>
                    </a:moveTo>
                    <a:cubicBezTo>
                      <a:pt x="294867" y="0"/>
                      <a:pt x="379914" y="85036"/>
                      <a:pt x="379914" y="189933"/>
                    </a:cubicBezTo>
                    <a:cubicBezTo>
                      <a:pt x="379914" y="294830"/>
                      <a:pt x="294867" y="379866"/>
                      <a:pt x="189957" y="379866"/>
                    </a:cubicBezTo>
                    <a:cubicBezTo>
                      <a:pt x="85047" y="379866"/>
                      <a:pt x="0" y="294830"/>
                      <a:pt x="0" y="189933"/>
                    </a:cubicBezTo>
                    <a:cubicBezTo>
                      <a:pt x="0" y="85036"/>
                      <a:pt x="85047" y="0"/>
                      <a:pt x="189957"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endParaRPr lang="zh-CN" altLang="en-US" sz="3200">
                  <a:solidFill>
                    <a:schemeClr val="accent1"/>
                  </a:solidFill>
                </a:endParaRPr>
              </a:p>
            </p:txBody>
          </p:sp>
        </p:grpSp>
        <p:grpSp>
          <p:nvGrpSpPr>
            <p:cNvPr id="25617" name="组合 31"/>
            <p:cNvGrpSpPr>
              <a:grpSpLocks/>
            </p:cNvGrpSpPr>
            <p:nvPr/>
          </p:nvGrpSpPr>
          <p:grpSpPr bwMode="auto">
            <a:xfrm>
              <a:off x="1183934" y="3556009"/>
              <a:ext cx="1901736" cy="511175"/>
              <a:chOff x="1210833" y="3556009"/>
              <a:chExt cx="1901736" cy="511175"/>
            </a:xfrm>
          </p:grpSpPr>
          <p:sp>
            <p:nvSpPr>
              <p:cNvPr id="17" name="MH_SubTitle_2"/>
              <p:cNvSpPr/>
              <p:nvPr>
                <p:custDataLst>
                  <p:tags r:id="rId6"/>
                </p:custDataLst>
              </p:nvPr>
            </p:nvSpPr>
            <p:spPr>
              <a:xfrm>
                <a:off x="1210833" y="3555971"/>
                <a:ext cx="1901736" cy="511250"/>
              </a:xfrm>
              <a:custGeom>
                <a:avLst/>
                <a:gdLst>
                  <a:gd name="connsiteX0" fmla="*/ 0 w 2286028"/>
                  <a:gd name="connsiteY0" fmla="*/ 0 h 449944"/>
                  <a:gd name="connsiteX1" fmla="*/ 2061028 w 2286028"/>
                  <a:gd name="connsiteY1" fmla="*/ 0 h 449944"/>
                  <a:gd name="connsiteX2" fmla="*/ 2286028 w 2286028"/>
                  <a:gd name="connsiteY2" fmla="*/ 224972 h 449944"/>
                  <a:gd name="connsiteX3" fmla="*/ 2061028 w 2286028"/>
                  <a:gd name="connsiteY3" fmla="*/ 449944 h 449944"/>
                  <a:gd name="connsiteX4" fmla="*/ 2061018 w 2286028"/>
                  <a:gd name="connsiteY4" fmla="*/ 449943 h 449944"/>
                  <a:gd name="connsiteX5" fmla="*/ 0 w 2286028"/>
                  <a:gd name="connsiteY5" fmla="*/ 449943 h 449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6028" h="449944">
                    <a:moveTo>
                      <a:pt x="0" y="0"/>
                    </a:moveTo>
                    <a:lnTo>
                      <a:pt x="2061028" y="0"/>
                    </a:lnTo>
                    <a:cubicBezTo>
                      <a:pt x="2185292" y="0"/>
                      <a:pt x="2286028" y="100723"/>
                      <a:pt x="2286028" y="224972"/>
                    </a:cubicBezTo>
                    <a:cubicBezTo>
                      <a:pt x="2286028" y="349221"/>
                      <a:pt x="2185292" y="449944"/>
                      <a:pt x="2061028" y="449944"/>
                    </a:cubicBezTo>
                    <a:lnTo>
                      <a:pt x="2061018" y="449943"/>
                    </a:lnTo>
                    <a:lnTo>
                      <a:pt x="0" y="449943"/>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marL="279124" fontAlgn="auto">
                  <a:spcBef>
                    <a:spcPts val="0"/>
                  </a:spcBef>
                  <a:spcAft>
                    <a:spcPts val="0"/>
                  </a:spcAft>
                  <a:defRPr/>
                </a:pPr>
                <a:r>
                  <a:rPr lang="zh-CN" altLang="en-US" b="1" dirty="0">
                    <a:solidFill>
                      <a:srgbClr val="FFFFFF"/>
                    </a:solidFill>
                    <a:latin typeface="微软雅黑" panose="020B0503020204020204" pitchFamily="34" charset="-122"/>
                    <a:ea typeface="微软雅黑" panose="020B0503020204020204" pitchFamily="34" charset="-122"/>
                  </a:rPr>
                  <a:t>模  型</a:t>
                </a:r>
                <a:endParaRPr lang="zh-CN" altLang="en-US" sz="1050" b="1" dirty="0">
                  <a:solidFill>
                    <a:srgbClr val="FFFFFF"/>
                  </a:solidFill>
                  <a:latin typeface="微软雅黑" panose="020B0503020204020204" pitchFamily="34" charset="-122"/>
                  <a:ea typeface="微软雅黑" panose="020B0503020204020204" pitchFamily="34" charset="-122"/>
                </a:endParaRPr>
              </a:p>
            </p:txBody>
          </p:sp>
          <p:sp>
            <p:nvSpPr>
              <p:cNvPr id="18" name="MH_Other_2"/>
              <p:cNvSpPr/>
              <p:nvPr>
                <p:custDataLst>
                  <p:tags r:id="rId7"/>
                </p:custDataLst>
              </p:nvPr>
            </p:nvSpPr>
            <p:spPr>
              <a:xfrm>
                <a:off x="2631579" y="3595665"/>
                <a:ext cx="431780" cy="431863"/>
              </a:xfrm>
              <a:custGeom>
                <a:avLst/>
                <a:gdLst>
                  <a:gd name="connsiteX0" fmla="*/ 162177 w 379914"/>
                  <a:gd name="connsiteY0" fmla="*/ 97631 h 379866"/>
                  <a:gd name="connsiteX1" fmla="*/ 219804 w 379914"/>
                  <a:gd name="connsiteY1" fmla="*/ 189932 h 379866"/>
                  <a:gd name="connsiteX2" fmla="*/ 162177 w 379914"/>
                  <a:gd name="connsiteY2" fmla="*/ 282233 h 379866"/>
                  <a:gd name="connsiteX3" fmla="*/ 198210 w 379914"/>
                  <a:gd name="connsiteY3" fmla="*/ 282233 h 379866"/>
                  <a:gd name="connsiteX4" fmla="*/ 255837 w 379914"/>
                  <a:gd name="connsiteY4" fmla="*/ 189932 h 379866"/>
                  <a:gd name="connsiteX5" fmla="*/ 198210 w 379914"/>
                  <a:gd name="connsiteY5" fmla="*/ 97631 h 379866"/>
                  <a:gd name="connsiteX6" fmla="*/ 189957 w 379914"/>
                  <a:gd name="connsiteY6" fmla="*/ 0 h 379866"/>
                  <a:gd name="connsiteX7" fmla="*/ 379914 w 379914"/>
                  <a:gd name="connsiteY7" fmla="*/ 189933 h 379866"/>
                  <a:gd name="connsiteX8" fmla="*/ 189957 w 379914"/>
                  <a:gd name="connsiteY8" fmla="*/ 379866 h 379866"/>
                  <a:gd name="connsiteX9" fmla="*/ 0 w 379914"/>
                  <a:gd name="connsiteY9" fmla="*/ 189933 h 379866"/>
                  <a:gd name="connsiteX10" fmla="*/ 189957 w 379914"/>
                  <a:gd name="connsiteY10" fmla="*/ 0 h 37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9914" h="379866">
                    <a:moveTo>
                      <a:pt x="162177" y="97631"/>
                    </a:moveTo>
                    <a:lnTo>
                      <a:pt x="219804" y="189932"/>
                    </a:lnTo>
                    <a:lnTo>
                      <a:pt x="162177" y="282233"/>
                    </a:lnTo>
                    <a:lnTo>
                      <a:pt x="198210" y="282233"/>
                    </a:lnTo>
                    <a:lnTo>
                      <a:pt x="255837" y="189932"/>
                    </a:lnTo>
                    <a:lnTo>
                      <a:pt x="198210" y="97631"/>
                    </a:lnTo>
                    <a:close/>
                    <a:moveTo>
                      <a:pt x="189957" y="0"/>
                    </a:moveTo>
                    <a:cubicBezTo>
                      <a:pt x="294867" y="0"/>
                      <a:pt x="379914" y="85036"/>
                      <a:pt x="379914" y="189933"/>
                    </a:cubicBezTo>
                    <a:cubicBezTo>
                      <a:pt x="379914" y="294830"/>
                      <a:pt x="294867" y="379866"/>
                      <a:pt x="189957" y="379866"/>
                    </a:cubicBezTo>
                    <a:cubicBezTo>
                      <a:pt x="85047" y="379866"/>
                      <a:pt x="0" y="294830"/>
                      <a:pt x="0" y="189933"/>
                    </a:cubicBezTo>
                    <a:cubicBezTo>
                      <a:pt x="0" y="85036"/>
                      <a:pt x="85047" y="0"/>
                      <a:pt x="189957"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endParaRPr lang="zh-CN" altLang="en-US" sz="3200">
                  <a:solidFill>
                    <a:schemeClr val="accent1"/>
                  </a:solidFill>
                </a:endParaRPr>
              </a:p>
            </p:txBody>
          </p:sp>
        </p:grpSp>
        <p:grpSp>
          <p:nvGrpSpPr>
            <p:cNvPr id="25618" name="组合 32"/>
            <p:cNvGrpSpPr>
              <a:grpSpLocks/>
            </p:cNvGrpSpPr>
            <p:nvPr/>
          </p:nvGrpSpPr>
          <p:grpSpPr bwMode="auto">
            <a:xfrm>
              <a:off x="1183934" y="4888154"/>
              <a:ext cx="1901736" cy="511175"/>
              <a:chOff x="1210833" y="4888154"/>
              <a:chExt cx="1901736" cy="511175"/>
            </a:xfrm>
          </p:grpSpPr>
          <p:sp>
            <p:nvSpPr>
              <p:cNvPr id="29" name="MH_SubTitle_2"/>
              <p:cNvSpPr/>
              <p:nvPr>
                <p:custDataLst>
                  <p:tags r:id="rId4"/>
                </p:custDataLst>
              </p:nvPr>
            </p:nvSpPr>
            <p:spPr>
              <a:xfrm>
                <a:off x="1210833" y="4888079"/>
                <a:ext cx="1901736" cy="511250"/>
              </a:xfrm>
              <a:custGeom>
                <a:avLst/>
                <a:gdLst>
                  <a:gd name="connsiteX0" fmla="*/ 0 w 2286028"/>
                  <a:gd name="connsiteY0" fmla="*/ 0 h 449944"/>
                  <a:gd name="connsiteX1" fmla="*/ 2061028 w 2286028"/>
                  <a:gd name="connsiteY1" fmla="*/ 0 h 449944"/>
                  <a:gd name="connsiteX2" fmla="*/ 2286028 w 2286028"/>
                  <a:gd name="connsiteY2" fmla="*/ 224972 h 449944"/>
                  <a:gd name="connsiteX3" fmla="*/ 2061028 w 2286028"/>
                  <a:gd name="connsiteY3" fmla="*/ 449944 h 449944"/>
                  <a:gd name="connsiteX4" fmla="*/ 2061018 w 2286028"/>
                  <a:gd name="connsiteY4" fmla="*/ 449943 h 449944"/>
                  <a:gd name="connsiteX5" fmla="*/ 0 w 2286028"/>
                  <a:gd name="connsiteY5" fmla="*/ 449943 h 449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6028" h="449944">
                    <a:moveTo>
                      <a:pt x="0" y="0"/>
                    </a:moveTo>
                    <a:lnTo>
                      <a:pt x="2061028" y="0"/>
                    </a:lnTo>
                    <a:cubicBezTo>
                      <a:pt x="2185292" y="0"/>
                      <a:pt x="2286028" y="100723"/>
                      <a:pt x="2286028" y="224972"/>
                    </a:cubicBezTo>
                    <a:cubicBezTo>
                      <a:pt x="2286028" y="349221"/>
                      <a:pt x="2185292" y="449944"/>
                      <a:pt x="2061028" y="449944"/>
                    </a:cubicBezTo>
                    <a:lnTo>
                      <a:pt x="2061018" y="449943"/>
                    </a:lnTo>
                    <a:lnTo>
                      <a:pt x="0" y="449943"/>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marL="279124" fontAlgn="auto">
                  <a:spcBef>
                    <a:spcPts val="0"/>
                  </a:spcBef>
                  <a:spcAft>
                    <a:spcPts val="0"/>
                  </a:spcAft>
                  <a:defRPr/>
                </a:pPr>
                <a:r>
                  <a:rPr lang="zh-CN" altLang="en-US" b="1" dirty="0">
                    <a:solidFill>
                      <a:srgbClr val="FFFFFF"/>
                    </a:solidFill>
                    <a:latin typeface="微软雅黑" panose="020B0503020204020204" pitchFamily="34" charset="-122"/>
                    <a:ea typeface="微软雅黑" panose="020B0503020204020204" pitchFamily="34" charset="-122"/>
                  </a:rPr>
                  <a:t>应  用</a:t>
                </a:r>
                <a:endParaRPr lang="zh-CN" altLang="en-US" sz="1050" b="1" dirty="0">
                  <a:solidFill>
                    <a:srgbClr val="FFFFFF"/>
                  </a:solidFill>
                  <a:latin typeface="微软雅黑" panose="020B0503020204020204" pitchFamily="34" charset="-122"/>
                  <a:ea typeface="微软雅黑" panose="020B0503020204020204" pitchFamily="34" charset="-122"/>
                </a:endParaRPr>
              </a:p>
            </p:txBody>
          </p:sp>
          <p:sp>
            <p:nvSpPr>
              <p:cNvPr id="30" name="MH_Other_2"/>
              <p:cNvSpPr/>
              <p:nvPr>
                <p:custDataLst>
                  <p:tags r:id="rId5"/>
                </p:custDataLst>
              </p:nvPr>
            </p:nvSpPr>
            <p:spPr>
              <a:xfrm>
                <a:off x="2631579" y="4927772"/>
                <a:ext cx="431780" cy="431863"/>
              </a:xfrm>
              <a:custGeom>
                <a:avLst/>
                <a:gdLst>
                  <a:gd name="connsiteX0" fmla="*/ 162177 w 379914"/>
                  <a:gd name="connsiteY0" fmla="*/ 97631 h 379866"/>
                  <a:gd name="connsiteX1" fmla="*/ 219804 w 379914"/>
                  <a:gd name="connsiteY1" fmla="*/ 189932 h 379866"/>
                  <a:gd name="connsiteX2" fmla="*/ 162177 w 379914"/>
                  <a:gd name="connsiteY2" fmla="*/ 282233 h 379866"/>
                  <a:gd name="connsiteX3" fmla="*/ 198210 w 379914"/>
                  <a:gd name="connsiteY3" fmla="*/ 282233 h 379866"/>
                  <a:gd name="connsiteX4" fmla="*/ 255837 w 379914"/>
                  <a:gd name="connsiteY4" fmla="*/ 189932 h 379866"/>
                  <a:gd name="connsiteX5" fmla="*/ 198210 w 379914"/>
                  <a:gd name="connsiteY5" fmla="*/ 97631 h 379866"/>
                  <a:gd name="connsiteX6" fmla="*/ 189957 w 379914"/>
                  <a:gd name="connsiteY6" fmla="*/ 0 h 379866"/>
                  <a:gd name="connsiteX7" fmla="*/ 379914 w 379914"/>
                  <a:gd name="connsiteY7" fmla="*/ 189933 h 379866"/>
                  <a:gd name="connsiteX8" fmla="*/ 189957 w 379914"/>
                  <a:gd name="connsiteY8" fmla="*/ 379866 h 379866"/>
                  <a:gd name="connsiteX9" fmla="*/ 0 w 379914"/>
                  <a:gd name="connsiteY9" fmla="*/ 189933 h 379866"/>
                  <a:gd name="connsiteX10" fmla="*/ 189957 w 379914"/>
                  <a:gd name="connsiteY10" fmla="*/ 0 h 37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9914" h="379866">
                    <a:moveTo>
                      <a:pt x="162177" y="97631"/>
                    </a:moveTo>
                    <a:lnTo>
                      <a:pt x="219804" y="189932"/>
                    </a:lnTo>
                    <a:lnTo>
                      <a:pt x="162177" y="282233"/>
                    </a:lnTo>
                    <a:lnTo>
                      <a:pt x="198210" y="282233"/>
                    </a:lnTo>
                    <a:lnTo>
                      <a:pt x="255837" y="189932"/>
                    </a:lnTo>
                    <a:lnTo>
                      <a:pt x="198210" y="97631"/>
                    </a:lnTo>
                    <a:close/>
                    <a:moveTo>
                      <a:pt x="189957" y="0"/>
                    </a:moveTo>
                    <a:cubicBezTo>
                      <a:pt x="294867" y="0"/>
                      <a:pt x="379914" y="85036"/>
                      <a:pt x="379914" y="189933"/>
                    </a:cubicBezTo>
                    <a:cubicBezTo>
                      <a:pt x="379914" y="294830"/>
                      <a:pt x="294867" y="379866"/>
                      <a:pt x="189957" y="379866"/>
                    </a:cubicBezTo>
                    <a:cubicBezTo>
                      <a:pt x="85047" y="379866"/>
                      <a:pt x="0" y="294830"/>
                      <a:pt x="0" y="189933"/>
                    </a:cubicBezTo>
                    <a:cubicBezTo>
                      <a:pt x="0" y="85036"/>
                      <a:pt x="85047" y="0"/>
                      <a:pt x="189957"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endParaRPr lang="zh-CN" altLang="en-US" sz="3200">
                  <a:solidFill>
                    <a:schemeClr val="accent1"/>
                  </a:solidFill>
                </a:endParaRPr>
              </a:p>
            </p:txBody>
          </p:sp>
        </p:grpSp>
      </p:grpSp>
      <p:sp>
        <p:nvSpPr>
          <p:cNvPr id="36" name="圆角矩形 35"/>
          <p:cNvSpPr/>
          <p:nvPr/>
        </p:nvSpPr>
        <p:spPr>
          <a:xfrm>
            <a:off x="6402573" y="2052393"/>
            <a:ext cx="1233571" cy="1406661"/>
          </a:xfrm>
          <a:prstGeom prst="roundRect">
            <a:avLst/>
          </a:prstGeom>
          <a:noFill/>
          <a:ln w="38100">
            <a:solidFill>
              <a:srgbClr val="00461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Aft>
                <a:spcPts val="1382"/>
              </a:spcAft>
              <a:defRPr/>
            </a:pPr>
            <a:r>
              <a:rPr lang="zh-CN" altLang="en-US" sz="2000" dirty="0">
                <a:solidFill>
                  <a:schemeClr val="tx1"/>
                </a:solidFill>
                <a:latin typeface="等线" panose="02010600030101010101" pitchFamily="2" charset="-122"/>
              </a:rPr>
              <a:t>辐射传输模型</a:t>
            </a:r>
            <a:endParaRPr lang="en-US" altLang="zh-CN" sz="2000" dirty="0">
              <a:solidFill>
                <a:schemeClr val="tx1"/>
              </a:solidFill>
              <a:latin typeface="等线" panose="02010600030101010101" pitchFamily="2" charset="-122"/>
            </a:endParaRPr>
          </a:p>
          <a:p>
            <a:pPr algn="ctr">
              <a:spcAft>
                <a:spcPts val="1382"/>
              </a:spcAft>
              <a:defRPr/>
            </a:pPr>
            <a:r>
              <a:rPr lang="zh-CN" altLang="en-US" sz="2000" dirty="0">
                <a:solidFill>
                  <a:schemeClr val="tx1"/>
                </a:solidFill>
                <a:latin typeface="等线" panose="02010600030101010101" pitchFamily="2" charset="-122"/>
              </a:rPr>
              <a:t>几何光学模型</a:t>
            </a:r>
            <a:endParaRPr lang="en-US" altLang="zh-CN" sz="2000" dirty="0">
              <a:solidFill>
                <a:schemeClr val="tx1"/>
              </a:solidFill>
              <a:latin typeface="等线" panose="02010600030101010101" pitchFamily="2" charset="-122"/>
            </a:endParaRPr>
          </a:p>
        </p:txBody>
      </p:sp>
      <p:sp>
        <p:nvSpPr>
          <p:cNvPr id="39" name="矩形 5"/>
          <p:cNvSpPr>
            <a:spLocks noChangeArrowheads="1"/>
          </p:cNvSpPr>
          <p:nvPr/>
        </p:nvSpPr>
        <p:spPr bwMode="auto">
          <a:xfrm>
            <a:off x="5349878" y="4376309"/>
            <a:ext cx="3338959" cy="1588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indent="0">
              <a:lnSpc>
                <a:spcPct val="100000"/>
              </a:lnSpc>
              <a:spcBef>
                <a:spcPct val="0"/>
              </a:spcBef>
              <a:spcAft>
                <a:spcPts val="1843"/>
              </a:spcAft>
              <a:buClr>
                <a:srgbClr val="004611"/>
              </a:buClr>
              <a:buNone/>
              <a:defRPr/>
            </a:pPr>
            <a:r>
              <a:rPr lang="zh-CN" altLang="en-US" sz="2400" b="1" dirty="0">
                <a:solidFill>
                  <a:srgbClr val="004611"/>
                </a:solidFill>
                <a:latin typeface="微软雅黑" panose="020B0503020204020204" pitchFamily="34" charset="-122"/>
                <a:ea typeface="微软雅黑" panose="020B0503020204020204" pitchFamily="34" charset="-122"/>
                <a:cs typeface="Arial" panose="020B0604020202020204" pitchFamily="34" charset="0"/>
              </a:rPr>
              <a:t>特点</a:t>
            </a:r>
            <a:endParaRPr lang="en-US" altLang="zh-CN" sz="2400" b="1" dirty="0">
              <a:solidFill>
                <a:srgbClr val="004611"/>
              </a:solidFill>
              <a:latin typeface="微软雅黑" panose="020B0503020204020204" pitchFamily="34" charset="-122"/>
              <a:ea typeface="微软雅黑" panose="020B0503020204020204" pitchFamily="34" charset="-122"/>
              <a:cs typeface="Arial" panose="020B0604020202020204" pitchFamily="34" charset="0"/>
            </a:endParaRPr>
          </a:p>
          <a:p>
            <a:pPr>
              <a:lnSpc>
                <a:spcPct val="100000"/>
              </a:lnSpc>
              <a:spcBef>
                <a:spcPct val="0"/>
              </a:spcBef>
              <a:spcAft>
                <a:spcPts val="1843"/>
              </a:spcAft>
              <a:buClr>
                <a:srgbClr val="004611"/>
              </a:buClr>
              <a:buFont typeface="Wingdings" panose="05000000000000000000" pitchFamily="2" charset="2"/>
              <a:buChar char="n"/>
              <a:defRPr/>
            </a:pPr>
            <a:r>
              <a:rPr lang="zh-CN" altLang="en-US" sz="2000" dirty="0">
                <a:latin typeface="等线" panose="02010600030101010101" pitchFamily="2" charset="-122"/>
                <a:cs typeface="Arial" panose="020B0604020202020204" pitchFamily="34" charset="0"/>
              </a:rPr>
              <a:t>物理意义明确，适用性广</a:t>
            </a:r>
            <a:endParaRPr lang="en-US" altLang="zh-CN" sz="2000" dirty="0">
              <a:latin typeface="等线" panose="02010600030101010101" pitchFamily="2" charset="-122"/>
              <a:cs typeface="Arial" panose="020B0604020202020204" pitchFamily="34" charset="0"/>
            </a:endParaRPr>
          </a:p>
          <a:p>
            <a:pPr>
              <a:lnSpc>
                <a:spcPct val="100000"/>
              </a:lnSpc>
              <a:spcBef>
                <a:spcPct val="0"/>
              </a:spcBef>
              <a:spcAft>
                <a:spcPts val="1843"/>
              </a:spcAft>
              <a:buClr>
                <a:srgbClr val="004611"/>
              </a:buClr>
              <a:buFont typeface="Wingdings" panose="05000000000000000000" pitchFamily="2" charset="2"/>
              <a:buChar char="p"/>
              <a:defRPr/>
            </a:pPr>
            <a:r>
              <a:rPr lang="zh-CN" altLang="en-US" sz="2000" dirty="0">
                <a:latin typeface="等线" panose="02010600030101010101" pitchFamily="2" charset="-122"/>
                <a:cs typeface="Arial" panose="020B0604020202020204" pitchFamily="34" charset="0"/>
              </a:rPr>
              <a:t>模型复杂，参数多</a:t>
            </a:r>
            <a:endParaRPr lang="en-US" altLang="zh-CN" sz="2000" dirty="0">
              <a:latin typeface="等线" panose="02010600030101010101" pitchFamily="2" charset="-122"/>
              <a:cs typeface="Arial" panose="020B0604020202020204" pitchFamily="34" charset="0"/>
            </a:endParaRPr>
          </a:p>
        </p:txBody>
      </p:sp>
      <p:sp>
        <p:nvSpPr>
          <p:cNvPr id="40" name="矩形 39"/>
          <p:cNvSpPr/>
          <p:nvPr/>
        </p:nvSpPr>
        <p:spPr>
          <a:xfrm>
            <a:off x="5231168" y="2052393"/>
            <a:ext cx="533897" cy="1406661"/>
          </a:xfrm>
          <a:prstGeom prst="rect">
            <a:avLst/>
          </a:prstGeom>
          <a:solidFill>
            <a:srgbClr val="00461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t>遥</a:t>
            </a:r>
            <a:endParaRPr lang="en-US" altLang="zh-CN" sz="2000" dirty="0"/>
          </a:p>
          <a:p>
            <a:pPr algn="ctr">
              <a:defRPr/>
            </a:pPr>
            <a:r>
              <a:rPr lang="zh-CN" altLang="en-US" sz="2000" dirty="0"/>
              <a:t>感</a:t>
            </a:r>
            <a:endParaRPr lang="en-US" altLang="zh-CN" sz="2000" dirty="0"/>
          </a:p>
          <a:p>
            <a:pPr algn="ctr">
              <a:defRPr/>
            </a:pPr>
            <a:r>
              <a:rPr lang="zh-CN" altLang="en-US" sz="2000" dirty="0"/>
              <a:t>数</a:t>
            </a:r>
            <a:endParaRPr lang="en-US" altLang="zh-CN" sz="2000" dirty="0"/>
          </a:p>
          <a:p>
            <a:pPr algn="ctr">
              <a:defRPr/>
            </a:pPr>
            <a:r>
              <a:rPr lang="zh-CN" altLang="en-US" sz="2000" dirty="0"/>
              <a:t>据</a:t>
            </a:r>
          </a:p>
        </p:txBody>
      </p:sp>
      <p:sp>
        <p:nvSpPr>
          <p:cNvPr id="41" name="矩形 40"/>
          <p:cNvSpPr/>
          <p:nvPr/>
        </p:nvSpPr>
        <p:spPr>
          <a:xfrm>
            <a:off x="8273651" y="2052393"/>
            <a:ext cx="535117" cy="1406661"/>
          </a:xfrm>
          <a:prstGeom prst="rect">
            <a:avLst/>
          </a:prstGeom>
          <a:noFill/>
          <a:ln w="38100">
            <a:solidFill>
              <a:srgbClr val="00461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rPr>
              <a:t>植</a:t>
            </a:r>
            <a:endParaRPr lang="en-US" altLang="zh-CN" sz="2000" dirty="0">
              <a:solidFill>
                <a:schemeClr val="tx1"/>
              </a:solidFill>
            </a:endParaRPr>
          </a:p>
          <a:p>
            <a:pPr algn="ctr">
              <a:defRPr/>
            </a:pPr>
            <a:r>
              <a:rPr lang="zh-CN" altLang="en-US" sz="2000" dirty="0">
                <a:solidFill>
                  <a:schemeClr val="tx1"/>
                </a:solidFill>
              </a:rPr>
              <a:t>被</a:t>
            </a:r>
            <a:endParaRPr lang="en-US" altLang="zh-CN" sz="2000" dirty="0">
              <a:solidFill>
                <a:schemeClr val="tx1"/>
              </a:solidFill>
            </a:endParaRPr>
          </a:p>
          <a:p>
            <a:pPr algn="ctr">
              <a:defRPr/>
            </a:pPr>
            <a:r>
              <a:rPr lang="zh-CN" altLang="en-US" sz="2000" dirty="0">
                <a:solidFill>
                  <a:schemeClr val="tx1"/>
                </a:solidFill>
              </a:rPr>
              <a:t>参</a:t>
            </a:r>
            <a:endParaRPr lang="en-US" altLang="zh-CN" sz="2000" dirty="0">
              <a:solidFill>
                <a:schemeClr val="tx1"/>
              </a:solidFill>
            </a:endParaRPr>
          </a:p>
          <a:p>
            <a:pPr algn="ctr">
              <a:defRPr/>
            </a:pPr>
            <a:r>
              <a:rPr lang="zh-CN" altLang="en-US" sz="2000" dirty="0">
                <a:solidFill>
                  <a:schemeClr val="tx1"/>
                </a:solidFill>
              </a:rPr>
              <a:t>数</a:t>
            </a:r>
          </a:p>
        </p:txBody>
      </p:sp>
      <p:cxnSp>
        <p:nvCxnSpPr>
          <p:cNvPr id="45" name="直接箭头连接符 44"/>
          <p:cNvCxnSpPr>
            <a:stCxn id="40" idx="3"/>
            <a:endCxn id="36" idx="1"/>
          </p:cNvCxnSpPr>
          <p:nvPr/>
        </p:nvCxnSpPr>
        <p:spPr>
          <a:xfrm flipV="1">
            <a:off x="5765065" y="2755723"/>
            <a:ext cx="637508" cy="0"/>
          </a:xfrm>
          <a:prstGeom prst="straightConnector1">
            <a:avLst/>
          </a:prstGeom>
          <a:ln w="38100">
            <a:solidFill>
              <a:srgbClr val="004611"/>
            </a:solidFill>
            <a:tailEnd type="stealth"/>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36" idx="3"/>
            <a:endCxn id="41" idx="1"/>
          </p:cNvCxnSpPr>
          <p:nvPr/>
        </p:nvCxnSpPr>
        <p:spPr>
          <a:xfrm>
            <a:off x="7636144" y="2755723"/>
            <a:ext cx="637507" cy="0"/>
          </a:xfrm>
          <a:prstGeom prst="straightConnector1">
            <a:avLst/>
          </a:prstGeom>
          <a:ln w="38100">
            <a:solidFill>
              <a:srgbClr val="004611"/>
            </a:solidFill>
            <a:tailEnd type="stealth"/>
          </a:ln>
        </p:spPr>
        <p:style>
          <a:lnRef idx="1">
            <a:schemeClr val="accent1"/>
          </a:lnRef>
          <a:fillRef idx="0">
            <a:schemeClr val="accent1"/>
          </a:fillRef>
          <a:effectRef idx="0">
            <a:schemeClr val="accent1"/>
          </a:effectRef>
          <a:fontRef idx="minor">
            <a:schemeClr val="tx1"/>
          </a:fontRef>
        </p:style>
      </p:cxnSp>
      <p:sp>
        <p:nvSpPr>
          <p:cNvPr id="25613" name="矩形 27"/>
          <p:cNvSpPr>
            <a:spLocks noChangeArrowheads="1"/>
          </p:cNvSpPr>
          <p:nvPr/>
        </p:nvSpPr>
        <p:spPr bwMode="auto">
          <a:xfrm>
            <a:off x="5329222" y="1268611"/>
            <a:ext cx="4032266" cy="37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a:lnSpc>
                <a:spcPct val="100000"/>
              </a:lnSpc>
              <a:spcBef>
                <a:spcPct val="0"/>
              </a:spcBef>
              <a:buFontTx/>
              <a:buNone/>
            </a:pPr>
            <a:r>
              <a:rPr lang="zh-CN" altLang="en-US" sz="1843" b="1">
                <a:solidFill>
                  <a:schemeClr val="bg1"/>
                </a:solidFill>
                <a:latin typeface="微软雅黑" panose="020B0503020204020204" pitchFamily="34" charset="-122"/>
                <a:ea typeface="微软雅黑" panose="020B0503020204020204" pitchFamily="34" charset="-122"/>
              </a:rPr>
              <a:t>物理模型法</a:t>
            </a:r>
            <a:endParaRPr lang="zh-CN" altLang="en-US" sz="1843">
              <a:solidFill>
                <a:schemeClr val="bg1"/>
              </a:solidFill>
            </a:endParaRPr>
          </a:p>
        </p:txBody>
      </p:sp>
      <p:sp>
        <p:nvSpPr>
          <p:cNvPr id="2" name="右箭头 1"/>
          <p:cNvSpPr/>
          <p:nvPr/>
        </p:nvSpPr>
        <p:spPr>
          <a:xfrm>
            <a:off x="5231168" y="3626049"/>
            <a:ext cx="3577600" cy="620443"/>
          </a:xfrm>
          <a:prstGeom prst="rightArrow">
            <a:avLst/>
          </a:prstGeom>
          <a:solidFill>
            <a:srgbClr val="00461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a:latin typeface="微软雅黑" panose="020B0503020204020204" pitchFamily="34" charset="-122"/>
                <a:ea typeface="微软雅黑" panose="020B0503020204020204" pitchFamily="34" charset="-122"/>
              </a:rPr>
              <a:t>反  演</a:t>
            </a:r>
          </a:p>
        </p:txBody>
      </p:sp>
      <p:sp>
        <p:nvSpPr>
          <p:cNvPr id="31" name="矩形 30"/>
          <p:cNvSpPr/>
          <p:nvPr/>
        </p:nvSpPr>
        <p:spPr>
          <a:xfrm>
            <a:off x="229100" y="332754"/>
            <a:ext cx="6372225" cy="733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3600" b="1" dirty="0">
                <a:latin typeface="微软雅黑" panose="020B0503020204020204" pitchFamily="34" charset="-122"/>
                <a:ea typeface="微软雅黑" panose="020B0503020204020204" pitchFamily="34" charset="-122"/>
              </a:rPr>
              <a:t>1.3 </a:t>
            </a:r>
            <a:r>
              <a:rPr lang="zh-CN" altLang="en-US" sz="3600" b="1" dirty="0">
                <a:latin typeface="微软雅黑" panose="020B0503020204020204" pitchFamily="34" charset="-122"/>
                <a:ea typeface="微软雅黑" panose="020B0503020204020204" pitchFamily="34" charset="-122"/>
              </a:rPr>
              <a:t>定性研究和</a:t>
            </a:r>
            <a:r>
              <a:rPr lang="zh-CN" altLang="en-US" sz="3600" b="1" dirty="0" smtClean="0">
                <a:latin typeface="微软雅黑" panose="020B0503020204020204" pitchFamily="34" charset="-122"/>
                <a:ea typeface="微软雅黑" panose="020B0503020204020204" pitchFamily="34" charset="-122"/>
              </a:rPr>
              <a:t>定量研究</a:t>
            </a:r>
            <a:endParaRPr lang="zh-CN" altLang="en-US" sz="3600" b="1" dirty="0">
              <a:latin typeface="微软雅黑" panose="020B0503020204020204" pitchFamily="34" charset="-122"/>
              <a:ea typeface="微软雅黑" panose="020B0503020204020204" pitchFamily="34" charset="-122"/>
            </a:endParaRPr>
          </a:p>
        </p:txBody>
      </p:sp>
      <p:sp>
        <p:nvSpPr>
          <p:cNvPr id="32" name="矩形 27"/>
          <p:cNvSpPr>
            <a:spLocks noChangeArrowheads="1"/>
          </p:cNvSpPr>
          <p:nvPr/>
        </p:nvSpPr>
        <p:spPr bwMode="auto">
          <a:xfrm>
            <a:off x="7007617" y="455281"/>
            <a:ext cx="20162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a:lnSpc>
                <a:spcPct val="100000"/>
              </a:lnSpc>
              <a:spcBef>
                <a:spcPct val="0"/>
              </a:spcBef>
              <a:buFontTx/>
              <a:buNone/>
            </a:pPr>
            <a:r>
              <a:rPr lang="zh-CN" altLang="en-US" sz="2400" dirty="0" smtClean="0"/>
              <a:t>物理模型</a:t>
            </a:r>
            <a:endParaRPr lang="zh-CN" altLang="en-US" sz="2400" dirty="0"/>
          </a:p>
        </p:txBody>
      </p:sp>
    </p:spTree>
    <p:extLst>
      <p:ext uri="{BB962C8B-B14F-4D97-AF65-F5344CB8AC3E}">
        <p14:creationId xmlns:p14="http://schemas.microsoft.com/office/powerpoint/2010/main" val="30268048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5605"/>
                                        </p:tgtEl>
                                        <p:attrNameLst>
                                          <p:attrName>style.visibility</p:attrName>
                                        </p:attrNameLst>
                                      </p:cBhvr>
                                      <p:to>
                                        <p:strVal val="visible"/>
                                      </p:to>
                                    </p:set>
                                    <p:animEffect transition="in" filter="fade">
                                      <p:cBhvr>
                                        <p:cTn id="7" dur="500"/>
                                        <p:tgtEl>
                                          <p:spTgt spid="25605"/>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5606"/>
                                        </p:tgtEl>
                                        <p:attrNameLst>
                                          <p:attrName>style.visibility</p:attrName>
                                        </p:attrNameLst>
                                      </p:cBhvr>
                                      <p:to>
                                        <p:strVal val="visible"/>
                                      </p:to>
                                    </p:set>
                                    <p:animEffect transition="in" filter="wipe(left)">
                                      <p:cBhvr>
                                        <p:cTn id="11" dur="500"/>
                                        <p:tgtEl>
                                          <p:spTgt spid="2560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5602"/>
                                        </p:tgtEl>
                                        <p:attrNameLst>
                                          <p:attrName>style.visibility</p:attrName>
                                        </p:attrNameLst>
                                      </p:cBhvr>
                                      <p:to>
                                        <p:strVal val="visible"/>
                                      </p:to>
                                    </p:set>
                                    <p:animEffect transition="in" filter="fade">
                                      <p:cBhvr>
                                        <p:cTn id="16" dur="500"/>
                                        <p:tgtEl>
                                          <p:spTgt spid="2560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5603"/>
                                        </p:tgtEl>
                                        <p:attrNameLst>
                                          <p:attrName>style.visibility</p:attrName>
                                        </p:attrNameLst>
                                      </p:cBhvr>
                                      <p:to>
                                        <p:strVal val="visible"/>
                                      </p:to>
                                    </p:set>
                                    <p:animEffect transition="in" filter="fade">
                                      <p:cBhvr>
                                        <p:cTn id="21" dur="500"/>
                                        <p:tgtEl>
                                          <p:spTgt spid="2560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5604"/>
                                        </p:tgtEl>
                                        <p:attrNameLst>
                                          <p:attrName>style.visibility</p:attrName>
                                        </p:attrNameLst>
                                      </p:cBhvr>
                                      <p:to>
                                        <p:strVal val="visible"/>
                                      </p:to>
                                    </p:set>
                                    <p:animEffect transition="in" filter="fade">
                                      <p:cBhvr>
                                        <p:cTn id="26" dur="500"/>
                                        <p:tgtEl>
                                          <p:spTgt spid="2560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fade">
                                      <p:cBhvr>
                                        <p:cTn id="34" dur="500"/>
                                        <p:tgtEl>
                                          <p:spTgt spid="4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500"/>
                                        <p:tgtEl>
                                          <p:spTgt spid="41"/>
                                        </p:tgtEl>
                                      </p:cBhvr>
                                    </p:animEffect>
                                  </p:childTnLst>
                                </p:cTn>
                              </p:par>
                              <p:par>
                                <p:cTn id="38" presetID="10" presetClass="entr" presetSubtype="0" fill="hold" nodeType="with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fade">
                                      <p:cBhvr>
                                        <p:cTn id="40" dur="500"/>
                                        <p:tgtEl>
                                          <p:spTgt spid="45"/>
                                        </p:tgtEl>
                                      </p:cBhvr>
                                    </p:animEffect>
                                  </p:childTnLst>
                                </p:cTn>
                              </p:par>
                              <p:par>
                                <p:cTn id="41" presetID="10" presetClass="entr" presetSubtype="0" fill="hold" nodeType="with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fade">
                                      <p:cBhvr>
                                        <p:cTn id="43" dur="500"/>
                                        <p:tgtEl>
                                          <p:spTgt spid="47"/>
                                        </p:tgtEl>
                                      </p:cBhvr>
                                    </p:animEffect>
                                  </p:childTnLst>
                                </p:cTn>
                              </p:par>
                            </p:childTnLst>
                          </p:cTn>
                        </p:par>
                        <p:par>
                          <p:cTn id="44" fill="hold" nodeType="afterGroup">
                            <p:stCondLst>
                              <p:cond delay="500"/>
                            </p:stCondLst>
                            <p:childTnLst>
                              <p:par>
                                <p:cTn id="45" presetID="22" presetClass="entr" presetSubtype="8" fill="hold" grpId="0" nodeType="afterEffect">
                                  <p:stCondLst>
                                    <p:cond delay="250"/>
                                  </p:stCondLst>
                                  <p:childTnLst>
                                    <p:set>
                                      <p:cBhvr>
                                        <p:cTn id="46" dur="1" fill="hold">
                                          <p:stCondLst>
                                            <p:cond delay="0"/>
                                          </p:stCondLst>
                                        </p:cTn>
                                        <p:tgtEl>
                                          <p:spTgt spid="2"/>
                                        </p:tgtEl>
                                        <p:attrNameLst>
                                          <p:attrName>style.visibility</p:attrName>
                                        </p:attrNameLst>
                                      </p:cBhvr>
                                      <p:to>
                                        <p:strVal val="visible"/>
                                      </p:to>
                                    </p:set>
                                    <p:animEffect transition="in" filter="wipe(left)">
                                      <p:cBhvr>
                                        <p:cTn id="47" dur="500"/>
                                        <p:tgtEl>
                                          <p:spTgt spid="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fade">
                                      <p:cBhvr>
                                        <p:cTn id="5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P spid="25603" grpId="0"/>
      <p:bldP spid="25604" grpId="0"/>
      <p:bldP spid="36" grpId="0" animBg="1"/>
      <p:bldP spid="39" grpId="0"/>
      <p:bldP spid="40" grpId="0" animBg="1"/>
      <p:bldP spid="41" grpId="0" animBg="1"/>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7741" y="1060172"/>
            <a:ext cx="9122575" cy="563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764" b="1" dirty="0">
                <a:latin typeface="微软雅黑" panose="020B0503020204020204" pitchFamily="34" charset="-122"/>
                <a:ea typeface="微软雅黑" panose="020B0503020204020204" pitchFamily="34" charset="-122"/>
              </a:rPr>
              <a:t>本 章 内 容</a:t>
            </a:r>
          </a:p>
        </p:txBody>
      </p:sp>
      <p:sp>
        <p:nvSpPr>
          <p:cNvPr id="8" name="任意多边形 21"/>
          <p:cNvSpPr>
            <a:spLocks/>
          </p:cNvSpPr>
          <p:nvPr>
            <p:custDataLst>
              <p:tags r:id="rId1"/>
            </p:custDataLst>
          </p:nvPr>
        </p:nvSpPr>
        <p:spPr bwMode="auto">
          <a:xfrm>
            <a:off x="2146381" y="1798243"/>
            <a:ext cx="130427" cy="4033484"/>
          </a:xfrm>
          <a:custGeom>
            <a:avLst/>
            <a:gdLst>
              <a:gd name="T0" fmla="*/ 0 w 169863"/>
              <a:gd name="T1" fmla="*/ 0 h 4347924"/>
              <a:gd name="T2" fmla="*/ 169863 w 169863"/>
              <a:gd name="T3" fmla="*/ 0 h 4347924"/>
              <a:gd name="T4" fmla="*/ 169863 w 169863"/>
              <a:gd name="T5" fmla="*/ 6475848 h 4347924"/>
              <a:gd name="T6" fmla="*/ 0 w 169863"/>
              <a:gd name="T7" fmla="*/ 6475848 h 43479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9863" h="4347924">
                <a:moveTo>
                  <a:pt x="0" y="0"/>
                </a:moveTo>
                <a:lnTo>
                  <a:pt x="169863" y="0"/>
                </a:lnTo>
                <a:lnTo>
                  <a:pt x="169863" y="4347924"/>
                </a:lnTo>
                <a:lnTo>
                  <a:pt x="0" y="4347924"/>
                </a:lnTo>
                <a:lnTo>
                  <a:pt x="0" y="0"/>
                </a:lnTo>
                <a:close/>
              </a:path>
            </a:pathLst>
          </a:custGeom>
          <a:solidFill>
            <a:schemeClr val="tx1">
              <a:lumMod val="50000"/>
              <a:lumOff val="50000"/>
            </a:schemeClr>
          </a:solidFill>
          <a:ln>
            <a:noFill/>
          </a:ln>
        </p:spPr>
        <p:txBody>
          <a:bodyPr anchor="ctr"/>
          <a:lstStyle/>
          <a:p>
            <a:pPr>
              <a:defRPr/>
            </a:pPr>
            <a:endParaRPr lang="zh-CN" altLang="en-US"/>
          </a:p>
        </p:txBody>
      </p:sp>
      <p:grpSp>
        <p:nvGrpSpPr>
          <p:cNvPr id="2" name="组合 1"/>
          <p:cNvGrpSpPr>
            <a:grpSpLocks/>
          </p:cNvGrpSpPr>
          <p:nvPr/>
        </p:nvGrpSpPr>
        <p:grpSpPr bwMode="auto">
          <a:xfrm>
            <a:off x="2211594" y="2160290"/>
            <a:ext cx="4912343" cy="3007134"/>
            <a:chOff x="2794000" y="2241550"/>
            <a:chExt cx="6397625" cy="3916363"/>
          </a:xfrm>
        </p:grpSpPr>
        <p:grpSp>
          <p:nvGrpSpPr>
            <p:cNvPr id="4101" name="组合 20"/>
            <p:cNvGrpSpPr>
              <a:grpSpLocks/>
            </p:cNvGrpSpPr>
            <p:nvPr/>
          </p:nvGrpSpPr>
          <p:grpSpPr bwMode="auto">
            <a:xfrm>
              <a:off x="2794000" y="2241550"/>
              <a:ext cx="6397625" cy="984250"/>
              <a:chOff x="2794001" y="2646363"/>
              <a:chExt cx="6397624" cy="984250"/>
            </a:xfrm>
          </p:grpSpPr>
          <p:grpSp>
            <p:nvGrpSpPr>
              <p:cNvPr id="4116" name="组合 19"/>
              <p:cNvGrpSpPr>
                <a:grpSpLocks/>
              </p:cNvGrpSpPr>
              <p:nvPr/>
            </p:nvGrpSpPr>
            <p:grpSpPr bwMode="auto">
              <a:xfrm>
                <a:off x="2794001" y="2784476"/>
                <a:ext cx="1274763" cy="708025"/>
                <a:chOff x="2794001" y="2784476"/>
                <a:chExt cx="1274763" cy="708025"/>
              </a:xfrm>
            </p:grpSpPr>
            <p:sp>
              <p:nvSpPr>
                <p:cNvPr id="9" name="圆角矩形 4"/>
                <p:cNvSpPr/>
                <p:nvPr>
                  <p:custDataLst>
                    <p:tags r:id="rId9"/>
                  </p:custDataLst>
                </p:nvPr>
              </p:nvSpPr>
              <p:spPr>
                <a:xfrm>
                  <a:off x="2794001" y="2784476"/>
                  <a:ext cx="1274763" cy="708025"/>
                </a:xfrm>
                <a:custGeom>
                  <a:avLst/>
                  <a:gdLst/>
                  <a:ahLst/>
                  <a:cxnLst/>
                  <a:rect l="l" t="t" r="r" b="b"/>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close/>
                    </a:path>
                  </a:pathLst>
                </a:custGeom>
                <a:solidFill>
                  <a:srgbClr val="004611"/>
                </a:solidFill>
                <a:ln w="25400" cap="flat" cmpd="sng" algn="ctr">
                  <a:noFill/>
                  <a:prstDash val="solid"/>
                </a:ln>
                <a:effectLst>
                  <a:outerShdw blurRad="76200" dist="25400" dir="2700000" algn="tl" rotWithShape="0">
                    <a:prstClr val="black">
                      <a:alpha val="15000"/>
                    </a:prstClr>
                  </a:outerShdw>
                </a:effectLst>
              </p:spPr>
              <p:txBody>
                <a:bodyPr lIns="52658" tIns="26329" rIns="52658" bIns="26329" anchor="ctr"/>
                <a:lstStyle/>
                <a:p>
                  <a:pPr algn="ctr" fontAlgn="auto">
                    <a:spcBef>
                      <a:spcPts val="0"/>
                    </a:spcBef>
                    <a:spcAft>
                      <a:spcPts val="0"/>
                    </a:spcAft>
                    <a:defRPr/>
                  </a:pPr>
                  <a:endParaRPr lang="en-US" sz="1200" kern="0" dirty="0">
                    <a:solidFill>
                      <a:sysClr val="window" lastClr="FFFFFF"/>
                    </a:solidFill>
                    <a:latin typeface="Calibri"/>
                  </a:endParaRPr>
                </a:p>
              </p:txBody>
            </p:sp>
            <p:sp>
              <p:nvSpPr>
                <p:cNvPr id="10" name="椭圆 9"/>
                <p:cNvSpPr/>
                <p:nvPr>
                  <p:custDataLst>
                    <p:tags r:id="rId10"/>
                  </p:custDataLst>
                </p:nvPr>
              </p:nvSpPr>
              <p:spPr>
                <a:xfrm>
                  <a:off x="2907088" y="2891940"/>
                  <a:ext cx="949507" cy="521184"/>
                </a:xfrm>
                <a:prstGeom prst="ellipse">
                  <a:avLst/>
                </a:prstGeom>
                <a:solidFill>
                  <a:srgbClr val="FFFFFF"/>
                </a:solidFill>
                <a:ln>
                  <a:solidFill>
                    <a:srgbClr val="FFFFFF"/>
                  </a:solidFill>
                </a:ln>
                <a:effectLst>
                  <a:innerShdw blurRad="76200" dist="25400" dir="18900000">
                    <a:prstClr val="black">
                      <a:alpha val="15000"/>
                    </a:prstClr>
                  </a:innerShdw>
                </a:effectLst>
              </p:spPr>
              <p:txBody>
                <a:bodyPr lIns="0" tIns="0" rIns="0" bIns="0" anchor="ctr"/>
                <a:lstStyle/>
                <a:p>
                  <a:pPr algn="ctr" fontAlgn="auto">
                    <a:spcBef>
                      <a:spcPts val="0"/>
                    </a:spcBef>
                    <a:spcAft>
                      <a:spcPts val="0"/>
                    </a:spcAft>
                    <a:defRPr/>
                  </a:pPr>
                  <a:r>
                    <a:rPr lang="en-US" altLang="zh-CN" sz="2800" b="1" dirty="0">
                      <a:solidFill>
                        <a:schemeClr val="tx1">
                          <a:lumMod val="75000"/>
                          <a:lumOff val="25000"/>
                        </a:schemeClr>
                      </a:solidFill>
                      <a:latin typeface="+mn-lt"/>
                      <a:ea typeface="微软雅黑" panose="020B0503020204020204" pitchFamily="34" charset="-122"/>
                      <a:cs typeface="Segoe UI" panose="020B0502040204020203" pitchFamily="34" charset="0"/>
                    </a:rPr>
                    <a:t>01</a:t>
                  </a:r>
                  <a:endParaRPr lang="zh-CN" altLang="en-US" sz="2800" b="1" dirty="0">
                    <a:solidFill>
                      <a:schemeClr val="tx1">
                        <a:lumMod val="75000"/>
                        <a:lumOff val="25000"/>
                      </a:schemeClr>
                    </a:solidFill>
                    <a:latin typeface="+mn-lt"/>
                    <a:ea typeface="微软雅黑" panose="020B0503020204020204" pitchFamily="34" charset="-122"/>
                    <a:cs typeface="Segoe UI" panose="020B0502040204020203" pitchFamily="34" charset="0"/>
                  </a:endParaRPr>
                </a:p>
              </p:txBody>
            </p:sp>
          </p:grpSp>
          <p:sp>
            <p:nvSpPr>
              <p:cNvPr id="4117" name="TextBox 33"/>
              <p:cNvSpPr txBox="1">
                <a:spLocks noChangeArrowheads="1"/>
              </p:cNvSpPr>
              <p:nvPr>
                <p:custDataLst>
                  <p:tags r:id="rId8"/>
                </p:custDataLst>
              </p:nvPr>
            </p:nvSpPr>
            <p:spPr bwMode="auto">
              <a:xfrm>
                <a:off x="4195764" y="2646363"/>
                <a:ext cx="4995861"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00000"/>
                  </a:lnSpc>
                  <a:spcBef>
                    <a:spcPct val="0"/>
                  </a:spcBef>
                  <a:buFontTx/>
                  <a:buNone/>
                </a:pPr>
                <a:r>
                  <a:rPr lang="zh-CN" altLang="en-US" b="1" dirty="0">
                    <a:solidFill>
                      <a:srgbClr val="404040"/>
                    </a:solidFill>
                    <a:latin typeface="微软雅黑" panose="020B0503020204020204" pitchFamily="34" charset="-122"/>
                    <a:ea typeface="微软雅黑" panose="020B0503020204020204" pitchFamily="34" charset="-122"/>
                    <a:cs typeface="Arial" panose="020B0604020202020204" pitchFamily="34" charset="0"/>
                  </a:rPr>
                  <a:t>植被遥感的概念</a:t>
                </a:r>
                <a:endParaRPr lang="en-US" altLang="zh-CN" b="1" dirty="0">
                  <a:solidFill>
                    <a:srgbClr val="404040"/>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4102" name="组合 23"/>
            <p:cNvGrpSpPr>
              <a:grpSpLocks/>
            </p:cNvGrpSpPr>
            <p:nvPr/>
          </p:nvGrpSpPr>
          <p:grpSpPr bwMode="auto">
            <a:xfrm>
              <a:off x="2794000" y="3708400"/>
              <a:ext cx="6397625" cy="984250"/>
              <a:chOff x="2794001" y="3816350"/>
              <a:chExt cx="6397624" cy="984250"/>
            </a:xfrm>
          </p:grpSpPr>
          <p:grpSp>
            <p:nvGrpSpPr>
              <p:cNvPr id="4110" name="组合 21"/>
              <p:cNvGrpSpPr>
                <a:grpSpLocks/>
              </p:cNvGrpSpPr>
              <p:nvPr/>
            </p:nvGrpSpPr>
            <p:grpSpPr bwMode="auto">
              <a:xfrm>
                <a:off x="2794001" y="3954463"/>
                <a:ext cx="1274763" cy="708025"/>
                <a:chOff x="2794001" y="3959226"/>
                <a:chExt cx="1274763" cy="708025"/>
              </a:xfrm>
            </p:grpSpPr>
            <p:sp>
              <p:nvSpPr>
                <p:cNvPr id="11" name="圆角矩形 4"/>
                <p:cNvSpPr/>
                <p:nvPr>
                  <p:custDataLst>
                    <p:tags r:id="rId6"/>
                  </p:custDataLst>
                </p:nvPr>
              </p:nvSpPr>
              <p:spPr>
                <a:xfrm>
                  <a:off x="2794001" y="3959226"/>
                  <a:ext cx="1274763" cy="708025"/>
                </a:xfrm>
                <a:custGeom>
                  <a:avLst/>
                  <a:gdLst/>
                  <a:ahLst/>
                  <a:cxnLst/>
                  <a:rect l="l" t="t" r="r" b="b"/>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close/>
                    </a:path>
                  </a:pathLst>
                </a:custGeom>
                <a:solidFill>
                  <a:srgbClr val="004611"/>
                </a:solidFill>
                <a:ln w="25400" cap="flat" cmpd="sng" algn="ctr">
                  <a:noFill/>
                  <a:prstDash val="solid"/>
                </a:ln>
                <a:effectLst>
                  <a:outerShdw blurRad="76200" dist="25400" dir="2700000" algn="tl" rotWithShape="0">
                    <a:prstClr val="black">
                      <a:alpha val="15000"/>
                    </a:prstClr>
                  </a:outerShdw>
                </a:effectLst>
              </p:spPr>
              <p:txBody>
                <a:bodyPr lIns="52658" tIns="26329" rIns="52658" bIns="26329" anchor="ctr"/>
                <a:lstStyle/>
                <a:p>
                  <a:pPr algn="ctr" fontAlgn="auto">
                    <a:spcBef>
                      <a:spcPts val="0"/>
                    </a:spcBef>
                    <a:spcAft>
                      <a:spcPts val="0"/>
                    </a:spcAft>
                    <a:defRPr/>
                  </a:pPr>
                  <a:endParaRPr lang="en-US" sz="1200" kern="0">
                    <a:solidFill>
                      <a:sysClr val="window" lastClr="FFFFFF"/>
                    </a:solidFill>
                    <a:latin typeface="Calibri"/>
                  </a:endParaRPr>
                </a:p>
              </p:txBody>
            </p:sp>
            <p:sp>
              <p:nvSpPr>
                <p:cNvPr id="12" name="椭圆 11"/>
                <p:cNvSpPr/>
                <p:nvPr>
                  <p:custDataLst>
                    <p:tags r:id="rId7"/>
                  </p:custDataLst>
                </p:nvPr>
              </p:nvSpPr>
              <p:spPr>
                <a:xfrm>
                  <a:off x="2975870" y="4052512"/>
                  <a:ext cx="895843" cy="521184"/>
                </a:xfrm>
                <a:prstGeom prst="ellipse">
                  <a:avLst/>
                </a:prstGeom>
                <a:solidFill>
                  <a:srgbClr val="FFFFFF"/>
                </a:solidFill>
                <a:ln>
                  <a:solidFill>
                    <a:srgbClr val="FFFFFF"/>
                  </a:solidFill>
                </a:ln>
                <a:effectLst>
                  <a:innerShdw blurRad="76200" dist="25400" dir="18900000">
                    <a:prstClr val="black">
                      <a:alpha val="15000"/>
                    </a:prstClr>
                  </a:innerShdw>
                </a:effectLst>
              </p:spPr>
              <p:txBody>
                <a:bodyPr lIns="0" tIns="0" rIns="0" bIns="0" anchor="ctr"/>
                <a:lstStyle/>
                <a:p>
                  <a:pPr algn="ctr" fontAlgn="auto">
                    <a:spcBef>
                      <a:spcPts val="0"/>
                    </a:spcBef>
                    <a:spcAft>
                      <a:spcPts val="0"/>
                    </a:spcAft>
                    <a:defRPr/>
                  </a:pPr>
                  <a:r>
                    <a:rPr lang="en-US" altLang="zh-CN" sz="2800" b="1" dirty="0">
                      <a:solidFill>
                        <a:schemeClr val="tx1">
                          <a:lumMod val="75000"/>
                          <a:lumOff val="25000"/>
                        </a:schemeClr>
                      </a:solidFill>
                      <a:latin typeface="+mn-lt"/>
                      <a:ea typeface="微软雅黑" panose="020B0503020204020204" pitchFamily="34" charset="-122"/>
                      <a:cs typeface="Segoe UI" panose="020B0502040204020203" pitchFamily="34" charset="0"/>
                    </a:rPr>
                    <a:t>02</a:t>
                  </a:r>
                  <a:endParaRPr lang="zh-CN" altLang="en-US" sz="2800" b="1" dirty="0">
                    <a:solidFill>
                      <a:schemeClr val="tx1">
                        <a:lumMod val="75000"/>
                        <a:lumOff val="25000"/>
                      </a:schemeClr>
                    </a:solidFill>
                    <a:latin typeface="+mn-lt"/>
                    <a:ea typeface="微软雅黑" panose="020B0503020204020204" pitchFamily="34" charset="-122"/>
                    <a:cs typeface="Segoe UI" panose="020B0502040204020203" pitchFamily="34" charset="0"/>
                  </a:endParaRPr>
                </a:p>
              </p:txBody>
            </p:sp>
          </p:grpSp>
          <p:sp>
            <p:nvSpPr>
              <p:cNvPr id="4111" name="TextBox 33"/>
              <p:cNvSpPr txBox="1">
                <a:spLocks noChangeArrowheads="1"/>
              </p:cNvSpPr>
              <p:nvPr>
                <p:custDataLst>
                  <p:tags r:id="rId5"/>
                </p:custDataLst>
              </p:nvPr>
            </p:nvSpPr>
            <p:spPr bwMode="auto">
              <a:xfrm>
                <a:off x="4195763" y="3816350"/>
                <a:ext cx="4995862"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00000"/>
                  </a:lnSpc>
                  <a:spcBef>
                    <a:spcPct val="0"/>
                  </a:spcBef>
                  <a:buFontTx/>
                  <a:buNone/>
                </a:pPr>
                <a:r>
                  <a:rPr lang="zh-CN" altLang="en-US" b="1" dirty="0">
                    <a:solidFill>
                      <a:srgbClr val="404040"/>
                    </a:solidFill>
                    <a:latin typeface="微软雅黑" panose="020B0503020204020204" pitchFamily="34" charset="-122"/>
                    <a:ea typeface="微软雅黑" panose="020B0503020204020204" pitchFamily="34" charset="-122"/>
                    <a:cs typeface="Arial" panose="020B0604020202020204" pitchFamily="34" charset="0"/>
                  </a:rPr>
                  <a:t>植被遥感的基本原理</a:t>
                </a:r>
                <a:endParaRPr lang="en-US" altLang="zh-CN" b="1" dirty="0">
                  <a:solidFill>
                    <a:srgbClr val="404040"/>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4103" name="组合 25"/>
            <p:cNvGrpSpPr>
              <a:grpSpLocks/>
            </p:cNvGrpSpPr>
            <p:nvPr/>
          </p:nvGrpSpPr>
          <p:grpSpPr bwMode="auto">
            <a:xfrm>
              <a:off x="2794000" y="5175250"/>
              <a:ext cx="6397625" cy="982663"/>
              <a:chOff x="2794001" y="5013326"/>
              <a:chExt cx="6397624" cy="982663"/>
            </a:xfrm>
          </p:grpSpPr>
          <p:grpSp>
            <p:nvGrpSpPr>
              <p:cNvPr id="4104" name="组合 24"/>
              <p:cNvGrpSpPr>
                <a:grpSpLocks/>
              </p:cNvGrpSpPr>
              <p:nvPr/>
            </p:nvGrpSpPr>
            <p:grpSpPr bwMode="auto">
              <a:xfrm>
                <a:off x="2794001" y="5151439"/>
                <a:ext cx="1274763" cy="706437"/>
                <a:chOff x="2794001" y="5155408"/>
                <a:chExt cx="1274763" cy="706437"/>
              </a:xfrm>
            </p:grpSpPr>
            <p:sp>
              <p:nvSpPr>
                <p:cNvPr id="13" name="圆角矩形 4"/>
                <p:cNvSpPr/>
                <p:nvPr>
                  <p:custDataLst>
                    <p:tags r:id="rId3"/>
                  </p:custDataLst>
                </p:nvPr>
              </p:nvSpPr>
              <p:spPr>
                <a:xfrm>
                  <a:off x="2794001" y="5155408"/>
                  <a:ext cx="1274763" cy="706437"/>
                </a:xfrm>
                <a:custGeom>
                  <a:avLst/>
                  <a:gdLst/>
                  <a:ahLst/>
                  <a:cxnLst/>
                  <a:rect l="l" t="t" r="r" b="b"/>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close/>
                    </a:path>
                  </a:pathLst>
                </a:custGeom>
                <a:solidFill>
                  <a:srgbClr val="004611"/>
                </a:solidFill>
                <a:ln w="25400" cap="flat" cmpd="sng" algn="ctr">
                  <a:noFill/>
                  <a:prstDash val="solid"/>
                </a:ln>
                <a:effectLst>
                  <a:outerShdw blurRad="76200" dist="25400" dir="2700000" algn="tl" rotWithShape="0">
                    <a:prstClr val="black">
                      <a:alpha val="15000"/>
                    </a:prstClr>
                  </a:outerShdw>
                </a:effectLst>
              </p:spPr>
              <p:txBody>
                <a:bodyPr lIns="52658" tIns="26329" rIns="52658" bIns="26329" anchor="ctr"/>
                <a:lstStyle/>
                <a:p>
                  <a:pPr algn="ctr" fontAlgn="auto">
                    <a:spcBef>
                      <a:spcPts val="0"/>
                    </a:spcBef>
                    <a:spcAft>
                      <a:spcPts val="0"/>
                    </a:spcAft>
                    <a:defRPr/>
                  </a:pPr>
                  <a:endParaRPr lang="en-US" sz="1200" kern="0">
                    <a:solidFill>
                      <a:sysClr val="window" lastClr="FFFFFF"/>
                    </a:solidFill>
                    <a:latin typeface="Calibri"/>
                  </a:endParaRPr>
                </a:p>
              </p:txBody>
            </p:sp>
            <p:sp>
              <p:nvSpPr>
                <p:cNvPr id="14" name="椭圆 13"/>
                <p:cNvSpPr/>
                <p:nvPr>
                  <p:custDataLst>
                    <p:tags r:id="rId4"/>
                  </p:custDataLst>
                </p:nvPr>
              </p:nvSpPr>
              <p:spPr>
                <a:xfrm>
                  <a:off x="2991050" y="5248033"/>
                  <a:ext cx="880663" cy="521184"/>
                </a:xfrm>
                <a:prstGeom prst="ellipse">
                  <a:avLst/>
                </a:prstGeom>
                <a:solidFill>
                  <a:srgbClr val="FFFFFF"/>
                </a:solidFill>
                <a:ln>
                  <a:solidFill>
                    <a:srgbClr val="FFFFFF"/>
                  </a:solidFill>
                </a:ln>
                <a:effectLst>
                  <a:innerShdw blurRad="76200" dist="25400" dir="18900000">
                    <a:prstClr val="black">
                      <a:alpha val="15000"/>
                    </a:prstClr>
                  </a:innerShdw>
                </a:effectLst>
              </p:spPr>
              <p:txBody>
                <a:bodyPr lIns="0" tIns="0" rIns="0" bIns="0" anchor="ctr"/>
                <a:lstStyle/>
                <a:p>
                  <a:pPr algn="ctr" fontAlgn="auto">
                    <a:spcBef>
                      <a:spcPts val="0"/>
                    </a:spcBef>
                    <a:spcAft>
                      <a:spcPts val="0"/>
                    </a:spcAft>
                    <a:defRPr/>
                  </a:pPr>
                  <a:r>
                    <a:rPr lang="en-US" altLang="zh-CN" sz="2800" b="1" dirty="0">
                      <a:solidFill>
                        <a:schemeClr val="tx1">
                          <a:lumMod val="75000"/>
                          <a:lumOff val="25000"/>
                        </a:schemeClr>
                      </a:solidFill>
                      <a:latin typeface="+mn-lt"/>
                      <a:ea typeface="微软雅黑" panose="020B0503020204020204" pitchFamily="34" charset="-122"/>
                      <a:cs typeface="Segoe UI" panose="020B0502040204020203" pitchFamily="34" charset="0"/>
                    </a:rPr>
                    <a:t>03</a:t>
                  </a:r>
                  <a:endParaRPr lang="zh-CN" altLang="en-US" sz="2800" b="1" dirty="0">
                    <a:solidFill>
                      <a:schemeClr val="tx1">
                        <a:lumMod val="75000"/>
                        <a:lumOff val="25000"/>
                      </a:schemeClr>
                    </a:solidFill>
                    <a:latin typeface="+mn-lt"/>
                    <a:ea typeface="微软雅黑" panose="020B0503020204020204" pitchFamily="34" charset="-122"/>
                    <a:cs typeface="Segoe UI" panose="020B0502040204020203" pitchFamily="34" charset="0"/>
                  </a:endParaRPr>
                </a:p>
              </p:txBody>
            </p:sp>
          </p:grpSp>
          <p:sp>
            <p:nvSpPr>
              <p:cNvPr id="4105" name="TextBox 33"/>
              <p:cNvSpPr txBox="1">
                <a:spLocks noChangeArrowheads="1"/>
              </p:cNvSpPr>
              <p:nvPr>
                <p:custDataLst>
                  <p:tags r:id="rId2"/>
                </p:custDataLst>
              </p:nvPr>
            </p:nvSpPr>
            <p:spPr bwMode="auto">
              <a:xfrm>
                <a:off x="4195763" y="5013326"/>
                <a:ext cx="4995862" cy="98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00000"/>
                  </a:lnSpc>
                  <a:spcBef>
                    <a:spcPct val="0"/>
                  </a:spcBef>
                  <a:buFontTx/>
                  <a:buNone/>
                </a:pPr>
                <a:r>
                  <a:rPr lang="zh-CN" altLang="en-US" b="1">
                    <a:solidFill>
                      <a:srgbClr val="404040"/>
                    </a:solidFill>
                    <a:latin typeface="微软雅黑" panose="020B0503020204020204" pitchFamily="34" charset="-122"/>
                    <a:ea typeface="微软雅黑" panose="020B0503020204020204" pitchFamily="34" charset="-122"/>
                    <a:cs typeface="Arial" panose="020B0604020202020204" pitchFamily="34" charset="0"/>
                  </a:rPr>
                  <a:t>定性研究和定量研究</a:t>
                </a:r>
                <a:endParaRPr lang="en-US" altLang="zh-CN" b="1">
                  <a:solidFill>
                    <a:srgbClr val="404040"/>
                  </a:solidFill>
                  <a:latin typeface="微软雅黑" panose="020B0503020204020204" pitchFamily="34" charset="-122"/>
                  <a:ea typeface="微软雅黑" panose="020B0503020204020204" pitchFamily="34" charset="-122"/>
                  <a:cs typeface="Arial" panose="020B0604020202020204" pitchFamily="34" charset="0"/>
                </a:endParaRPr>
              </a:p>
            </p:txBody>
          </p:sp>
        </p:grpSp>
      </p:grpSp>
      <p:sp>
        <p:nvSpPr>
          <p:cNvPr id="20" name="Text Box 3"/>
          <p:cNvSpPr txBox="1">
            <a:spLocks noChangeArrowheads="1"/>
          </p:cNvSpPr>
          <p:nvPr/>
        </p:nvSpPr>
        <p:spPr bwMode="auto">
          <a:xfrm>
            <a:off x="2114590" y="294700"/>
            <a:ext cx="393430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400" dirty="0" smtClean="0">
                <a:solidFill>
                  <a:schemeClr val="bg1"/>
                </a:solidFill>
                <a:latin typeface="隶书" panose="02010509060101010101" pitchFamily="49" charset="-122"/>
                <a:ea typeface="隶书" panose="02010509060101010101" pitchFamily="49" charset="-122"/>
              </a:rPr>
              <a:t>本章内容</a:t>
            </a:r>
            <a:endParaRPr lang="zh-CN" altLang="en-US" sz="4400" dirty="0">
              <a:solidFill>
                <a:schemeClr val="bg1"/>
              </a:solidFill>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30032762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nodeType="afterGroup">
                            <p:stCondLst>
                              <p:cond delay="500"/>
                            </p:stCondLst>
                            <p:childTnLst>
                              <p:par>
                                <p:cTn id="9" presetID="17"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ppt_x</p:attrName>
                                        </p:attrNameLst>
                                      </p:cBhvr>
                                      <p:tavLst>
                                        <p:tav tm="0">
                                          <p:val>
                                            <p:strVal val="#ppt_x-#ppt_w/2"/>
                                          </p:val>
                                        </p:tav>
                                        <p:tav tm="100000">
                                          <p:val>
                                            <p:strVal val="#ppt_x"/>
                                          </p:val>
                                        </p:tav>
                                      </p:tavLst>
                                    </p:anim>
                                    <p:anim calcmode="lin" valueType="num">
                                      <p:cBhvr>
                                        <p:cTn id="12" dur="500" fill="hold"/>
                                        <p:tgtEl>
                                          <p:spTgt spid="2"/>
                                        </p:tgtEl>
                                        <p:attrNameLst>
                                          <p:attrName>ppt_y</p:attrName>
                                        </p:attrNameLst>
                                      </p:cBhvr>
                                      <p:tavLst>
                                        <p:tav tm="0">
                                          <p:val>
                                            <p:strVal val="#ppt_y"/>
                                          </p:val>
                                        </p:tav>
                                        <p:tav tm="100000">
                                          <p:val>
                                            <p:strVal val="#ppt_y"/>
                                          </p:val>
                                        </p:tav>
                                      </p:tavLst>
                                    </p:anim>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MH_Text_1"/>
          <p:cNvSpPr>
            <a:spLocks noChangeArrowheads="1"/>
          </p:cNvSpPr>
          <p:nvPr>
            <p:custDataLst>
              <p:tags r:id="rId1"/>
            </p:custDataLst>
          </p:nvPr>
        </p:nvSpPr>
        <p:spPr bwMode="auto">
          <a:xfrm>
            <a:off x="2512829" y="1895049"/>
            <a:ext cx="2775534" cy="5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2000">
                <a:latin typeface="等线" panose="02010600030101010101" pitchFamily="2" charset="-122"/>
              </a:rPr>
              <a:t>植被参数观测数据、遥感数据</a:t>
            </a:r>
            <a:endParaRPr lang="en-US" altLang="zh-CN" sz="2000">
              <a:latin typeface="等线" panose="02010600030101010101" pitchFamily="2" charset="-122"/>
            </a:endParaRPr>
          </a:p>
        </p:txBody>
      </p:sp>
      <p:sp>
        <p:nvSpPr>
          <p:cNvPr id="26627" name="MH_Text_2"/>
          <p:cNvSpPr>
            <a:spLocks noChangeArrowheads="1"/>
          </p:cNvSpPr>
          <p:nvPr>
            <p:custDataLst>
              <p:tags r:id="rId2"/>
            </p:custDataLst>
          </p:nvPr>
        </p:nvSpPr>
        <p:spPr bwMode="auto">
          <a:xfrm>
            <a:off x="2512829" y="2918962"/>
            <a:ext cx="2775534" cy="544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2000" dirty="0">
                <a:latin typeface="等线" panose="02010600030101010101" pitchFamily="2" charset="-122"/>
              </a:rPr>
              <a:t>统计分析，拟合模型</a:t>
            </a:r>
            <a:endParaRPr lang="en-US" altLang="zh-CN" sz="2000" dirty="0">
              <a:latin typeface="等线" panose="02010600030101010101" pitchFamily="2" charset="-122"/>
            </a:endParaRPr>
          </a:p>
        </p:txBody>
      </p:sp>
      <p:sp>
        <p:nvSpPr>
          <p:cNvPr id="26628" name="MH_Text_3"/>
          <p:cNvSpPr>
            <a:spLocks noChangeArrowheads="1"/>
          </p:cNvSpPr>
          <p:nvPr>
            <p:custDataLst>
              <p:tags r:id="rId3"/>
            </p:custDataLst>
          </p:nvPr>
        </p:nvSpPr>
        <p:spPr bwMode="auto">
          <a:xfrm>
            <a:off x="2512829" y="3941656"/>
            <a:ext cx="2775534" cy="544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2000">
                <a:latin typeface="等线" panose="02010600030101010101" pitchFamily="2" charset="-122"/>
              </a:rPr>
              <a:t>利用模型计算植被参数</a:t>
            </a:r>
            <a:endParaRPr lang="en-US" altLang="zh-CN" sz="2000">
              <a:latin typeface="等线" panose="02010600030101010101" pitchFamily="2" charset="-122"/>
            </a:endParaRPr>
          </a:p>
        </p:txBody>
      </p:sp>
      <p:grpSp>
        <p:nvGrpSpPr>
          <p:cNvPr id="26629" name="组合 34"/>
          <p:cNvGrpSpPr>
            <a:grpSpLocks/>
          </p:cNvGrpSpPr>
          <p:nvPr/>
        </p:nvGrpSpPr>
        <p:grpSpPr bwMode="auto">
          <a:xfrm>
            <a:off x="288256" y="1394064"/>
            <a:ext cx="861794" cy="3593446"/>
            <a:chOff x="188572" y="1402894"/>
            <a:chExt cx="1123690" cy="4680000"/>
          </a:xfrm>
        </p:grpSpPr>
        <p:pic>
          <p:nvPicPr>
            <p:cNvPr id="26646" name="MH_Other_5"/>
            <p:cNvPicPr>
              <a:picLocks noChangeAspect="1"/>
            </p:cNvPicPr>
            <p:nvPr>
              <p:custDataLst>
                <p:tags r:id="rId10"/>
              </p:custDataLst>
            </p:nvPr>
          </p:nvPicPr>
          <p:blipFill>
            <a:blip r:embed="rId14">
              <a:extLst>
                <a:ext uri="{28A0092B-C50C-407E-A947-70E740481C1C}">
                  <a14:useLocalDpi xmlns:a14="http://schemas.microsoft.com/office/drawing/2010/main" val="0"/>
                </a:ext>
              </a:extLst>
            </a:blip>
            <a:srcRect t="20860" r="87917" b="19460"/>
            <a:stretch>
              <a:fillRect/>
            </a:stretch>
          </p:blipFill>
          <p:spPr bwMode="auto">
            <a:xfrm>
              <a:off x="188572" y="1402894"/>
              <a:ext cx="128327" cy="46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7" name="MH_Other_6"/>
            <p:cNvPicPr>
              <a:picLocks noChangeAspect="1"/>
            </p:cNvPicPr>
            <p:nvPr>
              <p:custDataLst>
                <p:tags r:id="rId11"/>
              </p:custDataLst>
            </p:nvPr>
          </p:nvPicPr>
          <p:blipFill>
            <a:blip r:embed="rId15">
              <a:extLst>
                <a:ext uri="{28A0092B-C50C-407E-A947-70E740481C1C}">
                  <a14:useLocalDpi xmlns:a14="http://schemas.microsoft.com/office/drawing/2010/main" val="0"/>
                </a:ext>
              </a:extLst>
            </a:blip>
            <a:srcRect l="87917" t="20860" b="19460"/>
            <a:stretch>
              <a:fillRect/>
            </a:stretch>
          </p:blipFill>
          <p:spPr bwMode="auto">
            <a:xfrm>
              <a:off x="1183935" y="1402894"/>
              <a:ext cx="128327" cy="46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MH_Title_1"/>
            <p:cNvSpPr/>
            <p:nvPr>
              <p:custDataLst>
                <p:tags r:id="rId12"/>
              </p:custDataLst>
            </p:nvPr>
          </p:nvSpPr>
          <p:spPr>
            <a:xfrm>
              <a:off x="333250" y="1402894"/>
              <a:ext cx="861232" cy="4680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anchor="ctr">
              <a:normAutofit/>
            </a:bodyPr>
            <a:lstStyle/>
            <a:p>
              <a:pPr algn="ctr" fontAlgn="auto">
                <a:spcBef>
                  <a:spcPts val="0"/>
                </a:spcBef>
                <a:spcAft>
                  <a:spcPts val="0"/>
                </a:spcAft>
                <a:defRPr/>
              </a:pPr>
              <a:r>
                <a:rPr lang="zh-CN" altLang="en-US" sz="2800" b="1" spc="77" dirty="0">
                  <a:solidFill>
                    <a:srgbClr val="004611"/>
                  </a:solidFill>
                  <a:latin typeface="微软雅黑" panose="020B0503020204020204" pitchFamily="34" charset="-122"/>
                  <a:ea typeface="微软雅黑" panose="020B0503020204020204" pitchFamily="34" charset="-122"/>
                </a:rPr>
                <a:t>统 计 模 型 法</a:t>
              </a:r>
              <a:endParaRPr lang="en-US" altLang="zh-CN" sz="2800" b="1" spc="77" dirty="0">
                <a:solidFill>
                  <a:srgbClr val="004611"/>
                </a:solidFill>
                <a:latin typeface="微软雅黑" panose="020B0503020204020204" pitchFamily="34" charset="-122"/>
                <a:ea typeface="微软雅黑" panose="020B0503020204020204" pitchFamily="34" charset="-122"/>
              </a:endParaRPr>
            </a:p>
          </p:txBody>
        </p:sp>
      </p:grpSp>
      <p:grpSp>
        <p:nvGrpSpPr>
          <p:cNvPr id="26630" name="组合 33"/>
          <p:cNvGrpSpPr>
            <a:grpSpLocks/>
          </p:cNvGrpSpPr>
          <p:nvPr/>
        </p:nvGrpSpPr>
        <p:grpSpPr bwMode="auto">
          <a:xfrm>
            <a:off x="1052534" y="1971843"/>
            <a:ext cx="1460295" cy="2437887"/>
            <a:chOff x="1183934" y="2223865"/>
            <a:chExt cx="1901736" cy="3175464"/>
          </a:xfrm>
        </p:grpSpPr>
        <p:grpSp>
          <p:nvGrpSpPr>
            <p:cNvPr id="26637" name="组合 30"/>
            <p:cNvGrpSpPr>
              <a:grpSpLocks/>
            </p:cNvGrpSpPr>
            <p:nvPr/>
          </p:nvGrpSpPr>
          <p:grpSpPr bwMode="auto">
            <a:xfrm>
              <a:off x="1183934" y="2223865"/>
              <a:ext cx="1901736" cy="511175"/>
              <a:chOff x="1183934" y="2223864"/>
              <a:chExt cx="1901736" cy="511175"/>
            </a:xfrm>
          </p:grpSpPr>
          <p:sp>
            <p:nvSpPr>
              <p:cNvPr id="27" name="MH_SubTitle_2"/>
              <p:cNvSpPr/>
              <p:nvPr>
                <p:custDataLst>
                  <p:tags r:id="rId8"/>
                </p:custDataLst>
              </p:nvPr>
            </p:nvSpPr>
            <p:spPr>
              <a:xfrm>
                <a:off x="1183934" y="2223864"/>
                <a:ext cx="1901736" cy="511250"/>
              </a:xfrm>
              <a:custGeom>
                <a:avLst/>
                <a:gdLst>
                  <a:gd name="connsiteX0" fmla="*/ 0 w 2286028"/>
                  <a:gd name="connsiteY0" fmla="*/ 0 h 449944"/>
                  <a:gd name="connsiteX1" fmla="*/ 2061028 w 2286028"/>
                  <a:gd name="connsiteY1" fmla="*/ 0 h 449944"/>
                  <a:gd name="connsiteX2" fmla="*/ 2286028 w 2286028"/>
                  <a:gd name="connsiteY2" fmla="*/ 224972 h 449944"/>
                  <a:gd name="connsiteX3" fmla="*/ 2061028 w 2286028"/>
                  <a:gd name="connsiteY3" fmla="*/ 449944 h 449944"/>
                  <a:gd name="connsiteX4" fmla="*/ 2061018 w 2286028"/>
                  <a:gd name="connsiteY4" fmla="*/ 449943 h 449944"/>
                  <a:gd name="connsiteX5" fmla="*/ 0 w 2286028"/>
                  <a:gd name="connsiteY5" fmla="*/ 449943 h 449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6028" h="449944">
                    <a:moveTo>
                      <a:pt x="0" y="0"/>
                    </a:moveTo>
                    <a:lnTo>
                      <a:pt x="2061028" y="0"/>
                    </a:lnTo>
                    <a:cubicBezTo>
                      <a:pt x="2185292" y="0"/>
                      <a:pt x="2286028" y="100723"/>
                      <a:pt x="2286028" y="224972"/>
                    </a:cubicBezTo>
                    <a:cubicBezTo>
                      <a:pt x="2286028" y="349221"/>
                      <a:pt x="2185292" y="449944"/>
                      <a:pt x="2061028" y="449944"/>
                    </a:cubicBezTo>
                    <a:lnTo>
                      <a:pt x="2061018" y="449943"/>
                    </a:lnTo>
                    <a:lnTo>
                      <a:pt x="0" y="449943"/>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marL="279124" fontAlgn="auto">
                  <a:spcBef>
                    <a:spcPts val="0"/>
                  </a:spcBef>
                  <a:spcAft>
                    <a:spcPts val="0"/>
                  </a:spcAft>
                  <a:defRPr/>
                </a:pPr>
                <a:r>
                  <a:rPr lang="zh-CN" altLang="en-US" b="1" dirty="0">
                    <a:solidFill>
                      <a:srgbClr val="FFFFFF"/>
                    </a:solidFill>
                    <a:latin typeface="微软雅黑" panose="020B0503020204020204" pitchFamily="34" charset="-122"/>
                    <a:ea typeface="微软雅黑" panose="020B0503020204020204" pitchFamily="34" charset="-122"/>
                  </a:rPr>
                  <a:t>数  据</a:t>
                </a:r>
                <a:endParaRPr lang="zh-CN" altLang="en-US" sz="1050" b="1" dirty="0">
                  <a:solidFill>
                    <a:srgbClr val="FFFFFF"/>
                  </a:solidFill>
                  <a:latin typeface="微软雅黑" panose="020B0503020204020204" pitchFamily="34" charset="-122"/>
                  <a:ea typeface="微软雅黑" panose="020B0503020204020204" pitchFamily="34" charset="-122"/>
                </a:endParaRPr>
              </a:p>
            </p:txBody>
          </p:sp>
          <p:sp>
            <p:nvSpPr>
              <p:cNvPr id="28" name="MH_Other_2"/>
              <p:cNvSpPr/>
              <p:nvPr>
                <p:custDataLst>
                  <p:tags r:id="rId9"/>
                </p:custDataLst>
              </p:nvPr>
            </p:nvSpPr>
            <p:spPr>
              <a:xfrm>
                <a:off x="2604680" y="2263557"/>
                <a:ext cx="431780" cy="431863"/>
              </a:xfrm>
              <a:custGeom>
                <a:avLst/>
                <a:gdLst>
                  <a:gd name="connsiteX0" fmla="*/ 162177 w 379914"/>
                  <a:gd name="connsiteY0" fmla="*/ 97631 h 379866"/>
                  <a:gd name="connsiteX1" fmla="*/ 219804 w 379914"/>
                  <a:gd name="connsiteY1" fmla="*/ 189932 h 379866"/>
                  <a:gd name="connsiteX2" fmla="*/ 162177 w 379914"/>
                  <a:gd name="connsiteY2" fmla="*/ 282233 h 379866"/>
                  <a:gd name="connsiteX3" fmla="*/ 198210 w 379914"/>
                  <a:gd name="connsiteY3" fmla="*/ 282233 h 379866"/>
                  <a:gd name="connsiteX4" fmla="*/ 255837 w 379914"/>
                  <a:gd name="connsiteY4" fmla="*/ 189932 h 379866"/>
                  <a:gd name="connsiteX5" fmla="*/ 198210 w 379914"/>
                  <a:gd name="connsiteY5" fmla="*/ 97631 h 379866"/>
                  <a:gd name="connsiteX6" fmla="*/ 189957 w 379914"/>
                  <a:gd name="connsiteY6" fmla="*/ 0 h 379866"/>
                  <a:gd name="connsiteX7" fmla="*/ 379914 w 379914"/>
                  <a:gd name="connsiteY7" fmla="*/ 189933 h 379866"/>
                  <a:gd name="connsiteX8" fmla="*/ 189957 w 379914"/>
                  <a:gd name="connsiteY8" fmla="*/ 379866 h 379866"/>
                  <a:gd name="connsiteX9" fmla="*/ 0 w 379914"/>
                  <a:gd name="connsiteY9" fmla="*/ 189933 h 379866"/>
                  <a:gd name="connsiteX10" fmla="*/ 189957 w 379914"/>
                  <a:gd name="connsiteY10" fmla="*/ 0 h 37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9914" h="379866">
                    <a:moveTo>
                      <a:pt x="162177" y="97631"/>
                    </a:moveTo>
                    <a:lnTo>
                      <a:pt x="219804" y="189932"/>
                    </a:lnTo>
                    <a:lnTo>
                      <a:pt x="162177" y="282233"/>
                    </a:lnTo>
                    <a:lnTo>
                      <a:pt x="198210" y="282233"/>
                    </a:lnTo>
                    <a:lnTo>
                      <a:pt x="255837" y="189932"/>
                    </a:lnTo>
                    <a:lnTo>
                      <a:pt x="198210" y="97631"/>
                    </a:lnTo>
                    <a:close/>
                    <a:moveTo>
                      <a:pt x="189957" y="0"/>
                    </a:moveTo>
                    <a:cubicBezTo>
                      <a:pt x="294867" y="0"/>
                      <a:pt x="379914" y="85036"/>
                      <a:pt x="379914" y="189933"/>
                    </a:cubicBezTo>
                    <a:cubicBezTo>
                      <a:pt x="379914" y="294830"/>
                      <a:pt x="294867" y="379866"/>
                      <a:pt x="189957" y="379866"/>
                    </a:cubicBezTo>
                    <a:cubicBezTo>
                      <a:pt x="85047" y="379866"/>
                      <a:pt x="0" y="294830"/>
                      <a:pt x="0" y="189933"/>
                    </a:cubicBezTo>
                    <a:cubicBezTo>
                      <a:pt x="0" y="85036"/>
                      <a:pt x="85047" y="0"/>
                      <a:pt x="189957"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endParaRPr lang="zh-CN" altLang="en-US" sz="3200">
                  <a:solidFill>
                    <a:schemeClr val="accent1"/>
                  </a:solidFill>
                </a:endParaRPr>
              </a:p>
            </p:txBody>
          </p:sp>
        </p:grpSp>
        <p:grpSp>
          <p:nvGrpSpPr>
            <p:cNvPr id="26638" name="组合 31"/>
            <p:cNvGrpSpPr>
              <a:grpSpLocks/>
            </p:cNvGrpSpPr>
            <p:nvPr/>
          </p:nvGrpSpPr>
          <p:grpSpPr bwMode="auto">
            <a:xfrm>
              <a:off x="1183934" y="3556011"/>
              <a:ext cx="1901736" cy="511175"/>
              <a:chOff x="1210833" y="3556009"/>
              <a:chExt cx="1901736" cy="511175"/>
            </a:xfrm>
          </p:grpSpPr>
          <p:sp>
            <p:nvSpPr>
              <p:cNvPr id="17" name="MH_SubTitle_2"/>
              <p:cNvSpPr/>
              <p:nvPr>
                <p:custDataLst>
                  <p:tags r:id="rId6"/>
                </p:custDataLst>
              </p:nvPr>
            </p:nvSpPr>
            <p:spPr>
              <a:xfrm>
                <a:off x="1210833" y="3555970"/>
                <a:ext cx="1901736" cy="511250"/>
              </a:xfrm>
              <a:custGeom>
                <a:avLst/>
                <a:gdLst>
                  <a:gd name="connsiteX0" fmla="*/ 0 w 2286028"/>
                  <a:gd name="connsiteY0" fmla="*/ 0 h 449944"/>
                  <a:gd name="connsiteX1" fmla="*/ 2061028 w 2286028"/>
                  <a:gd name="connsiteY1" fmla="*/ 0 h 449944"/>
                  <a:gd name="connsiteX2" fmla="*/ 2286028 w 2286028"/>
                  <a:gd name="connsiteY2" fmla="*/ 224972 h 449944"/>
                  <a:gd name="connsiteX3" fmla="*/ 2061028 w 2286028"/>
                  <a:gd name="connsiteY3" fmla="*/ 449944 h 449944"/>
                  <a:gd name="connsiteX4" fmla="*/ 2061018 w 2286028"/>
                  <a:gd name="connsiteY4" fmla="*/ 449943 h 449944"/>
                  <a:gd name="connsiteX5" fmla="*/ 0 w 2286028"/>
                  <a:gd name="connsiteY5" fmla="*/ 449943 h 449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6028" h="449944">
                    <a:moveTo>
                      <a:pt x="0" y="0"/>
                    </a:moveTo>
                    <a:lnTo>
                      <a:pt x="2061028" y="0"/>
                    </a:lnTo>
                    <a:cubicBezTo>
                      <a:pt x="2185292" y="0"/>
                      <a:pt x="2286028" y="100723"/>
                      <a:pt x="2286028" y="224972"/>
                    </a:cubicBezTo>
                    <a:cubicBezTo>
                      <a:pt x="2286028" y="349221"/>
                      <a:pt x="2185292" y="449944"/>
                      <a:pt x="2061028" y="449944"/>
                    </a:cubicBezTo>
                    <a:lnTo>
                      <a:pt x="2061018" y="449943"/>
                    </a:lnTo>
                    <a:lnTo>
                      <a:pt x="0" y="449943"/>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marL="279124" fontAlgn="auto">
                  <a:spcBef>
                    <a:spcPts val="0"/>
                  </a:spcBef>
                  <a:spcAft>
                    <a:spcPts val="0"/>
                  </a:spcAft>
                  <a:defRPr/>
                </a:pPr>
                <a:r>
                  <a:rPr lang="zh-CN" altLang="en-US" b="1" dirty="0">
                    <a:solidFill>
                      <a:srgbClr val="FFFFFF"/>
                    </a:solidFill>
                    <a:latin typeface="微软雅黑" panose="020B0503020204020204" pitchFamily="34" charset="-122"/>
                    <a:ea typeface="微软雅黑" panose="020B0503020204020204" pitchFamily="34" charset="-122"/>
                  </a:rPr>
                  <a:t>模  型</a:t>
                </a:r>
                <a:endParaRPr lang="zh-CN" altLang="en-US" sz="1050" b="1" dirty="0">
                  <a:solidFill>
                    <a:srgbClr val="FFFFFF"/>
                  </a:solidFill>
                  <a:latin typeface="微软雅黑" panose="020B0503020204020204" pitchFamily="34" charset="-122"/>
                  <a:ea typeface="微软雅黑" panose="020B0503020204020204" pitchFamily="34" charset="-122"/>
                </a:endParaRPr>
              </a:p>
            </p:txBody>
          </p:sp>
          <p:sp>
            <p:nvSpPr>
              <p:cNvPr id="18" name="MH_Other_2"/>
              <p:cNvSpPr/>
              <p:nvPr>
                <p:custDataLst>
                  <p:tags r:id="rId7"/>
                </p:custDataLst>
              </p:nvPr>
            </p:nvSpPr>
            <p:spPr>
              <a:xfrm>
                <a:off x="2631579" y="3595664"/>
                <a:ext cx="431780" cy="431863"/>
              </a:xfrm>
              <a:custGeom>
                <a:avLst/>
                <a:gdLst>
                  <a:gd name="connsiteX0" fmla="*/ 162177 w 379914"/>
                  <a:gd name="connsiteY0" fmla="*/ 97631 h 379866"/>
                  <a:gd name="connsiteX1" fmla="*/ 219804 w 379914"/>
                  <a:gd name="connsiteY1" fmla="*/ 189932 h 379866"/>
                  <a:gd name="connsiteX2" fmla="*/ 162177 w 379914"/>
                  <a:gd name="connsiteY2" fmla="*/ 282233 h 379866"/>
                  <a:gd name="connsiteX3" fmla="*/ 198210 w 379914"/>
                  <a:gd name="connsiteY3" fmla="*/ 282233 h 379866"/>
                  <a:gd name="connsiteX4" fmla="*/ 255837 w 379914"/>
                  <a:gd name="connsiteY4" fmla="*/ 189932 h 379866"/>
                  <a:gd name="connsiteX5" fmla="*/ 198210 w 379914"/>
                  <a:gd name="connsiteY5" fmla="*/ 97631 h 379866"/>
                  <a:gd name="connsiteX6" fmla="*/ 189957 w 379914"/>
                  <a:gd name="connsiteY6" fmla="*/ 0 h 379866"/>
                  <a:gd name="connsiteX7" fmla="*/ 379914 w 379914"/>
                  <a:gd name="connsiteY7" fmla="*/ 189933 h 379866"/>
                  <a:gd name="connsiteX8" fmla="*/ 189957 w 379914"/>
                  <a:gd name="connsiteY8" fmla="*/ 379866 h 379866"/>
                  <a:gd name="connsiteX9" fmla="*/ 0 w 379914"/>
                  <a:gd name="connsiteY9" fmla="*/ 189933 h 379866"/>
                  <a:gd name="connsiteX10" fmla="*/ 189957 w 379914"/>
                  <a:gd name="connsiteY10" fmla="*/ 0 h 37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9914" h="379866">
                    <a:moveTo>
                      <a:pt x="162177" y="97631"/>
                    </a:moveTo>
                    <a:lnTo>
                      <a:pt x="219804" y="189932"/>
                    </a:lnTo>
                    <a:lnTo>
                      <a:pt x="162177" y="282233"/>
                    </a:lnTo>
                    <a:lnTo>
                      <a:pt x="198210" y="282233"/>
                    </a:lnTo>
                    <a:lnTo>
                      <a:pt x="255837" y="189932"/>
                    </a:lnTo>
                    <a:lnTo>
                      <a:pt x="198210" y="97631"/>
                    </a:lnTo>
                    <a:close/>
                    <a:moveTo>
                      <a:pt x="189957" y="0"/>
                    </a:moveTo>
                    <a:cubicBezTo>
                      <a:pt x="294867" y="0"/>
                      <a:pt x="379914" y="85036"/>
                      <a:pt x="379914" y="189933"/>
                    </a:cubicBezTo>
                    <a:cubicBezTo>
                      <a:pt x="379914" y="294830"/>
                      <a:pt x="294867" y="379866"/>
                      <a:pt x="189957" y="379866"/>
                    </a:cubicBezTo>
                    <a:cubicBezTo>
                      <a:pt x="85047" y="379866"/>
                      <a:pt x="0" y="294830"/>
                      <a:pt x="0" y="189933"/>
                    </a:cubicBezTo>
                    <a:cubicBezTo>
                      <a:pt x="0" y="85036"/>
                      <a:pt x="85047" y="0"/>
                      <a:pt x="189957"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endParaRPr lang="zh-CN" altLang="en-US" sz="3200">
                  <a:solidFill>
                    <a:schemeClr val="accent1"/>
                  </a:solidFill>
                </a:endParaRPr>
              </a:p>
            </p:txBody>
          </p:sp>
        </p:grpSp>
        <p:grpSp>
          <p:nvGrpSpPr>
            <p:cNvPr id="26639" name="组合 32"/>
            <p:cNvGrpSpPr>
              <a:grpSpLocks/>
            </p:cNvGrpSpPr>
            <p:nvPr/>
          </p:nvGrpSpPr>
          <p:grpSpPr bwMode="auto">
            <a:xfrm>
              <a:off x="1183934" y="4888154"/>
              <a:ext cx="1901736" cy="511175"/>
              <a:chOff x="1210833" y="4888154"/>
              <a:chExt cx="1901736" cy="511175"/>
            </a:xfrm>
          </p:grpSpPr>
          <p:sp>
            <p:nvSpPr>
              <p:cNvPr id="29" name="MH_SubTitle_2"/>
              <p:cNvSpPr/>
              <p:nvPr>
                <p:custDataLst>
                  <p:tags r:id="rId4"/>
                </p:custDataLst>
              </p:nvPr>
            </p:nvSpPr>
            <p:spPr>
              <a:xfrm>
                <a:off x="1210833" y="4888079"/>
                <a:ext cx="1901736" cy="511250"/>
              </a:xfrm>
              <a:custGeom>
                <a:avLst/>
                <a:gdLst>
                  <a:gd name="connsiteX0" fmla="*/ 0 w 2286028"/>
                  <a:gd name="connsiteY0" fmla="*/ 0 h 449944"/>
                  <a:gd name="connsiteX1" fmla="*/ 2061028 w 2286028"/>
                  <a:gd name="connsiteY1" fmla="*/ 0 h 449944"/>
                  <a:gd name="connsiteX2" fmla="*/ 2286028 w 2286028"/>
                  <a:gd name="connsiteY2" fmla="*/ 224972 h 449944"/>
                  <a:gd name="connsiteX3" fmla="*/ 2061028 w 2286028"/>
                  <a:gd name="connsiteY3" fmla="*/ 449944 h 449944"/>
                  <a:gd name="connsiteX4" fmla="*/ 2061018 w 2286028"/>
                  <a:gd name="connsiteY4" fmla="*/ 449943 h 449944"/>
                  <a:gd name="connsiteX5" fmla="*/ 0 w 2286028"/>
                  <a:gd name="connsiteY5" fmla="*/ 449943 h 449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6028" h="449944">
                    <a:moveTo>
                      <a:pt x="0" y="0"/>
                    </a:moveTo>
                    <a:lnTo>
                      <a:pt x="2061028" y="0"/>
                    </a:lnTo>
                    <a:cubicBezTo>
                      <a:pt x="2185292" y="0"/>
                      <a:pt x="2286028" y="100723"/>
                      <a:pt x="2286028" y="224972"/>
                    </a:cubicBezTo>
                    <a:cubicBezTo>
                      <a:pt x="2286028" y="349221"/>
                      <a:pt x="2185292" y="449944"/>
                      <a:pt x="2061028" y="449944"/>
                    </a:cubicBezTo>
                    <a:lnTo>
                      <a:pt x="2061018" y="449943"/>
                    </a:lnTo>
                    <a:lnTo>
                      <a:pt x="0" y="449943"/>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marL="279124" fontAlgn="auto">
                  <a:spcBef>
                    <a:spcPts val="0"/>
                  </a:spcBef>
                  <a:spcAft>
                    <a:spcPts val="0"/>
                  </a:spcAft>
                  <a:defRPr/>
                </a:pPr>
                <a:r>
                  <a:rPr lang="zh-CN" altLang="en-US" b="1" dirty="0">
                    <a:solidFill>
                      <a:srgbClr val="FFFFFF"/>
                    </a:solidFill>
                    <a:latin typeface="微软雅黑" panose="020B0503020204020204" pitchFamily="34" charset="-122"/>
                    <a:ea typeface="微软雅黑" panose="020B0503020204020204" pitchFamily="34" charset="-122"/>
                  </a:rPr>
                  <a:t>应  用</a:t>
                </a:r>
                <a:endParaRPr lang="zh-CN" altLang="en-US" sz="1050" b="1" dirty="0">
                  <a:solidFill>
                    <a:srgbClr val="FFFFFF"/>
                  </a:solidFill>
                  <a:latin typeface="微软雅黑" panose="020B0503020204020204" pitchFamily="34" charset="-122"/>
                  <a:ea typeface="微软雅黑" panose="020B0503020204020204" pitchFamily="34" charset="-122"/>
                </a:endParaRPr>
              </a:p>
            </p:txBody>
          </p:sp>
          <p:sp>
            <p:nvSpPr>
              <p:cNvPr id="30" name="MH_Other_2"/>
              <p:cNvSpPr/>
              <p:nvPr>
                <p:custDataLst>
                  <p:tags r:id="rId5"/>
                </p:custDataLst>
              </p:nvPr>
            </p:nvSpPr>
            <p:spPr>
              <a:xfrm>
                <a:off x="2631579" y="4927772"/>
                <a:ext cx="431780" cy="431863"/>
              </a:xfrm>
              <a:custGeom>
                <a:avLst/>
                <a:gdLst>
                  <a:gd name="connsiteX0" fmla="*/ 162177 w 379914"/>
                  <a:gd name="connsiteY0" fmla="*/ 97631 h 379866"/>
                  <a:gd name="connsiteX1" fmla="*/ 219804 w 379914"/>
                  <a:gd name="connsiteY1" fmla="*/ 189932 h 379866"/>
                  <a:gd name="connsiteX2" fmla="*/ 162177 w 379914"/>
                  <a:gd name="connsiteY2" fmla="*/ 282233 h 379866"/>
                  <a:gd name="connsiteX3" fmla="*/ 198210 w 379914"/>
                  <a:gd name="connsiteY3" fmla="*/ 282233 h 379866"/>
                  <a:gd name="connsiteX4" fmla="*/ 255837 w 379914"/>
                  <a:gd name="connsiteY4" fmla="*/ 189932 h 379866"/>
                  <a:gd name="connsiteX5" fmla="*/ 198210 w 379914"/>
                  <a:gd name="connsiteY5" fmla="*/ 97631 h 379866"/>
                  <a:gd name="connsiteX6" fmla="*/ 189957 w 379914"/>
                  <a:gd name="connsiteY6" fmla="*/ 0 h 379866"/>
                  <a:gd name="connsiteX7" fmla="*/ 379914 w 379914"/>
                  <a:gd name="connsiteY7" fmla="*/ 189933 h 379866"/>
                  <a:gd name="connsiteX8" fmla="*/ 189957 w 379914"/>
                  <a:gd name="connsiteY8" fmla="*/ 379866 h 379866"/>
                  <a:gd name="connsiteX9" fmla="*/ 0 w 379914"/>
                  <a:gd name="connsiteY9" fmla="*/ 189933 h 379866"/>
                  <a:gd name="connsiteX10" fmla="*/ 189957 w 379914"/>
                  <a:gd name="connsiteY10" fmla="*/ 0 h 37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9914" h="379866">
                    <a:moveTo>
                      <a:pt x="162177" y="97631"/>
                    </a:moveTo>
                    <a:lnTo>
                      <a:pt x="219804" y="189932"/>
                    </a:lnTo>
                    <a:lnTo>
                      <a:pt x="162177" y="282233"/>
                    </a:lnTo>
                    <a:lnTo>
                      <a:pt x="198210" y="282233"/>
                    </a:lnTo>
                    <a:lnTo>
                      <a:pt x="255837" y="189932"/>
                    </a:lnTo>
                    <a:lnTo>
                      <a:pt x="198210" y="97631"/>
                    </a:lnTo>
                    <a:close/>
                    <a:moveTo>
                      <a:pt x="189957" y="0"/>
                    </a:moveTo>
                    <a:cubicBezTo>
                      <a:pt x="294867" y="0"/>
                      <a:pt x="379914" y="85036"/>
                      <a:pt x="379914" y="189933"/>
                    </a:cubicBezTo>
                    <a:cubicBezTo>
                      <a:pt x="379914" y="294830"/>
                      <a:pt x="294867" y="379866"/>
                      <a:pt x="189957" y="379866"/>
                    </a:cubicBezTo>
                    <a:cubicBezTo>
                      <a:pt x="85047" y="379866"/>
                      <a:pt x="0" y="294830"/>
                      <a:pt x="0" y="189933"/>
                    </a:cubicBezTo>
                    <a:cubicBezTo>
                      <a:pt x="0" y="85036"/>
                      <a:pt x="85047" y="0"/>
                      <a:pt x="189957"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endParaRPr lang="zh-CN" altLang="en-US" sz="3200">
                  <a:solidFill>
                    <a:schemeClr val="accent1"/>
                  </a:solidFill>
                </a:endParaRPr>
              </a:p>
            </p:txBody>
          </p:sp>
        </p:grpSp>
      </p:grpSp>
      <p:sp>
        <p:nvSpPr>
          <p:cNvPr id="20" name="矩形 5"/>
          <p:cNvSpPr>
            <a:spLocks noChangeArrowheads="1"/>
          </p:cNvSpPr>
          <p:nvPr/>
        </p:nvSpPr>
        <p:spPr bwMode="auto">
          <a:xfrm>
            <a:off x="5288363" y="3889242"/>
            <a:ext cx="2893772" cy="1588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indent="0">
              <a:lnSpc>
                <a:spcPct val="100000"/>
              </a:lnSpc>
              <a:spcBef>
                <a:spcPct val="0"/>
              </a:spcBef>
              <a:spcAft>
                <a:spcPts val="1843"/>
              </a:spcAft>
              <a:buClr>
                <a:srgbClr val="004611"/>
              </a:buClr>
              <a:buNone/>
              <a:defRPr/>
            </a:pPr>
            <a:r>
              <a:rPr lang="zh-CN" altLang="en-US" b="1" dirty="0">
                <a:solidFill>
                  <a:srgbClr val="004611"/>
                </a:solidFill>
                <a:latin typeface="微软雅黑" panose="020B0503020204020204" pitchFamily="34" charset="-122"/>
                <a:ea typeface="微软雅黑" panose="020B0503020204020204" pitchFamily="34" charset="-122"/>
                <a:cs typeface="Arial" panose="020B0604020202020204" pitchFamily="34" charset="0"/>
              </a:rPr>
              <a:t>特点</a:t>
            </a:r>
            <a:endParaRPr lang="en-US" altLang="zh-CN" b="1" dirty="0">
              <a:solidFill>
                <a:srgbClr val="004611"/>
              </a:solidFill>
              <a:latin typeface="微软雅黑" panose="020B0503020204020204" pitchFamily="34" charset="-122"/>
              <a:ea typeface="微软雅黑" panose="020B0503020204020204" pitchFamily="34" charset="-122"/>
              <a:cs typeface="Arial" panose="020B0604020202020204" pitchFamily="34" charset="0"/>
            </a:endParaRPr>
          </a:p>
          <a:p>
            <a:pPr>
              <a:lnSpc>
                <a:spcPct val="100000"/>
              </a:lnSpc>
              <a:spcBef>
                <a:spcPct val="0"/>
              </a:spcBef>
              <a:spcAft>
                <a:spcPts val="1843"/>
              </a:spcAft>
              <a:buClr>
                <a:srgbClr val="004611"/>
              </a:buClr>
              <a:buFont typeface="Wingdings" panose="05000000000000000000" pitchFamily="2" charset="2"/>
              <a:buChar char="n"/>
              <a:defRPr/>
            </a:pPr>
            <a:r>
              <a:rPr lang="zh-CN" altLang="en-US" sz="1800" dirty="0">
                <a:latin typeface="等线" panose="02010600030101010101" pitchFamily="2" charset="-122"/>
                <a:cs typeface="Arial" panose="020B0604020202020204" pitchFamily="34" charset="0"/>
              </a:rPr>
              <a:t>模型简单，易于实现</a:t>
            </a:r>
            <a:endParaRPr lang="en-US" altLang="zh-CN" sz="1800" dirty="0">
              <a:latin typeface="等线" panose="02010600030101010101" pitchFamily="2" charset="-122"/>
              <a:cs typeface="Arial" panose="020B0604020202020204" pitchFamily="34" charset="0"/>
            </a:endParaRPr>
          </a:p>
          <a:p>
            <a:pPr>
              <a:lnSpc>
                <a:spcPct val="100000"/>
              </a:lnSpc>
              <a:spcBef>
                <a:spcPct val="0"/>
              </a:spcBef>
              <a:spcAft>
                <a:spcPts val="1843"/>
              </a:spcAft>
              <a:buClr>
                <a:srgbClr val="004611"/>
              </a:buClr>
              <a:buFont typeface="Wingdings" panose="05000000000000000000" pitchFamily="2" charset="2"/>
              <a:buChar char="p"/>
              <a:defRPr/>
            </a:pPr>
            <a:r>
              <a:rPr lang="zh-CN" altLang="en-US" sz="1800" dirty="0">
                <a:latin typeface="等线" panose="02010600030101010101" pitchFamily="2" charset="-122"/>
                <a:cs typeface="Arial" panose="020B0604020202020204" pitchFamily="34" charset="0"/>
              </a:rPr>
              <a:t>适用范围小</a:t>
            </a:r>
            <a:endParaRPr lang="en-US" altLang="zh-CN" sz="1800" dirty="0">
              <a:latin typeface="等线" panose="02010600030101010101" pitchFamily="2" charset="-122"/>
              <a:cs typeface="Arial" panose="020B0604020202020204" pitchFamily="34" charset="0"/>
            </a:endParaRPr>
          </a:p>
        </p:txBody>
      </p:sp>
      <p:graphicFrame>
        <p:nvGraphicFramePr>
          <p:cNvPr id="36" name="图表 35"/>
          <p:cNvGraphicFramePr>
            <a:graphicFrameLocks/>
          </p:cNvGraphicFramePr>
          <p:nvPr>
            <p:extLst>
              <p:ext uri="{D42A27DB-BD31-4B8C-83A1-F6EECF244321}">
                <p14:modId xmlns:p14="http://schemas.microsoft.com/office/powerpoint/2010/main" val="2793103124"/>
              </p:ext>
            </p:extLst>
          </p:nvPr>
        </p:nvGraphicFramePr>
        <p:xfrm>
          <a:off x="5287858" y="1707765"/>
          <a:ext cx="3499046" cy="2115583"/>
        </p:xfrm>
        <a:graphic>
          <a:graphicData uri="http://schemas.openxmlformats.org/drawingml/2006/chart">
            <c:chart xmlns:c="http://schemas.openxmlformats.org/drawingml/2006/chart" xmlns:r="http://schemas.openxmlformats.org/officeDocument/2006/relationships" r:id="rId16"/>
          </a:graphicData>
        </a:graphic>
      </p:graphicFrame>
      <p:cxnSp>
        <p:nvCxnSpPr>
          <p:cNvPr id="37" name="直接连接符 36"/>
          <p:cNvCxnSpPr/>
          <p:nvPr/>
        </p:nvCxnSpPr>
        <p:spPr>
          <a:xfrm flipV="1">
            <a:off x="5873456" y="1823132"/>
            <a:ext cx="2725558" cy="1474922"/>
          </a:xfrm>
          <a:prstGeom prst="line">
            <a:avLst/>
          </a:prstGeom>
          <a:ln w="22225">
            <a:solidFill>
              <a:srgbClr val="FFFF00"/>
            </a:solidFill>
            <a:prstDash val="solid"/>
          </a:ln>
        </p:spPr>
        <p:style>
          <a:lnRef idx="1">
            <a:schemeClr val="accent1"/>
          </a:lnRef>
          <a:fillRef idx="0">
            <a:schemeClr val="accent1"/>
          </a:fillRef>
          <a:effectRef idx="0">
            <a:schemeClr val="accent1"/>
          </a:effectRef>
          <a:fontRef idx="minor">
            <a:schemeClr val="tx1"/>
          </a:fontRef>
        </p:style>
      </p:cxnSp>
      <p:sp>
        <p:nvSpPr>
          <p:cNvPr id="2" name="文本框 1"/>
          <p:cNvSpPr txBox="1">
            <a:spLocks noChangeArrowheads="1"/>
          </p:cNvSpPr>
          <p:nvPr/>
        </p:nvSpPr>
        <p:spPr bwMode="auto">
          <a:xfrm>
            <a:off x="6882943" y="2765556"/>
            <a:ext cx="194981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1600" b="1">
                <a:solidFill>
                  <a:srgbClr val="FFFF00"/>
                </a:solidFill>
              </a:rPr>
              <a:t>y = 0.7173x – 0.0048</a:t>
            </a:r>
            <a:endParaRPr lang="zh-CN" altLang="en-US" sz="1600" b="1">
              <a:solidFill>
                <a:srgbClr val="FFFF00"/>
              </a:solidFill>
            </a:endParaRPr>
          </a:p>
        </p:txBody>
      </p:sp>
      <p:sp>
        <p:nvSpPr>
          <p:cNvPr id="26635" name="矩形 27"/>
          <p:cNvSpPr>
            <a:spLocks noChangeArrowheads="1"/>
          </p:cNvSpPr>
          <p:nvPr/>
        </p:nvSpPr>
        <p:spPr bwMode="auto">
          <a:xfrm>
            <a:off x="5329222" y="1268611"/>
            <a:ext cx="4032266" cy="37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a:lnSpc>
                <a:spcPct val="100000"/>
              </a:lnSpc>
              <a:spcBef>
                <a:spcPct val="0"/>
              </a:spcBef>
              <a:buFontTx/>
              <a:buNone/>
            </a:pPr>
            <a:r>
              <a:rPr lang="zh-CN" altLang="en-US" sz="1843" b="1">
                <a:solidFill>
                  <a:schemeClr val="bg1"/>
                </a:solidFill>
                <a:latin typeface="微软雅黑" panose="020B0503020204020204" pitchFamily="34" charset="-122"/>
                <a:ea typeface="微软雅黑" panose="020B0503020204020204" pitchFamily="34" charset="-122"/>
              </a:rPr>
              <a:t>统计模型法</a:t>
            </a:r>
            <a:endParaRPr lang="zh-CN" altLang="en-US" sz="1843">
              <a:solidFill>
                <a:schemeClr val="bg1"/>
              </a:solidFill>
            </a:endParaRPr>
          </a:p>
        </p:txBody>
      </p:sp>
      <p:sp>
        <p:nvSpPr>
          <p:cNvPr id="26" name="矩形 25"/>
          <p:cNvSpPr/>
          <p:nvPr/>
        </p:nvSpPr>
        <p:spPr>
          <a:xfrm>
            <a:off x="229100" y="332754"/>
            <a:ext cx="6372225" cy="733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3600" b="1" dirty="0">
                <a:latin typeface="微软雅黑" panose="020B0503020204020204" pitchFamily="34" charset="-122"/>
                <a:ea typeface="微软雅黑" panose="020B0503020204020204" pitchFamily="34" charset="-122"/>
              </a:rPr>
              <a:t>1.3 </a:t>
            </a:r>
            <a:r>
              <a:rPr lang="zh-CN" altLang="en-US" sz="3600" b="1" dirty="0">
                <a:latin typeface="微软雅黑" panose="020B0503020204020204" pitchFamily="34" charset="-122"/>
                <a:ea typeface="微软雅黑" panose="020B0503020204020204" pitchFamily="34" charset="-122"/>
              </a:rPr>
              <a:t>定性研究和</a:t>
            </a:r>
            <a:r>
              <a:rPr lang="zh-CN" altLang="en-US" sz="3600" b="1" dirty="0" smtClean="0">
                <a:latin typeface="微软雅黑" panose="020B0503020204020204" pitchFamily="34" charset="-122"/>
                <a:ea typeface="微软雅黑" panose="020B0503020204020204" pitchFamily="34" charset="-122"/>
              </a:rPr>
              <a:t>定量研究</a:t>
            </a:r>
            <a:endParaRPr lang="zh-CN" altLang="en-US" sz="3600" b="1" dirty="0">
              <a:latin typeface="微软雅黑" panose="020B0503020204020204" pitchFamily="34" charset="-122"/>
              <a:ea typeface="微软雅黑" panose="020B0503020204020204" pitchFamily="34" charset="-122"/>
            </a:endParaRPr>
          </a:p>
        </p:txBody>
      </p:sp>
      <p:sp>
        <p:nvSpPr>
          <p:cNvPr id="31" name="矩形 27"/>
          <p:cNvSpPr>
            <a:spLocks noChangeArrowheads="1"/>
          </p:cNvSpPr>
          <p:nvPr/>
        </p:nvSpPr>
        <p:spPr bwMode="auto">
          <a:xfrm>
            <a:off x="7007617" y="455281"/>
            <a:ext cx="20162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a:lnSpc>
                <a:spcPct val="100000"/>
              </a:lnSpc>
              <a:spcBef>
                <a:spcPct val="0"/>
              </a:spcBef>
              <a:buFontTx/>
              <a:buNone/>
            </a:pPr>
            <a:r>
              <a:rPr lang="zh-CN" altLang="en-US" sz="2400" dirty="0" smtClean="0"/>
              <a:t>统计模型</a:t>
            </a:r>
            <a:endParaRPr lang="zh-CN" altLang="en-US" sz="2400" dirty="0"/>
          </a:p>
        </p:txBody>
      </p:sp>
    </p:spTree>
    <p:extLst>
      <p:ext uri="{BB962C8B-B14F-4D97-AF65-F5344CB8AC3E}">
        <p14:creationId xmlns:p14="http://schemas.microsoft.com/office/powerpoint/2010/main" val="37592946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6629"/>
                                        </p:tgtEl>
                                        <p:attrNameLst>
                                          <p:attrName>style.visibility</p:attrName>
                                        </p:attrNameLst>
                                      </p:cBhvr>
                                      <p:to>
                                        <p:strVal val="visible"/>
                                      </p:to>
                                    </p:set>
                                    <p:animEffect transition="in" filter="fade">
                                      <p:cBhvr>
                                        <p:cTn id="7" dur="500"/>
                                        <p:tgtEl>
                                          <p:spTgt spid="26629"/>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6630"/>
                                        </p:tgtEl>
                                        <p:attrNameLst>
                                          <p:attrName>style.visibility</p:attrName>
                                        </p:attrNameLst>
                                      </p:cBhvr>
                                      <p:to>
                                        <p:strVal val="visible"/>
                                      </p:to>
                                    </p:set>
                                    <p:animEffect transition="in" filter="wipe(left)">
                                      <p:cBhvr>
                                        <p:cTn id="11" dur="500"/>
                                        <p:tgtEl>
                                          <p:spTgt spid="2663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6626"/>
                                        </p:tgtEl>
                                        <p:attrNameLst>
                                          <p:attrName>style.visibility</p:attrName>
                                        </p:attrNameLst>
                                      </p:cBhvr>
                                      <p:to>
                                        <p:strVal val="visible"/>
                                      </p:to>
                                    </p:set>
                                    <p:animEffect transition="in" filter="fade">
                                      <p:cBhvr>
                                        <p:cTn id="16" dur="500"/>
                                        <p:tgtEl>
                                          <p:spTgt spid="2662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6627"/>
                                        </p:tgtEl>
                                        <p:attrNameLst>
                                          <p:attrName>style.visibility</p:attrName>
                                        </p:attrNameLst>
                                      </p:cBhvr>
                                      <p:to>
                                        <p:strVal val="visible"/>
                                      </p:to>
                                    </p:set>
                                    <p:animEffect transition="in" filter="fade">
                                      <p:cBhvr>
                                        <p:cTn id="21" dur="500"/>
                                        <p:tgtEl>
                                          <p:spTgt spid="2662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6628"/>
                                        </p:tgtEl>
                                        <p:attrNameLst>
                                          <p:attrName>style.visibility</p:attrName>
                                        </p:attrNameLst>
                                      </p:cBhvr>
                                      <p:to>
                                        <p:strVal val="visible"/>
                                      </p:to>
                                    </p:set>
                                    <p:animEffect transition="in" filter="fade">
                                      <p:cBhvr>
                                        <p:cTn id="26" dur="500"/>
                                        <p:tgtEl>
                                          <p:spTgt spid="2662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nodeType="click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wipe(left)">
                                      <p:cBhvr>
                                        <p:cTn id="36" dur="500"/>
                                        <p:tgtEl>
                                          <p:spTgt spid="3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fade">
                                      <p:cBhvr>
                                        <p:cTn id="41" dur="500"/>
                                        <p:tgtEl>
                                          <p:spTgt spid="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p:bldP spid="26627" grpId="0"/>
      <p:bldP spid="26628" grpId="0"/>
      <p:bldP spid="20" grpId="0"/>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a:grpSpLocks/>
          </p:cNvGrpSpPr>
          <p:nvPr/>
        </p:nvGrpSpPr>
        <p:grpSpPr bwMode="auto">
          <a:xfrm>
            <a:off x="432272" y="2232298"/>
            <a:ext cx="2529716" cy="2487864"/>
            <a:chOff x="2946916" y="1939485"/>
            <a:chExt cx="3294505" cy="3240000"/>
          </a:xfrm>
        </p:grpSpPr>
        <p:sp>
          <p:nvSpPr>
            <p:cNvPr id="3" name="椭圆 2"/>
            <p:cNvSpPr/>
            <p:nvPr/>
          </p:nvSpPr>
          <p:spPr>
            <a:xfrm>
              <a:off x="3109368" y="2032523"/>
              <a:ext cx="3024106" cy="3024106"/>
            </a:xfrm>
            <a:prstGeom prst="ellipse">
              <a:avLst/>
            </a:prstGeom>
            <a:solidFill>
              <a:srgbClr val="00461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4" name="椭圆 3"/>
            <p:cNvSpPr/>
            <p:nvPr/>
          </p:nvSpPr>
          <p:spPr>
            <a:xfrm>
              <a:off x="3001421" y="1939485"/>
              <a:ext cx="3240000" cy="3240000"/>
            </a:xfrm>
            <a:prstGeom prst="ellipse">
              <a:avLst/>
            </a:prstGeom>
            <a:noFill/>
            <a:ln>
              <a:solidFill>
                <a:srgbClr val="00461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7674" name="文本框 30"/>
            <p:cNvSpPr txBox="1">
              <a:spLocks noChangeArrowheads="1"/>
            </p:cNvSpPr>
            <p:nvPr/>
          </p:nvSpPr>
          <p:spPr bwMode="auto">
            <a:xfrm>
              <a:off x="2946916" y="2679445"/>
              <a:ext cx="3294505" cy="761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zh-CN" altLang="en-US" sz="3200" dirty="0">
                  <a:solidFill>
                    <a:schemeClr val="bg1"/>
                  </a:solidFill>
                  <a:latin typeface="微软雅黑" panose="020B0503020204020204" pitchFamily="34" charset="-122"/>
                  <a:ea typeface="微软雅黑" panose="020B0503020204020204" pitchFamily="34" charset="-122"/>
                </a:rPr>
                <a:t>植被遥感</a:t>
              </a:r>
            </a:p>
          </p:txBody>
        </p:sp>
        <p:sp>
          <p:nvSpPr>
            <p:cNvPr id="27675" name="矩形 31"/>
            <p:cNvSpPr>
              <a:spLocks noChangeArrowheads="1"/>
            </p:cNvSpPr>
            <p:nvPr/>
          </p:nvSpPr>
          <p:spPr bwMode="auto">
            <a:xfrm>
              <a:off x="3488148" y="3280202"/>
              <a:ext cx="2320748" cy="1615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0208" tIns="35104" rIns="70208" bIns="35104">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endParaRPr lang="en-US" altLang="zh-CN" sz="1600" dirty="0">
                <a:solidFill>
                  <a:schemeClr val="bg1"/>
                </a:solidFill>
                <a:latin typeface="等线" panose="02010600030101010101" pitchFamily="2" charset="-122"/>
              </a:endParaRPr>
            </a:p>
            <a:p>
              <a:pPr algn="ctr">
                <a:lnSpc>
                  <a:spcPct val="100000"/>
                </a:lnSpc>
                <a:spcBef>
                  <a:spcPct val="0"/>
                </a:spcBef>
                <a:buFontTx/>
                <a:buNone/>
              </a:pPr>
              <a:r>
                <a:rPr lang="zh-CN" altLang="en-US" sz="2000" dirty="0">
                  <a:solidFill>
                    <a:schemeClr val="bg1"/>
                  </a:solidFill>
                  <a:latin typeface="等线" panose="02010600030101010101" pitchFamily="2" charset="-122"/>
                </a:rPr>
                <a:t>概念、特点</a:t>
              </a:r>
              <a:endParaRPr lang="en-US" altLang="zh-CN" sz="2000" dirty="0">
                <a:solidFill>
                  <a:schemeClr val="bg1"/>
                </a:solidFill>
                <a:latin typeface="等线" panose="02010600030101010101" pitchFamily="2" charset="-122"/>
              </a:endParaRPr>
            </a:p>
            <a:p>
              <a:pPr algn="ctr">
                <a:lnSpc>
                  <a:spcPct val="100000"/>
                </a:lnSpc>
                <a:spcBef>
                  <a:spcPct val="0"/>
                </a:spcBef>
                <a:buFontTx/>
                <a:buNone/>
              </a:pPr>
              <a:r>
                <a:rPr lang="zh-CN" altLang="en-US" sz="2000" dirty="0">
                  <a:solidFill>
                    <a:schemeClr val="bg1"/>
                  </a:solidFill>
                  <a:latin typeface="等线" panose="02010600030101010101" pitchFamily="2" charset="-122"/>
                </a:rPr>
                <a:t>应用</a:t>
              </a:r>
              <a:endParaRPr lang="en-US" altLang="zh-CN" sz="2000" dirty="0">
                <a:solidFill>
                  <a:schemeClr val="bg1"/>
                </a:solidFill>
                <a:latin typeface="等线" panose="02010600030101010101" pitchFamily="2" charset="-122"/>
              </a:endParaRPr>
            </a:p>
            <a:p>
              <a:pPr algn="ctr">
                <a:lnSpc>
                  <a:spcPct val="100000"/>
                </a:lnSpc>
                <a:spcBef>
                  <a:spcPct val="0"/>
                </a:spcBef>
                <a:buFontTx/>
                <a:buNone/>
              </a:pPr>
              <a:r>
                <a:rPr lang="zh-CN" altLang="en-US" sz="2000" dirty="0">
                  <a:solidFill>
                    <a:schemeClr val="bg1"/>
                  </a:solidFill>
                  <a:latin typeface="等线" panose="02010600030101010101" pitchFamily="2" charset="-122"/>
                </a:rPr>
                <a:t>定性、定量</a:t>
              </a:r>
              <a:endParaRPr lang="en-US" altLang="zh-CN" sz="2000" dirty="0">
                <a:solidFill>
                  <a:schemeClr val="bg1"/>
                </a:solidFill>
                <a:latin typeface="等线" panose="02010600030101010101" pitchFamily="2" charset="-122"/>
              </a:endParaRPr>
            </a:p>
          </p:txBody>
        </p:sp>
      </p:grpSp>
      <p:grpSp>
        <p:nvGrpSpPr>
          <p:cNvPr id="7" name="组合 6"/>
          <p:cNvGrpSpPr>
            <a:grpSpLocks/>
          </p:cNvGrpSpPr>
          <p:nvPr/>
        </p:nvGrpSpPr>
        <p:grpSpPr bwMode="auto">
          <a:xfrm>
            <a:off x="3567803" y="1766661"/>
            <a:ext cx="1242104" cy="1216506"/>
            <a:chOff x="6679306" y="1368000"/>
            <a:chExt cx="1617387" cy="1584000"/>
          </a:xfrm>
        </p:grpSpPr>
        <p:sp>
          <p:nvSpPr>
            <p:cNvPr id="8" name="椭圆 7"/>
            <p:cNvSpPr/>
            <p:nvPr/>
          </p:nvSpPr>
          <p:spPr>
            <a:xfrm>
              <a:off x="6768191" y="1439423"/>
              <a:ext cx="1439617" cy="1441154"/>
            </a:xfrm>
            <a:prstGeom prst="ellipse">
              <a:avLst/>
            </a:prstGeom>
            <a:solidFill>
              <a:srgbClr val="00461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7670" name="矩形 63"/>
            <p:cNvSpPr>
              <a:spLocks noChangeArrowheads="1"/>
            </p:cNvSpPr>
            <p:nvPr/>
          </p:nvSpPr>
          <p:spPr bwMode="auto">
            <a:xfrm>
              <a:off x="6679306" y="1959948"/>
              <a:ext cx="1617387" cy="45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0208" tIns="35104" rIns="70208" bIns="35104">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zh-CN" altLang="en-US" sz="1800" dirty="0">
                  <a:solidFill>
                    <a:schemeClr val="bg1"/>
                  </a:solidFill>
                  <a:latin typeface="微软雅黑" panose="020B0503020204020204" pitchFamily="34" charset="-122"/>
                  <a:ea typeface="微软雅黑" panose="020B0503020204020204" pitchFamily="34" charset="-122"/>
                </a:rPr>
                <a:t>植被指数</a:t>
              </a:r>
              <a:endParaRPr lang="en-US" altLang="zh-CN" sz="1800" dirty="0">
                <a:solidFill>
                  <a:schemeClr val="bg1"/>
                </a:solidFill>
                <a:latin typeface="微软雅黑" panose="020B0503020204020204" pitchFamily="34" charset="-122"/>
                <a:ea typeface="微软雅黑" panose="020B0503020204020204" pitchFamily="34" charset="-122"/>
              </a:endParaRPr>
            </a:p>
          </p:txBody>
        </p:sp>
        <p:sp>
          <p:nvSpPr>
            <p:cNvPr id="10" name="椭圆 9"/>
            <p:cNvSpPr/>
            <p:nvPr/>
          </p:nvSpPr>
          <p:spPr>
            <a:xfrm>
              <a:off x="6696766" y="1368000"/>
              <a:ext cx="1582467" cy="1584000"/>
            </a:xfrm>
            <a:prstGeom prst="ellipse">
              <a:avLst/>
            </a:prstGeom>
            <a:noFill/>
            <a:ln>
              <a:solidFill>
                <a:srgbClr val="00461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grpSp>
        <p:nvGrpSpPr>
          <p:cNvPr id="29" name="组合 28"/>
          <p:cNvGrpSpPr>
            <a:grpSpLocks/>
          </p:cNvGrpSpPr>
          <p:nvPr/>
        </p:nvGrpSpPr>
        <p:grpSpPr bwMode="auto">
          <a:xfrm>
            <a:off x="5827115" y="3987577"/>
            <a:ext cx="1771128" cy="1548058"/>
            <a:chOff x="5808227" y="4641743"/>
            <a:chExt cx="2306498" cy="2016000"/>
          </a:xfrm>
        </p:grpSpPr>
        <p:grpSp>
          <p:nvGrpSpPr>
            <p:cNvPr id="27664" name="组合 57"/>
            <p:cNvGrpSpPr>
              <a:grpSpLocks/>
            </p:cNvGrpSpPr>
            <p:nvPr/>
          </p:nvGrpSpPr>
          <p:grpSpPr bwMode="auto">
            <a:xfrm>
              <a:off x="5808227" y="4641743"/>
              <a:ext cx="2306498" cy="2016000"/>
              <a:chOff x="5808227" y="4641743"/>
              <a:chExt cx="2306498" cy="2016000"/>
            </a:xfrm>
          </p:grpSpPr>
          <p:sp>
            <p:nvSpPr>
              <p:cNvPr id="32" name="椭圆 31"/>
              <p:cNvSpPr/>
              <p:nvPr/>
            </p:nvSpPr>
            <p:spPr>
              <a:xfrm>
                <a:off x="5916170" y="4713177"/>
                <a:ext cx="2089819" cy="1873134"/>
              </a:xfrm>
              <a:prstGeom prst="ellipse">
                <a:avLst/>
              </a:prstGeom>
              <a:solidFill>
                <a:srgbClr val="00461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33" name="椭圆 32"/>
              <p:cNvSpPr/>
              <p:nvPr/>
            </p:nvSpPr>
            <p:spPr>
              <a:xfrm>
                <a:off x="5808227" y="4641743"/>
                <a:ext cx="2269192" cy="2016000"/>
              </a:xfrm>
              <a:prstGeom prst="ellipse">
                <a:avLst/>
              </a:prstGeom>
              <a:noFill/>
              <a:ln>
                <a:solidFill>
                  <a:srgbClr val="00461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7668" name="矩形 61"/>
              <p:cNvSpPr>
                <a:spLocks noChangeArrowheads="1"/>
              </p:cNvSpPr>
              <p:nvPr/>
            </p:nvSpPr>
            <p:spPr bwMode="auto">
              <a:xfrm>
                <a:off x="5808227" y="5024881"/>
                <a:ext cx="2306498" cy="653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0208" tIns="35104" rIns="70208" bIns="35104">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zh-CN" altLang="en-US" dirty="0">
                    <a:solidFill>
                      <a:schemeClr val="bg1"/>
                    </a:solidFill>
                    <a:latin typeface="微软雅黑" panose="020B0503020204020204" pitchFamily="34" charset="-122"/>
                    <a:ea typeface="微软雅黑" panose="020B0503020204020204" pitchFamily="34" charset="-122"/>
                  </a:rPr>
                  <a:t>遥感反演</a:t>
                </a:r>
                <a:endParaRPr lang="en-US" altLang="zh-CN" b="1" dirty="0">
                  <a:solidFill>
                    <a:schemeClr val="bg1"/>
                  </a:solidFill>
                  <a:latin typeface="微软雅黑" panose="020B0503020204020204" pitchFamily="34" charset="-122"/>
                  <a:ea typeface="微软雅黑" panose="020B0503020204020204" pitchFamily="34" charset="-122"/>
                </a:endParaRPr>
              </a:p>
            </p:txBody>
          </p:sp>
        </p:grpSp>
        <p:sp>
          <p:nvSpPr>
            <p:cNvPr id="27665" name="矩形 58"/>
            <p:cNvSpPr>
              <a:spLocks noChangeArrowheads="1"/>
            </p:cNvSpPr>
            <p:nvPr/>
          </p:nvSpPr>
          <p:spPr bwMode="auto">
            <a:xfrm>
              <a:off x="6260727" y="5599769"/>
              <a:ext cx="1617387" cy="733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0208" tIns="35104" rIns="70208" bIns="35104">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endParaRPr lang="en-US" altLang="zh-CN" sz="1600">
                <a:solidFill>
                  <a:schemeClr val="bg1"/>
                </a:solidFill>
                <a:latin typeface="微软雅黑" panose="020B0503020204020204" pitchFamily="34" charset="-122"/>
                <a:ea typeface="微软雅黑" panose="020B0503020204020204" pitchFamily="34" charset="-122"/>
              </a:endParaRPr>
            </a:p>
            <a:p>
              <a:pPr algn="ctr">
                <a:lnSpc>
                  <a:spcPct val="100000"/>
                </a:lnSpc>
                <a:spcBef>
                  <a:spcPct val="0"/>
                </a:spcBef>
                <a:buFontTx/>
                <a:buNone/>
              </a:pPr>
              <a:r>
                <a:rPr lang="zh-CN" altLang="en-US" sz="1600">
                  <a:solidFill>
                    <a:schemeClr val="bg1"/>
                  </a:solidFill>
                  <a:latin typeface="微软雅黑" panose="020B0503020204020204" pitchFamily="34" charset="-122"/>
                  <a:ea typeface="微软雅黑" panose="020B0503020204020204" pitchFamily="34" charset="-122"/>
                </a:rPr>
                <a:t>概念、参数</a:t>
              </a:r>
              <a:endParaRPr lang="en-US" altLang="zh-CN" sz="1600">
                <a:solidFill>
                  <a:schemeClr val="bg1"/>
                </a:solidFill>
                <a:latin typeface="微软雅黑" panose="020B0503020204020204" pitchFamily="34" charset="-122"/>
                <a:ea typeface="微软雅黑" panose="020B0503020204020204" pitchFamily="34" charset="-122"/>
              </a:endParaRPr>
            </a:p>
          </p:txBody>
        </p:sp>
      </p:grpSp>
      <p:grpSp>
        <p:nvGrpSpPr>
          <p:cNvPr id="39" name="组合 38"/>
          <p:cNvGrpSpPr>
            <a:grpSpLocks/>
          </p:cNvGrpSpPr>
          <p:nvPr/>
        </p:nvGrpSpPr>
        <p:grpSpPr bwMode="auto">
          <a:xfrm>
            <a:off x="7474518" y="2146972"/>
            <a:ext cx="1242103" cy="1216506"/>
            <a:chOff x="6679306" y="1368000"/>
            <a:chExt cx="1617387" cy="1584000"/>
          </a:xfrm>
        </p:grpSpPr>
        <p:sp>
          <p:nvSpPr>
            <p:cNvPr id="40" name="椭圆 39"/>
            <p:cNvSpPr/>
            <p:nvPr/>
          </p:nvSpPr>
          <p:spPr>
            <a:xfrm>
              <a:off x="6768191" y="1439423"/>
              <a:ext cx="1439617" cy="1441154"/>
            </a:xfrm>
            <a:prstGeom prst="ellipse">
              <a:avLst/>
            </a:prstGeom>
            <a:solidFill>
              <a:srgbClr val="00461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7662" name="矩形 63"/>
            <p:cNvSpPr>
              <a:spLocks noChangeArrowheads="1"/>
            </p:cNvSpPr>
            <p:nvPr/>
          </p:nvSpPr>
          <p:spPr bwMode="auto">
            <a:xfrm>
              <a:off x="6679306" y="1959948"/>
              <a:ext cx="1617387" cy="45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0208" tIns="35104" rIns="70208" bIns="35104">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zh-CN" altLang="en-US" sz="1800">
                  <a:solidFill>
                    <a:schemeClr val="bg1"/>
                  </a:solidFill>
                  <a:latin typeface="微软雅黑" panose="020B0503020204020204" pitchFamily="34" charset="-122"/>
                  <a:ea typeface="微软雅黑" panose="020B0503020204020204" pitchFamily="34" charset="-122"/>
                </a:rPr>
                <a:t>物理模型</a:t>
              </a:r>
              <a:endParaRPr lang="en-US" altLang="zh-CN" sz="1800">
                <a:solidFill>
                  <a:schemeClr val="bg1"/>
                </a:solidFill>
                <a:latin typeface="微软雅黑" panose="020B0503020204020204" pitchFamily="34" charset="-122"/>
                <a:ea typeface="微软雅黑" panose="020B0503020204020204" pitchFamily="34" charset="-122"/>
              </a:endParaRPr>
            </a:p>
          </p:txBody>
        </p:sp>
        <p:sp>
          <p:nvSpPr>
            <p:cNvPr id="42" name="椭圆 41"/>
            <p:cNvSpPr/>
            <p:nvPr/>
          </p:nvSpPr>
          <p:spPr>
            <a:xfrm>
              <a:off x="6696765" y="1368000"/>
              <a:ext cx="1582469" cy="1584000"/>
            </a:xfrm>
            <a:prstGeom prst="ellipse">
              <a:avLst/>
            </a:prstGeom>
            <a:noFill/>
            <a:ln>
              <a:solidFill>
                <a:srgbClr val="00461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grpSp>
        <p:nvGrpSpPr>
          <p:cNvPr id="27658" name="组合 46"/>
          <p:cNvGrpSpPr>
            <a:grpSpLocks/>
          </p:cNvGrpSpPr>
          <p:nvPr/>
        </p:nvGrpSpPr>
        <p:grpSpPr bwMode="auto">
          <a:xfrm>
            <a:off x="5694860" y="2539471"/>
            <a:ext cx="1242103" cy="1106801"/>
            <a:chOff x="9550400" y="3477543"/>
            <a:chExt cx="1617662" cy="1441450"/>
          </a:xfrm>
        </p:grpSpPr>
        <p:sp>
          <p:nvSpPr>
            <p:cNvPr id="44" name="椭圆 43"/>
            <p:cNvSpPr/>
            <p:nvPr/>
          </p:nvSpPr>
          <p:spPr bwMode="auto">
            <a:xfrm>
              <a:off x="9639300" y="3477543"/>
              <a:ext cx="1439862" cy="1441450"/>
            </a:xfrm>
            <a:prstGeom prst="ellipse">
              <a:avLst/>
            </a:prstGeom>
            <a:solidFill>
              <a:srgbClr val="00461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7660" name="矩形 63"/>
            <p:cNvSpPr>
              <a:spLocks noChangeArrowheads="1"/>
            </p:cNvSpPr>
            <p:nvPr/>
          </p:nvSpPr>
          <p:spPr bwMode="auto">
            <a:xfrm>
              <a:off x="9550400" y="3998175"/>
              <a:ext cx="1617662" cy="453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0208" tIns="35104" rIns="70208" bIns="35104">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zh-CN" altLang="en-US" sz="1800">
                  <a:solidFill>
                    <a:schemeClr val="bg1"/>
                  </a:solidFill>
                  <a:latin typeface="微软雅黑" panose="020B0503020204020204" pitchFamily="34" charset="-122"/>
                  <a:ea typeface="微软雅黑" panose="020B0503020204020204" pitchFamily="34" charset="-122"/>
                </a:rPr>
                <a:t>统计模型</a:t>
              </a:r>
              <a:endParaRPr lang="en-US" altLang="zh-CN" sz="1800">
                <a:solidFill>
                  <a:schemeClr val="bg1"/>
                </a:solidFill>
                <a:latin typeface="微软雅黑" panose="020B0503020204020204" pitchFamily="34" charset="-122"/>
                <a:ea typeface="微软雅黑" panose="020B0503020204020204" pitchFamily="34" charset="-122"/>
              </a:endParaRPr>
            </a:p>
          </p:txBody>
        </p:sp>
      </p:grpSp>
      <p:grpSp>
        <p:nvGrpSpPr>
          <p:cNvPr id="27659" name="组合 47"/>
          <p:cNvGrpSpPr>
            <a:grpSpLocks/>
          </p:cNvGrpSpPr>
          <p:nvPr/>
        </p:nvGrpSpPr>
        <p:grpSpPr bwMode="auto">
          <a:xfrm>
            <a:off x="3661662" y="3534129"/>
            <a:ext cx="1242103" cy="1106801"/>
            <a:chOff x="9550400" y="3477543"/>
            <a:chExt cx="1617662" cy="1441450"/>
          </a:xfrm>
        </p:grpSpPr>
        <p:sp>
          <p:nvSpPr>
            <p:cNvPr id="49" name="椭圆 48"/>
            <p:cNvSpPr/>
            <p:nvPr/>
          </p:nvSpPr>
          <p:spPr bwMode="auto">
            <a:xfrm>
              <a:off x="9639300" y="3477543"/>
              <a:ext cx="1439862" cy="1441450"/>
            </a:xfrm>
            <a:prstGeom prst="ellipse">
              <a:avLst/>
            </a:prstGeom>
            <a:solidFill>
              <a:srgbClr val="00461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5" name="矩形 63"/>
            <p:cNvSpPr>
              <a:spLocks noChangeArrowheads="1"/>
            </p:cNvSpPr>
            <p:nvPr/>
          </p:nvSpPr>
          <p:spPr bwMode="auto">
            <a:xfrm>
              <a:off x="9550400" y="3998175"/>
              <a:ext cx="1617662" cy="453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0208" tIns="35104" rIns="70208" bIns="35104">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zh-CN" altLang="en-US" sz="1800" dirty="0">
                  <a:solidFill>
                    <a:schemeClr val="bg1"/>
                  </a:solidFill>
                  <a:latin typeface="微软雅黑" panose="020B0503020204020204" pitchFamily="34" charset="-122"/>
                  <a:ea typeface="微软雅黑" panose="020B0503020204020204" pitchFamily="34" charset="-122"/>
                </a:rPr>
                <a:t>红边</a:t>
              </a:r>
              <a:endParaRPr lang="en-US" altLang="zh-CN" sz="1800" dirty="0">
                <a:solidFill>
                  <a:schemeClr val="bg1"/>
                </a:solidFill>
                <a:latin typeface="微软雅黑" panose="020B0503020204020204" pitchFamily="34" charset="-122"/>
                <a:ea typeface="微软雅黑" panose="020B0503020204020204" pitchFamily="34" charset="-122"/>
              </a:endParaRPr>
            </a:p>
          </p:txBody>
        </p:sp>
      </p:grpSp>
      <p:sp>
        <p:nvSpPr>
          <p:cNvPr id="28" name="矩形 27"/>
          <p:cNvSpPr/>
          <p:nvPr/>
        </p:nvSpPr>
        <p:spPr>
          <a:xfrm>
            <a:off x="630411" y="328102"/>
            <a:ext cx="11880850" cy="733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3600" b="1" dirty="0">
                <a:latin typeface="微软雅黑" panose="020B0503020204020204" pitchFamily="34" charset="-122"/>
                <a:ea typeface="微软雅黑" panose="020B0503020204020204" pitchFamily="34" charset="-122"/>
              </a:rPr>
              <a:t>本 章 小 结</a:t>
            </a:r>
          </a:p>
        </p:txBody>
      </p:sp>
    </p:spTree>
    <p:extLst>
      <p:ext uri="{BB962C8B-B14F-4D97-AF65-F5344CB8AC3E}">
        <p14:creationId xmlns:p14="http://schemas.microsoft.com/office/powerpoint/2010/main" val="4669854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nodeType="afterGroup">
                            <p:stCondLst>
                              <p:cond delay="1000"/>
                            </p:stCondLst>
                            <p:childTnLst>
                              <p:par>
                                <p:cTn id="13" presetID="10" presetClass="entr" presetSubtype="0"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childTnLst>
                          </p:cTn>
                        </p:par>
                        <p:par>
                          <p:cTn id="16" fill="hold" nodeType="afterGroup">
                            <p:stCondLst>
                              <p:cond delay="1500"/>
                            </p:stCondLst>
                            <p:childTnLst>
                              <p:par>
                                <p:cTn id="17" presetID="10" presetClass="entr" presetSubtype="0" fill="hold"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childTnLst>
                          </p:cTn>
                        </p:par>
                        <p:par>
                          <p:cTn id="20" fill="hold" nodeType="afterGroup">
                            <p:stCondLst>
                              <p:cond delay="2000"/>
                            </p:stCondLst>
                            <p:childTnLst>
                              <p:par>
                                <p:cTn id="21" presetID="10" presetClass="entr" presetSubtype="0" fill="hold" nodeType="afterEffect">
                                  <p:stCondLst>
                                    <p:cond delay="0"/>
                                  </p:stCondLst>
                                  <p:childTnLst>
                                    <p:set>
                                      <p:cBhvr>
                                        <p:cTn id="22" dur="1" fill="hold">
                                          <p:stCondLst>
                                            <p:cond delay="0"/>
                                          </p:stCondLst>
                                        </p:cTn>
                                        <p:tgtEl>
                                          <p:spTgt spid="27658"/>
                                        </p:tgtEl>
                                        <p:attrNameLst>
                                          <p:attrName>style.visibility</p:attrName>
                                        </p:attrNameLst>
                                      </p:cBhvr>
                                      <p:to>
                                        <p:strVal val="visible"/>
                                      </p:to>
                                    </p:set>
                                    <p:animEffect transition="in" filter="fade">
                                      <p:cBhvr>
                                        <p:cTn id="23" dur="500"/>
                                        <p:tgtEl>
                                          <p:spTgt spid="27658"/>
                                        </p:tgtEl>
                                      </p:cBhvr>
                                    </p:animEffect>
                                  </p:childTnLst>
                                </p:cTn>
                              </p:par>
                            </p:childTnLst>
                          </p:cTn>
                        </p:par>
                        <p:par>
                          <p:cTn id="24" fill="hold" nodeType="afterGroup">
                            <p:stCondLst>
                              <p:cond delay="2500"/>
                            </p:stCondLst>
                            <p:childTnLst>
                              <p:par>
                                <p:cTn id="25" presetID="10" presetClass="entr" presetSubtype="0" fill="hold" nodeType="afterEffect">
                                  <p:stCondLst>
                                    <p:cond delay="0"/>
                                  </p:stCondLst>
                                  <p:childTnLst>
                                    <p:set>
                                      <p:cBhvr>
                                        <p:cTn id="26" dur="1" fill="hold">
                                          <p:stCondLst>
                                            <p:cond delay="0"/>
                                          </p:stCondLst>
                                        </p:cTn>
                                        <p:tgtEl>
                                          <p:spTgt spid="27659"/>
                                        </p:tgtEl>
                                        <p:attrNameLst>
                                          <p:attrName>style.visibility</p:attrName>
                                        </p:attrNameLst>
                                      </p:cBhvr>
                                      <p:to>
                                        <p:strVal val="visible"/>
                                      </p:to>
                                    </p:set>
                                    <p:animEffect transition="in" filter="fade">
                                      <p:cBhvr>
                                        <p:cTn id="27" dur="500"/>
                                        <p:tgtEl>
                                          <p:spTgt spid="27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749" y="2370537"/>
            <a:ext cx="6217832" cy="2898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726132" y="3066553"/>
            <a:ext cx="2635356" cy="1506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植被面积占陆地面积</a:t>
            </a:r>
            <a:endParaRPr lang="en-US" altLang="zh-CN" sz="2000" b="1"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a:p>
            <a:pPr algn="ctr">
              <a:defRPr/>
            </a:pPr>
            <a:r>
              <a:rPr lang="en-US" altLang="zh-CN" sz="8000" b="1" i="1" dirty="0">
                <a:solidFill>
                  <a:srgbClr val="004611"/>
                </a:solidFill>
                <a:latin typeface="Arial" panose="020B0604020202020204" pitchFamily="34" charset="0"/>
                <a:cs typeface="Arial" panose="020B0604020202020204" pitchFamily="34" charset="0"/>
              </a:rPr>
              <a:t>60%</a:t>
            </a:r>
            <a:endParaRPr lang="zh-CN" altLang="en-US" sz="8000" b="1" i="1" dirty="0">
              <a:solidFill>
                <a:srgbClr val="004611"/>
              </a:solidFill>
              <a:latin typeface="Arial" panose="020B0604020202020204" pitchFamily="34" charset="0"/>
              <a:cs typeface="Arial" panose="020B0604020202020204" pitchFamily="34" charset="0"/>
            </a:endParaRPr>
          </a:p>
        </p:txBody>
      </p:sp>
      <p:sp>
        <p:nvSpPr>
          <p:cNvPr id="3" name="矩形 2"/>
          <p:cNvSpPr/>
          <p:nvPr/>
        </p:nvSpPr>
        <p:spPr>
          <a:xfrm>
            <a:off x="137742" y="1060172"/>
            <a:ext cx="4892840" cy="563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764" b="1" dirty="0">
                <a:latin typeface="微软雅黑" panose="020B0503020204020204" pitchFamily="34" charset="-122"/>
                <a:ea typeface="微软雅黑" panose="020B0503020204020204" pitchFamily="34" charset="-122"/>
              </a:rPr>
              <a:t>1.1 </a:t>
            </a:r>
            <a:r>
              <a:rPr lang="zh-CN" altLang="en-US" sz="2764" b="1" dirty="0">
                <a:latin typeface="微软雅黑" panose="020B0503020204020204" pitchFamily="34" charset="-122"/>
                <a:ea typeface="微软雅黑" panose="020B0503020204020204" pitchFamily="34" charset="-122"/>
              </a:rPr>
              <a:t>植被遥感的概念</a:t>
            </a:r>
          </a:p>
        </p:txBody>
      </p:sp>
      <p:sp>
        <p:nvSpPr>
          <p:cNvPr id="5125" name="矩形 27"/>
          <p:cNvSpPr>
            <a:spLocks noChangeArrowheads="1"/>
          </p:cNvSpPr>
          <p:nvPr/>
        </p:nvSpPr>
        <p:spPr bwMode="auto">
          <a:xfrm>
            <a:off x="5329222" y="1268611"/>
            <a:ext cx="4032266" cy="37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a:lnSpc>
                <a:spcPct val="100000"/>
              </a:lnSpc>
              <a:spcBef>
                <a:spcPct val="0"/>
              </a:spcBef>
              <a:buFontTx/>
              <a:buNone/>
            </a:pPr>
            <a:r>
              <a:rPr lang="zh-CN" altLang="en-US" sz="1843" b="1">
                <a:solidFill>
                  <a:schemeClr val="bg1"/>
                </a:solidFill>
                <a:latin typeface="微软雅黑" panose="020B0503020204020204" pitchFamily="34" charset="-122"/>
                <a:ea typeface="微软雅黑" panose="020B0503020204020204" pitchFamily="34" charset="-122"/>
              </a:rPr>
              <a:t>植被研究的意义</a:t>
            </a:r>
            <a:endParaRPr lang="zh-CN" altLang="en-US" sz="1843">
              <a:solidFill>
                <a:schemeClr val="bg1"/>
              </a:solidFill>
            </a:endParaRPr>
          </a:p>
        </p:txBody>
      </p:sp>
      <p:sp>
        <p:nvSpPr>
          <p:cNvPr id="6" name="矩形 5"/>
          <p:cNvSpPr/>
          <p:nvPr/>
        </p:nvSpPr>
        <p:spPr>
          <a:xfrm>
            <a:off x="228356" y="312959"/>
            <a:ext cx="6372225" cy="733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3600" b="1" dirty="0">
                <a:latin typeface="微软雅黑" panose="020B0503020204020204" pitchFamily="34" charset="-122"/>
                <a:ea typeface="微软雅黑" panose="020B0503020204020204" pitchFamily="34" charset="-122"/>
              </a:rPr>
              <a:t>1.1 </a:t>
            </a:r>
            <a:r>
              <a:rPr lang="zh-CN" altLang="en-US" sz="3600" b="1" dirty="0">
                <a:latin typeface="微软雅黑" panose="020B0503020204020204" pitchFamily="34" charset="-122"/>
                <a:ea typeface="微软雅黑" panose="020B0503020204020204" pitchFamily="34" charset="-122"/>
              </a:rPr>
              <a:t>植被遥感的概念</a:t>
            </a:r>
          </a:p>
        </p:txBody>
      </p:sp>
      <p:sp>
        <p:nvSpPr>
          <p:cNvPr id="7" name="矩形 27"/>
          <p:cNvSpPr>
            <a:spLocks noChangeArrowheads="1"/>
          </p:cNvSpPr>
          <p:nvPr/>
        </p:nvSpPr>
        <p:spPr bwMode="auto">
          <a:xfrm>
            <a:off x="4100407" y="466197"/>
            <a:ext cx="52514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a:lnSpc>
                <a:spcPct val="100000"/>
              </a:lnSpc>
              <a:spcBef>
                <a:spcPct val="0"/>
              </a:spcBef>
              <a:buFontTx/>
              <a:buNone/>
            </a:pPr>
            <a:r>
              <a:rPr lang="zh-CN" altLang="en-US" sz="2400" b="1" dirty="0">
                <a:latin typeface="微软雅黑" panose="020B0503020204020204" pitchFamily="34" charset="-122"/>
                <a:ea typeface="微软雅黑" panose="020B0503020204020204" pitchFamily="34" charset="-122"/>
              </a:rPr>
              <a:t>植被研究的意义</a:t>
            </a:r>
            <a:endParaRPr lang="zh-CN" altLang="en-US" sz="2400" dirty="0"/>
          </a:p>
        </p:txBody>
      </p:sp>
    </p:spTree>
    <p:extLst>
      <p:ext uri="{BB962C8B-B14F-4D97-AF65-F5344CB8AC3E}">
        <p14:creationId xmlns:p14="http://schemas.microsoft.com/office/powerpoint/2010/main" val="20973202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矩形 83"/>
          <p:cNvSpPr/>
          <p:nvPr/>
        </p:nvSpPr>
        <p:spPr>
          <a:xfrm>
            <a:off x="5521816" y="2813013"/>
            <a:ext cx="3494712" cy="23050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63279" indent="-263279">
              <a:lnSpc>
                <a:spcPct val="150000"/>
              </a:lnSpc>
              <a:buClr>
                <a:srgbClr val="004611"/>
              </a:buClr>
              <a:buFont typeface="Wingdings" panose="05000000000000000000" pitchFamily="2" charset="2"/>
              <a:buChar char="l"/>
              <a:defRPr/>
            </a:pPr>
            <a:r>
              <a:rPr lang="zh-CN" altLang="en-US" sz="2400" b="1"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连接大气圈、生物圈、岩石圈、水圈的</a:t>
            </a:r>
            <a:r>
              <a:rPr lang="zh-CN" altLang="en-US" sz="24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纽带</a:t>
            </a:r>
            <a:endParaRPr lang="en-US" altLang="zh-CN" sz="24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a:p>
            <a:pPr marL="263279" indent="-263279">
              <a:lnSpc>
                <a:spcPct val="150000"/>
              </a:lnSpc>
              <a:spcBef>
                <a:spcPts val="3225"/>
              </a:spcBef>
              <a:spcAft>
                <a:spcPts val="0"/>
              </a:spcAft>
              <a:buClr>
                <a:srgbClr val="004611"/>
              </a:buClr>
              <a:buFont typeface="Wingdings" panose="05000000000000000000" pitchFamily="2" charset="2"/>
              <a:buChar char="l"/>
              <a:defRPr/>
            </a:pPr>
            <a:r>
              <a:rPr lang="zh-CN" altLang="en-US" sz="2400" b="1"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对</a:t>
            </a:r>
            <a:r>
              <a:rPr lang="zh-CN" altLang="en-US" sz="24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维持生态平衡</a:t>
            </a:r>
            <a:r>
              <a:rPr lang="zh-CN" altLang="en-US" sz="2400" b="1"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起着至关重要的作用</a:t>
            </a:r>
            <a:endParaRPr lang="zh-CN" altLang="en-US" sz="2400" b="1" i="1" dirty="0">
              <a:solidFill>
                <a:srgbClr val="FF0000"/>
              </a:solidFill>
              <a:latin typeface="Arial" panose="020B0604020202020204" pitchFamily="34" charset="0"/>
              <a:cs typeface="Arial" panose="020B0604020202020204" pitchFamily="34" charset="0"/>
            </a:endParaRPr>
          </a:p>
        </p:txBody>
      </p:sp>
      <p:sp>
        <p:nvSpPr>
          <p:cNvPr id="41" name="矩形 40"/>
          <p:cNvSpPr/>
          <p:nvPr/>
        </p:nvSpPr>
        <p:spPr>
          <a:xfrm>
            <a:off x="137742" y="1060172"/>
            <a:ext cx="4892840" cy="563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764" b="1" dirty="0">
                <a:latin typeface="微软雅黑" panose="020B0503020204020204" pitchFamily="34" charset="-122"/>
                <a:ea typeface="微软雅黑" panose="020B0503020204020204" pitchFamily="34" charset="-122"/>
              </a:rPr>
              <a:t>1.1 </a:t>
            </a:r>
            <a:r>
              <a:rPr lang="zh-CN" altLang="en-US" sz="2764" b="1" dirty="0">
                <a:latin typeface="微软雅黑" panose="020B0503020204020204" pitchFamily="34" charset="-122"/>
                <a:ea typeface="微软雅黑" panose="020B0503020204020204" pitchFamily="34" charset="-122"/>
              </a:rPr>
              <a:t>植被遥感的概念</a:t>
            </a:r>
          </a:p>
        </p:txBody>
      </p:sp>
      <p:sp>
        <p:nvSpPr>
          <p:cNvPr id="6148" name="矩形 27"/>
          <p:cNvSpPr>
            <a:spLocks noChangeArrowheads="1"/>
          </p:cNvSpPr>
          <p:nvPr/>
        </p:nvSpPr>
        <p:spPr bwMode="auto">
          <a:xfrm>
            <a:off x="5329222" y="1268611"/>
            <a:ext cx="4032266" cy="37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a:lnSpc>
                <a:spcPct val="100000"/>
              </a:lnSpc>
              <a:spcBef>
                <a:spcPct val="0"/>
              </a:spcBef>
              <a:buFontTx/>
              <a:buNone/>
            </a:pPr>
            <a:r>
              <a:rPr lang="zh-CN" altLang="en-US" sz="1843" b="1">
                <a:solidFill>
                  <a:schemeClr val="bg1"/>
                </a:solidFill>
                <a:latin typeface="微软雅黑" panose="020B0503020204020204" pitchFamily="34" charset="-122"/>
                <a:ea typeface="微软雅黑" panose="020B0503020204020204" pitchFamily="34" charset="-122"/>
              </a:rPr>
              <a:t>植被研究的意义</a:t>
            </a:r>
            <a:endParaRPr lang="zh-CN" altLang="en-US" sz="1843">
              <a:solidFill>
                <a:schemeClr val="bg1"/>
              </a:solidFill>
            </a:endParaRPr>
          </a:p>
        </p:txBody>
      </p:sp>
      <p:grpSp>
        <p:nvGrpSpPr>
          <p:cNvPr id="6149" name="组合 14"/>
          <p:cNvGrpSpPr>
            <a:grpSpLocks/>
          </p:cNvGrpSpPr>
          <p:nvPr/>
        </p:nvGrpSpPr>
        <p:grpSpPr bwMode="auto">
          <a:xfrm>
            <a:off x="243789" y="1824450"/>
            <a:ext cx="5278026" cy="4276054"/>
            <a:chOff x="317549" y="1116013"/>
            <a:chExt cx="6874391" cy="5568950"/>
          </a:xfrm>
        </p:grpSpPr>
        <p:grpSp>
          <p:nvGrpSpPr>
            <p:cNvPr id="6150" name="组合 31"/>
            <p:cNvGrpSpPr>
              <a:grpSpLocks/>
            </p:cNvGrpSpPr>
            <p:nvPr/>
          </p:nvGrpSpPr>
          <p:grpSpPr bwMode="auto">
            <a:xfrm>
              <a:off x="2092325" y="2219325"/>
              <a:ext cx="3365500" cy="3411538"/>
              <a:chOff x="1731207" y="1873303"/>
              <a:chExt cx="4259497" cy="4320000"/>
            </a:xfrm>
          </p:grpSpPr>
          <p:grpSp>
            <p:nvGrpSpPr>
              <p:cNvPr id="6174" name="组合 8"/>
              <p:cNvGrpSpPr>
                <a:grpSpLocks noChangeAspect="1"/>
              </p:cNvGrpSpPr>
              <p:nvPr/>
            </p:nvGrpSpPr>
            <p:grpSpPr bwMode="auto">
              <a:xfrm>
                <a:off x="1731207" y="1873303"/>
                <a:ext cx="4259497" cy="4320000"/>
                <a:chOff x="1026670" y="1288686"/>
                <a:chExt cx="4694237" cy="4760913"/>
              </a:xfrm>
            </p:grpSpPr>
            <p:sp>
              <p:nvSpPr>
                <p:cNvPr id="7" name="Freeform 5"/>
                <p:cNvSpPr>
                  <a:spLocks/>
                </p:cNvSpPr>
                <p:nvPr/>
              </p:nvSpPr>
              <p:spPr bwMode="auto">
                <a:xfrm>
                  <a:off x="1985772" y="4456720"/>
                  <a:ext cx="2449159" cy="1592879"/>
                </a:xfrm>
                <a:custGeom>
                  <a:avLst/>
                  <a:gdLst>
                    <a:gd name="T0" fmla="*/ 1130 w 1167"/>
                    <a:gd name="T1" fmla="*/ 220 h 759"/>
                    <a:gd name="T2" fmla="*/ 1167 w 1167"/>
                    <a:gd name="T3" fmla="*/ 38 h 759"/>
                    <a:gd name="T4" fmla="*/ 997 w 1167"/>
                    <a:gd name="T5" fmla="*/ 64 h 759"/>
                    <a:gd name="T6" fmla="*/ 992 w 1167"/>
                    <a:gd name="T7" fmla="*/ 103 h 759"/>
                    <a:gd name="T8" fmla="*/ 927 w 1167"/>
                    <a:gd name="T9" fmla="*/ 218 h 759"/>
                    <a:gd name="T10" fmla="*/ 912 w 1167"/>
                    <a:gd name="T11" fmla="*/ 223 h 759"/>
                    <a:gd name="T12" fmla="*/ 897 w 1167"/>
                    <a:gd name="T13" fmla="*/ 73 h 759"/>
                    <a:gd name="T14" fmla="*/ 662 w 1167"/>
                    <a:gd name="T15" fmla="*/ 81 h 759"/>
                    <a:gd name="T16" fmla="*/ 427 w 1167"/>
                    <a:gd name="T17" fmla="*/ 73 h 759"/>
                    <a:gd name="T18" fmla="*/ 409 w 1167"/>
                    <a:gd name="T19" fmla="*/ 251 h 759"/>
                    <a:gd name="T20" fmla="*/ 230 w 1167"/>
                    <a:gd name="T21" fmla="*/ 130 h 759"/>
                    <a:gd name="T22" fmla="*/ 187 w 1167"/>
                    <a:gd name="T23" fmla="*/ 43 h 759"/>
                    <a:gd name="T24" fmla="*/ 0 w 1167"/>
                    <a:gd name="T25" fmla="*/ 0 h 759"/>
                    <a:gd name="T26" fmla="*/ 104 w 1167"/>
                    <a:gd name="T27" fmla="*/ 231 h 759"/>
                    <a:gd name="T28" fmla="*/ 393 w 1167"/>
                    <a:gd name="T29" fmla="*/ 415 h 759"/>
                    <a:gd name="T30" fmla="*/ 368 w 1167"/>
                    <a:gd name="T31" fmla="*/ 669 h 759"/>
                    <a:gd name="T32" fmla="*/ 956 w 1167"/>
                    <a:gd name="T33" fmla="*/ 669 h 759"/>
                    <a:gd name="T34" fmla="*/ 928 w 1167"/>
                    <a:gd name="T35" fmla="*/ 384 h 759"/>
                    <a:gd name="T36" fmla="*/ 1130 w 1167"/>
                    <a:gd name="T37" fmla="*/ 22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67" h="759">
                      <a:moveTo>
                        <a:pt x="1130" y="220"/>
                      </a:moveTo>
                      <a:cubicBezTo>
                        <a:pt x="1149" y="163"/>
                        <a:pt x="1160" y="101"/>
                        <a:pt x="1167" y="38"/>
                      </a:cubicBezTo>
                      <a:cubicBezTo>
                        <a:pt x="1113" y="48"/>
                        <a:pt x="1056" y="57"/>
                        <a:pt x="997" y="64"/>
                      </a:cubicBezTo>
                      <a:cubicBezTo>
                        <a:pt x="995" y="77"/>
                        <a:pt x="993" y="90"/>
                        <a:pt x="992" y="103"/>
                      </a:cubicBezTo>
                      <a:cubicBezTo>
                        <a:pt x="985" y="149"/>
                        <a:pt x="974" y="199"/>
                        <a:pt x="927" y="218"/>
                      </a:cubicBezTo>
                      <a:cubicBezTo>
                        <a:pt x="922" y="220"/>
                        <a:pt x="917" y="222"/>
                        <a:pt x="912" y="223"/>
                      </a:cubicBezTo>
                      <a:cubicBezTo>
                        <a:pt x="897" y="73"/>
                        <a:pt x="897" y="73"/>
                        <a:pt x="897" y="73"/>
                      </a:cubicBezTo>
                      <a:cubicBezTo>
                        <a:pt x="822" y="78"/>
                        <a:pt x="744" y="81"/>
                        <a:pt x="662" y="81"/>
                      </a:cubicBezTo>
                      <a:cubicBezTo>
                        <a:pt x="580" y="81"/>
                        <a:pt x="502" y="78"/>
                        <a:pt x="427" y="73"/>
                      </a:cubicBezTo>
                      <a:cubicBezTo>
                        <a:pt x="409" y="251"/>
                        <a:pt x="409" y="251"/>
                        <a:pt x="409" y="251"/>
                      </a:cubicBezTo>
                      <a:cubicBezTo>
                        <a:pt x="340" y="227"/>
                        <a:pt x="276" y="190"/>
                        <a:pt x="230" y="130"/>
                      </a:cubicBezTo>
                      <a:cubicBezTo>
                        <a:pt x="211" y="105"/>
                        <a:pt x="198" y="75"/>
                        <a:pt x="187" y="43"/>
                      </a:cubicBezTo>
                      <a:cubicBezTo>
                        <a:pt x="120" y="32"/>
                        <a:pt x="58" y="17"/>
                        <a:pt x="0" y="0"/>
                      </a:cubicBezTo>
                      <a:cubicBezTo>
                        <a:pt x="22" y="85"/>
                        <a:pt x="54" y="165"/>
                        <a:pt x="104" y="231"/>
                      </a:cubicBezTo>
                      <a:cubicBezTo>
                        <a:pt x="177" y="328"/>
                        <a:pt x="281" y="381"/>
                        <a:pt x="393" y="415"/>
                      </a:cubicBezTo>
                      <a:cubicBezTo>
                        <a:pt x="368" y="669"/>
                        <a:pt x="368" y="669"/>
                        <a:pt x="368" y="669"/>
                      </a:cubicBezTo>
                      <a:cubicBezTo>
                        <a:pt x="368" y="759"/>
                        <a:pt x="956" y="759"/>
                        <a:pt x="956" y="669"/>
                      </a:cubicBezTo>
                      <a:cubicBezTo>
                        <a:pt x="928" y="384"/>
                        <a:pt x="928" y="384"/>
                        <a:pt x="928" y="384"/>
                      </a:cubicBezTo>
                      <a:cubicBezTo>
                        <a:pt x="1018" y="361"/>
                        <a:pt x="1097" y="320"/>
                        <a:pt x="1130" y="220"/>
                      </a:cubicBezTo>
                      <a:close/>
                    </a:path>
                  </a:pathLst>
                </a:custGeom>
                <a:solidFill>
                  <a:schemeClr val="accent4">
                    <a:lumMod val="50000"/>
                  </a:schemeClr>
                </a:solidFill>
                <a:ln>
                  <a:noFill/>
                </a:ln>
              </p:spPr>
              <p:txBody>
                <a:bodyPr/>
                <a:lstStyle/>
                <a:p>
                  <a:pPr>
                    <a:defRPr/>
                  </a:pPr>
                  <a:endParaRPr lang="zh-CN" altLang="en-US"/>
                </a:p>
              </p:txBody>
            </p:sp>
            <p:sp>
              <p:nvSpPr>
                <p:cNvPr id="6190" name="Freeform 6"/>
                <p:cNvSpPr>
                  <a:spLocks/>
                </p:cNvSpPr>
                <p:nvPr/>
              </p:nvSpPr>
              <p:spPr bwMode="auto">
                <a:xfrm>
                  <a:off x="1026670" y="1288686"/>
                  <a:ext cx="4694237" cy="3167063"/>
                </a:xfrm>
                <a:custGeom>
                  <a:avLst/>
                  <a:gdLst>
                    <a:gd name="T0" fmla="*/ 2147483646 w 2238"/>
                    <a:gd name="T1" fmla="*/ 0 h 1507"/>
                    <a:gd name="T2" fmla="*/ 0 w 2238"/>
                    <a:gd name="T3" fmla="*/ 2147483646 h 1507"/>
                    <a:gd name="T4" fmla="*/ 2147483646 w 2238"/>
                    <a:gd name="T5" fmla="*/ 2147483646 h 1507"/>
                    <a:gd name="T6" fmla="*/ 2147483646 w 2238"/>
                    <a:gd name="T7" fmla="*/ 2147483646 h 1507"/>
                    <a:gd name="T8" fmla="*/ 2147483646 w 2238"/>
                    <a:gd name="T9" fmla="*/ 2147483646 h 1507"/>
                    <a:gd name="T10" fmla="*/ 2147483646 w 2238"/>
                    <a:gd name="T11" fmla="*/ 2147483646 h 1507"/>
                    <a:gd name="T12" fmla="*/ 2147483646 w 2238"/>
                    <a:gd name="T13" fmla="*/ 2147483646 h 1507"/>
                    <a:gd name="T14" fmla="*/ 2147483646 w 2238"/>
                    <a:gd name="T15" fmla="*/ 2147483646 h 1507"/>
                    <a:gd name="T16" fmla="*/ 2147483646 w 2238"/>
                    <a:gd name="T17" fmla="*/ 2147483646 h 1507"/>
                    <a:gd name="T18" fmla="*/ 2147483646 w 2238"/>
                    <a:gd name="T19" fmla="*/ 2147483646 h 1507"/>
                    <a:gd name="T20" fmla="*/ 2147483646 w 2238"/>
                    <a:gd name="T21" fmla="*/ 0 h 150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38" h="1507">
                      <a:moveTo>
                        <a:pt x="1119" y="0"/>
                      </a:moveTo>
                      <a:cubicBezTo>
                        <a:pt x="501" y="0"/>
                        <a:pt x="0" y="511"/>
                        <a:pt x="0" y="927"/>
                      </a:cubicBezTo>
                      <a:cubicBezTo>
                        <a:pt x="0" y="1170"/>
                        <a:pt x="171" y="1327"/>
                        <a:pt x="436" y="1416"/>
                      </a:cubicBezTo>
                      <a:cubicBezTo>
                        <a:pt x="493" y="1434"/>
                        <a:pt x="554" y="1450"/>
                        <a:pt x="619" y="1463"/>
                      </a:cubicBezTo>
                      <a:cubicBezTo>
                        <a:pt x="704" y="1480"/>
                        <a:pt x="796" y="1492"/>
                        <a:pt x="892" y="1499"/>
                      </a:cubicBezTo>
                      <a:cubicBezTo>
                        <a:pt x="965" y="1504"/>
                        <a:pt x="1041" y="1507"/>
                        <a:pt x="1119" y="1507"/>
                      </a:cubicBezTo>
                      <a:cubicBezTo>
                        <a:pt x="1197" y="1507"/>
                        <a:pt x="1273" y="1504"/>
                        <a:pt x="1346" y="1499"/>
                      </a:cubicBezTo>
                      <a:cubicBezTo>
                        <a:pt x="1386" y="1496"/>
                        <a:pt x="1425" y="1492"/>
                        <a:pt x="1462" y="1488"/>
                      </a:cubicBezTo>
                      <a:cubicBezTo>
                        <a:pt x="1521" y="1481"/>
                        <a:pt x="1576" y="1472"/>
                        <a:pt x="1630" y="1461"/>
                      </a:cubicBezTo>
                      <a:cubicBezTo>
                        <a:pt x="1991" y="1387"/>
                        <a:pt x="2238" y="1219"/>
                        <a:pt x="2238" y="927"/>
                      </a:cubicBezTo>
                      <a:cubicBezTo>
                        <a:pt x="2238" y="511"/>
                        <a:pt x="1737" y="0"/>
                        <a:pt x="1119" y="0"/>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175" name="Freeform 14"/>
              <p:cNvSpPr>
                <a:spLocks noChangeAspect="1" noEditPoints="1"/>
              </p:cNvSpPr>
              <p:nvPr/>
            </p:nvSpPr>
            <p:spPr bwMode="auto">
              <a:xfrm>
                <a:off x="2817008" y="2521259"/>
                <a:ext cx="302505" cy="360000"/>
              </a:xfrm>
              <a:custGeom>
                <a:avLst/>
                <a:gdLst>
                  <a:gd name="T0" fmla="*/ 2147483646 w 668"/>
                  <a:gd name="T1" fmla="*/ 2147483646 h 794"/>
                  <a:gd name="T2" fmla="*/ 2147483646 w 668"/>
                  <a:gd name="T3" fmla="*/ 2147483646 h 794"/>
                  <a:gd name="T4" fmla="*/ 2147483646 w 668"/>
                  <a:gd name="T5" fmla="*/ 2147483646 h 794"/>
                  <a:gd name="T6" fmla="*/ 2147483646 w 668"/>
                  <a:gd name="T7" fmla="*/ 2147483646 h 794"/>
                  <a:gd name="T8" fmla="*/ 2147483646 w 668"/>
                  <a:gd name="T9" fmla="*/ 2147483646 h 794"/>
                  <a:gd name="T10" fmla="*/ 2147483646 w 668"/>
                  <a:gd name="T11" fmla="*/ 2147483646 h 794"/>
                  <a:gd name="T12" fmla="*/ 2147483646 w 668"/>
                  <a:gd name="T13" fmla="*/ 0 h 794"/>
                  <a:gd name="T14" fmla="*/ 2147483646 w 668"/>
                  <a:gd name="T15" fmla="*/ 0 h 794"/>
                  <a:gd name="T16" fmla="*/ 2147483646 w 668"/>
                  <a:gd name="T17" fmla="*/ 2147483646 h 794"/>
                  <a:gd name="T18" fmla="*/ 2147483646 w 668"/>
                  <a:gd name="T19" fmla="*/ 2147483646 h 794"/>
                  <a:gd name="T20" fmla="*/ 2147483646 w 668"/>
                  <a:gd name="T21" fmla="*/ 2147483646 h 794"/>
                  <a:gd name="T22" fmla="*/ 2147483646 w 668"/>
                  <a:gd name="T23" fmla="*/ 2147483646 h 794"/>
                  <a:gd name="T24" fmla="*/ 2147483646 w 668"/>
                  <a:gd name="T25" fmla="*/ 2147483646 h 794"/>
                  <a:gd name="T26" fmla="*/ 2147483646 w 668"/>
                  <a:gd name="T27" fmla="*/ 2147483646 h 794"/>
                  <a:gd name="T28" fmla="*/ 2147483646 w 668"/>
                  <a:gd name="T29" fmla="*/ 2147483646 h 794"/>
                  <a:gd name="T30" fmla="*/ 2147483646 w 668"/>
                  <a:gd name="T31" fmla="*/ 2147483646 h 794"/>
                  <a:gd name="T32" fmla="*/ 2147483646 w 668"/>
                  <a:gd name="T33" fmla="*/ 2147483646 h 794"/>
                  <a:gd name="T34" fmla="*/ 2147483646 w 668"/>
                  <a:gd name="T35" fmla="*/ 2147483646 h 794"/>
                  <a:gd name="T36" fmla="*/ 2147483646 w 668"/>
                  <a:gd name="T37" fmla="*/ 2147483646 h 794"/>
                  <a:gd name="T38" fmla="*/ 2147483646 w 668"/>
                  <a:gd name="T39" fmla="*/ 2147483646 h 794"/>
                  <a:gd name="T40" fmla="*/ 0 w 668"/>
                  <a:gd name="T41" fmla="*/ 2147483646 h 794"/>
                  <a:gd name="T42" fmla="*/ 2147483646 w 668"/>
                  <a:gd name="T43" fmla="*/ 2147483646 h 794"/>
                  <a:gd name="T44" fmla="*/ 2147483646 w 668"/>
                  <a:gd name="T45" fmla="*/ 2147483646 h 794"/>
                  <a:gd name="T46" fmla="*/ 2147483646 w 668"/>
                  <a:gd name="T47" fmla="*/ 2147483646 h 794"/>
                  <a:gd name="T48" fmla="*/ 2147483646 w 668"/>
                  <a:gd name="T49" fmla="*/ 2147483646 h 794"/>
                  <a:gd name="T50" fmla="*/ 2147483646 w 668"/>
                  <a:gd name="T51" fmla="*/ 2147483646 h 794"/>
                  <a:gd name="T52" fmla="*/ 2147483646 w 668"/>
                  <a:gd name="T53" fmla="*/ 2147483646 h 794"/>
                  <a:gd name="T54" fmla="*/ 2147483646 w 668"/>
                  <a:gd name="T55" fmla="*/ 2147483646 h 794"/>
                  <a:gd name="T56" fmla="*/ 2147483646 w 668"/>
                  <a:gd name="T57" fmla="*/ 2147483646 h 794"/>
                  <a:gd name="T58" fmla="*/ 2147483646 w 668"/>
                  <a:gd name="T59" fmla="*/ 2147483646 h 794"/>
                  <a:gd name="T60" fmla="*/ 2147483646 w 668"/>
                  <a:gd name="T61" fmla="*/ 2147483646 h 794"/>
                  <a:gd name="T62" fmla="*/ 2147483646 w 668"/>
                  <a:gd name="T63" fmla="*/ 2147483646 h 794"/>
                  <a:gd name="T64" fmla="*/ 2147483646 w 668"/>
                  <a:gd name="T65" fmla="*/ 2147483646 h 794"/>
                  <a:gd name="T66" fmla="*/ 2147483646 w 668"/>
                  <a:gd name="T67" fmla="*/ 2147483646 h 794"/>
                  <a:gd name="T68" fmla="*/ 2147483646 w 668"/>
                  <a:gd name="T69" fmla="*/ 2147483646 h 794"/>
                  <a:gd name="T70" fmla="*/ 2147483646 w 668"/>
                  <a:gd name="T71" fmla="*/ 2147483646 h 794"/>
                  <a:gd name="T72" fmla="*/ 2147483646 w 668"/>
                  <a:gd name="T73" fmla="*/ 2147483646 h 79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68" h="794">
                    <a:moveTo>
                      <a:pt x="346" y="190"/>
                    </a:moveTo>
                    <a:cubicBezTo>
                      <a:pt x="394" y="190"/>
                      <a:pt x="394" y="190"/>
                      <a:pt x="394" y="190"/>
                    </a:cubicBezTo>
                    <a:cubicBezTo>
                      <a:pt x="392" y="182"/>
                      <a:pt x="392" y="174"/>
                      <a:pt x="392" y="166"/>
                    </a:cubicBezTo>
                    <a:cubicBezTo>
                      <a:pt x="392" y="108"/>
                      <a:pt x="432" y="58"/>
                      <a:pt x="486" y="48"/>
                    </a:cubicBezTo>
                    <a:cubicBezTo>
                      <a:pt x="486" y="48"/>
                      <a:pt x="486" y="48"/>
                      <a:pt x="488" y="48"/>
                    </a:cubicBezTo>
                    <a:cubicBezTo>
                      <a:pt x="502" y="48"/>
                      <a:pt x="512" y="38"/>
                      <a:pt x="512" y="24"/>
                    </a:cubicBezTo>
                    <a:cubicBezTo>
                      <a:pt x="512" y="10"/>
                      <a:pt x="502" y="0"/>
                      <a:pt x="488" y="0"/>
                    </a:cubicBezTo>
                    <a:cubicBezTo>
                      <a:pt x="488" y="0"/>
                      <a:pt x="488" y="0"/>
                      <a:pt x="488" y="0"/>
                    </a:cubicBezTo>
                    <a:cubicBezTo>
                      <a:pt x="408" y="12"/>
                      <a:pt x="346" y="82"/>
                      <a:pt x="346" y="168"/>
                    </a:cubicBezTo>
                    <a:cubicBezTo>
                      <a:pt x="344" y="174"/>
                      <a:pt x="346" y="182"/>
                      <a:pt x="346" y="190"/>
                    </a:cubicBezTo>
                    <a:cubicBezTo>
                      <a:pt x="346" y="190"/>
                      <a:pt x="346" y="190"/>
                      <a:pt x="346" y="190"/>
                    </a:cubicBezTo>
                    <a:close/>
                    <a:moveTo>
                      <a:pt x="206" y="16"/>
                    </a:moveTo>
                    <a:cubicBezTo>
                      <a:pt x="272" y="16"/>
                      <a:pt x="324" y="50"/>
                      <a:pt x="324" y="90"/>
                    </a:cubicBezTo>
                    <a:cubicBezTo>
                      <a:pt x="324" y="130"/>
                      <a:pt x="272" y="164"/>
                      <a:pt x="206" y="164"/>
                    </a:cubicBezTo>
                    <a:cubicBezTo>
                      <a:pt x="140" y="164"/>
                      <a:pt x="88" y="130"/>
                      <a:pt x="88" y="90"/>
                    </a:cubicBezTo>
                    <a:cubicBezTo>
                      <a:pt x="88" y="50"/>
                      <a:pt x="140" y="16"/>
                      <a:pt x="206" y="16"/>
                    </a:cubicBezTo>
                    <a:cubicBezTo>
                      <a:pt x="206" y="16"/>
                      <a:pt x="206" y="16"/>
                      <a:pt x="206" y="16"/>
                    </a:cubicBezTo>
                    <a:close/>
                    <a:moveTo>
                      <a:pt x="474" y="208"/>
                    </a:moveTo>
                    <a:cubicBezTo>
                      <a:pt x="440" y="208"/>
                      <a:pt x="364" y="244"/>
                      <a:pt x="334" y="258"/>
                    </a:cubicBezTo>
                    <a:cubicBezTo>
                      <a:pt x="304" y="244"/>
                      <a:pt x="226" y="208"/>
                      <a:pt x="192" y="208"/>
                    </a:cubicBezTo>
                    <a:cubicBezTo>
                      <a:pt x="60" y="208"/>
                      <a:pt x="0" y="318"/>
                      <a:pt x="0" y="452"/>
                    </a:cubicBezTo>
                    <a:cubicBezTo>
                      <a:pt x="0" y="470"/>
                      <a:pt x="2" y="488"/>
                      <a:pt x="6" y="506"/>
                    </a:cubicBezTo>
                    <a:cubicBezTo>
                      <a:pt x="32" y="668"/>
                      <a:pt x="168" y="794"/>
                      <a:pt x="332" y="794"/>
                    </a:cubicBezTo>
                    <a:cubicBezTo>
                      <a:pt x="496" y="794"/>
                      <a:pt x="632" y="670"/>
                      <a:pt x="658" y="508"/>
                    </a:cubicBezTo>
                    <a:cubicBezTo>
                      <a:pt x="662" y="490"/>
                      <a:pt x="666" y="472"/>
                      <a:pt x="666" y="452"/>
                    </a:cubicBezTo>
                    <a:cubicBezTo>
                      <a:pt x="668" y="318"/>
                      <a:pt x="604" y="208"/>
                      <a:pt x="474" y="208"/>
                    </a:cubicBezTo>
                    <a:cubicBezTo>
                      <a:pt x="474" y="208"/>
                      <a:pt x="474" y="208"/>
                      <a:pt x="474" y="208"/>
                    </a:cubicBezTo>
                    <a:close/>
                    <a:moveTo>
                      <a:pt x="238" y="324"/>
                    </a:moveTo>
                    <a:cubicBezTo>
                      <a:pt x="192" y="348"/>
                      <a:pt x="158" y="392"/>
                      <a:pt x="148" y="446"/>
                    </a:cubicBezTo>
                    <a:cubicBezTo>
                      <a:pt x="148" y="460"/>
                      <a:pt x="138" y="470"/>
                      <a:pt x="124" y="470"/>
                    </a:cubicBezTo>
                    <a:cubicBezTo>
                      <a:pt x="110" y="470"/>
                      <a:pt x="100" y="460"/>
                      <a:pt x="100" y="446"/>
                    </a:cubicBezTo>
                    <a:cubicBezTo>
                      <a:pt x="100" y="444"/>
                      <a:pt x="100" y="442"/>
                      <a:pt x="100" y="440"/>
                    </a:cubicBezTo>
                    <a:cubicBezTo>
                      <a:pt x="112" y="368"/>
                      <a:pt x="158" y="310"/>
                      <a:pt x="220" y="280"/>
                    </a:cubicBezTo>
                    <a:cubicBezTo>
                      <a:pt x="224" y="278"/>
                      <a:pt x="226" y="278"/>
                      <a:pt x="230" y="278"/>
                    </a:cubicBezTo>
                    <a:cubicBezTo>
                      <a:pt x="244" y="278"/>
                      <a:pt x="254" y="288"/>
                      <a:pt x="254" y="302"/>
                    </a:cubicBezTo>
                    <a:cubicBezTo>
                      <a:pt x="256" y="312"/>
                      <a:pt x="248" y="320"/>
                      <a:pt x="238" y="324"/>
                    </a:cubicBezTo>
                    <a:cubicBezTo>
                      <a:pt x="238" y="324"/>
                      <a:pt x="238" y="324"/>
                      <a:pt x="238" y="324"/>
                    </a:cubicBezTo>
                    <a:close/>
                  </a:path>
                </a:pathLst>
              </a:custGeom>
              <a:solidFill>
                <a:srgbClr val="DE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76" name="Freeform 14"/>
              <p:cNvSpPr>
                <a:spLocks noChangeAspect="1" noEditPoints="1"/>
              </p:cNvSpPr>
              <p:nvPr/>
            </p:nvSpPr>
            <p:spPr bwMode="auto">
              <a:xfrm>
                <a:off x="2514503" y="2940819"/>
                <a:ext cx="302505" cy="360000"/>
              </a:xfrm>
              <a:custGeom>
                <a:avLst/>
                <a:gdLst>
                  <a:gd name="T0" fmla="*/ 2147483646 w 668"/>
                  <a:gd name="T1" fmla="*/ 2147483646 h 794"/>
                  <a:gd name="T2" fmla="*/ 2147483646 w 668"/>
                  <a:gd name="T3" fmla="*/ 2147483646 h 794"/>
                  <a:gd name="T4" fmla="*/ 2147483646 w 668"/>
                  <a:gd name="T5" fmla="*/ 2147483646 h 794"/>
                  <a:gd name="T6" fmla="*/ 2147483646 w 668"/>
                  <a:gd name="T7" fmla="*/ 2147483646 h 794"/>
                  <a:gd name="T8" fmla="*/ 2147483646 w 668"/>
                  <a:gd name="T9" fmla="*/ 2147483646 h 794"/>
                  <a:gd name="T10" fmla="*/ 2147483646 w 668"/>
                  <a:gd name="T11" fmla="*/ 2147483646 h 794"/>
                  <a:gd name="T12" fmla="*/ 2147483646 w 668"/>
                  <a:gd name="T13" fmla="*/ 0 h 794"/>
                  <a:gd name="T14" fmla="*/ 2147483646 w 668"/>
                  <a:gd name="T15" fmla="*/ 0 h 794"/>
                  <a:gd name="T16" fmla="*/ 2147483646 w 668"/>
                  <a:gd name="T17" fmla="*/ 2147483646 h 794"/>
                  <a:gd name="T18" fmla="*/ 2147483646 w 668"/>
                  <a:gd name="T19" fmla="*/ 2147483646 h 794"/>
                  <a:gd name="T20" fmla="*/ 2147483646 w 668"/>
                  <a:gd name="T21" fmla="*/ 2147483646 h 794"/>
                  <a:gd name="T22" fmla="*/ 2147483646 w 668"/>
                  <a:gd name="T23" fmla="*/ 2147483646 h 794"/>
                  <a:gd name="T24" fmla="*/ 2147483646 w 668"/>
                  <a:gd name="T25" fmla="*/ 2147483646 h 794"/>
                  <a:gd name="T26" fmla="*/ 2147483646 w 668"/>
                  <a:gd name="T27" fmla="*/ 2147483646 h 794"/>
                  <a:gd name="T28" fmla="*/ 2147483646 w 668"/>
                  <a:gd name="T29" fmla="*/ 2147483646 h 794"/>
                  <a:gd name="T30" fmla="*/ 2147483646 w 668"/>
                  <a:gd name="T31" fmla="*/ 2147483646 h 794"/>
                  <a:gd name="T32" fmla="*/ 2147483646 w 668"/>
                  <a:gd name="T33" fmla="*/ 2147483646 h 794"/>
                  <a:gd name="T34" fmla="*/ 2147483646 w 668"/>
                  <a:gd name="T35" fmla="*/ 2147483646 h 794"/>
                  <a:gd name="T36" fmla="*/ 2147483646 w 668"/>
                  <a:gd name="T37" fmla="*/ 2147483646 h 794"/>
                  <a:gd name="T38" fmla="*/ 2147483646 w 668"/>
                  <a:gd name="T39" fmla="*/ 2147483646 h 794"/>
                  <a:gd name="T40" fmla="*/ 0 w 668"/>
                  <a:gd name="T41" fmla="*/ 2147483646 h 794"/>
                  <a:gd name="T42" fmla="*/ 2147483646 w 668"/>
                  <a:gd name="T43" fmla="*/ 2147483646 h 794"/>
                  <a:gd name="T44" fmla="*/ 2147483646 w 668"/>
                  <a:gd name="T45" fmla="*/ 2147483646 h 794"/>
                  <a:gd name="T46" fmla="*/ 2147483646 w 668"/>
                  <a:gd name="T47" fmla="*/ 2147483646 h 794"/>
                  <a:gd name="T48" fmla="*/ 2147483646 w 668"/>
                  <a:gd name="T49" fmla="*/ 2147483646 h 794"/>
                  <a:gd name="T50" fmla="*/ 2147483646 w 668"/>
                  <a:gd name="T51" fmla="*/ 2147483646 h 794"/>
                  <a:gd name="T52" fmla="*/ 2147483646 w 668"/>
                  <a:gd name="T53" fmla="*/ 2147483646 h 794"/>
                  <a:gd name="T54" fmla="*/ 2147483646 w 668"/>
                  <a:gd name="T55" fmla="*/ 2147483646 h 794"/>
                  <a:gd name="T56" fmla="*/ 2147483646 w 668"/>
                  <a:gd name="T57" fmla="*/ 2147483646 h 794"/>
                  <a:gd name="T58" fmla="*/ 2147483646 w 668"/>
                  <a:gd name="T59" fmla="*/ 2147483646 h 794"/>
                  <a:gd name="T60" fmla="*/ 2147483646 w 668"/>
                  <a:gd name="T61" fmla="*/ 2147483646 h 794"/>
                  <a:gd name="T62" fmla="*/ 2147483646 w 668"/>
                  <a:gd name="T63" fmla="*/ 2147483646 h 794"/>
                  <a:gd name="T64" fmla="*/ 2147483646 w 668"/>
                  <a:gd name="T65" fmla="*/ 2147483646 h 794"/>
                  <a:gd name="T66" fmla="*/ 2147483646 w 668"/>
                  <a:gd name="T67" fmla="*/ 2147483646 h 794"/>
                  <a:gd name="T68" fmla="*/ 2147483646 w 668"/>
                  <a:gd name="T69" fmla="*/ 2147483646 h 794"/>
                  <a:gd name="T70" fmla="*/ 2147483646 w 668"/>
                  <a:gd name="T71" fmla="*/ 2147483646 h 794"/>
                  <a:gd name="T72" fmla="*/ 2147483646 w 668"/>
                  <a:gd name="T73" fmla="*/ 2147483646 h 79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68" h="794">
                    <a:moveTo>
                      <a:pt x="346" y="190"/>
                    </a:moveTo>
                    <a:cubicBezTo>
                      <a:pt x="394" y="190"/>
                      <a:pt x="394" y="190"/>
                      <a:pt x="394" y="190"/>
                    </a:cubicBezTo>
                    <a:cubicBezTo>
                      <a:pt x="392" y="182"/>
                      <a:pt x="392" y="174"/>
                      <a:pt x="392" y="166"/>
                    </a:cubicBezTo>
                    <a:cubicBezTo>
                      <a:pt x="392" y="108"/>
                      <a:pt x="432" y="58"/>
                      <a:pt x="486" y="48"/>
                    </a:cubicBezTo>
                    <a:cubicBezTo>
                      <a:pt x="486" y="48"/>
                      <a:pt x="486" y="48"/>
                      <a:pt x="488" y="48"/>
                    </a:cubicBezTo>
                    <a:cubicBezTo>
                      <a:pt x="502" y="48"/>
                      <a:pt x="512" y="38"/>
                      <a:pt x="512" y="24"/>
                    </a:cubicBezTo>
                    <a:cubicBezTo>
                      <a:pt x="512" y="10"/>
                      <a:pt x="502" y="0"/>
                      <a:pt x="488" y="0"/>
                    </a:cubicBezTo>
                    <a:cubicBezTo>
                      <a:pt x="488" y="0"/>
                      <a:pt x="488" y="0"/>
                      <a:pt x="488" y="0"/>
                    </a:cubicBezTo>
                    <a:cubicBezTo>
                      <a:pt x="408" y="12"/>
                      <a:pt x="346" y="82"/>
                      <a:pt x="346" y="168"/>
                    </a:cubicBezTo>
                    <a:cubicBezTo>
                      <a:pt x="344" y="174"/>
                      <a:pt x="346" y="182"/>
                      <a:pt x="346" y="190"/>
                    </a:cubicBezTo>
                    <a:cubicBezTo>
                      <a:pt x="346" y="190"/>
                      <a:pt x="346" y="190"/>
                      <a:pt x="346" y="190"/>
                    </a:cubicBezTo>
                    <a:close/>
                    <a:moveTo>
                      <a:pt x="206" y="16"/>
                    </a:moveTo>
                    <a:cubicBezTo>
                      <a:pt x="272" y="16"/>
                      <a:pt x="324" y="50"/>
                      <a:pt x="324" y="90"/>
                    </a:cubicBezTo>
                    <a:cubicBezTo>
                      <a:pt x="324" y="130"/>
                      <a:pt x="272" y="164"/>
                      <a:pt x="206" y="164"/>
                    </a:cubicBezTo>
                    <a:cubicBezTo>
                      <a:pt x="140" y="164"/>
                      <a:pt x="88" y="130"/>
                      <a:pt x="88" y="90"/>
                    </a:cubicBezTo>
                    <a:cubicBezTo>
                      <a:pt x="88" y="50"/>
                      <a:pt x="140" y="16"/>
                      <a:pt x="206" y="16"/>
                    </a:cubicBezTo>
                    <a:cubicBezTo>
                      <a:pt x="206" y="16"/>
                      <a:pt x="206" y="16"/>
                      <a:pt x="206" y="16"/>
                    </a:cubicBezTo>
                    <a:close/>
                    <a:moveTo>
                      <a:pt x="474" y="208"/>
                    </a:moveTo>
                    <a:cubicBezTo>
                      <a:pt x="440" y="208"/>
                      <a:pt x="364" y="244"/>
                      <a:pt x="334" y="258"/>
                    </a:cubicBezTo>
                    <a:cubicBezTo>
                      <a:pt x="304" y="244"/>
                      <a:pt x="226" y="208"/>
                      <a:pt x="192" y="208"/>
                    </a:cubicBezTo>
                    <a:cubicBezTo>
                      <a:pt x="60" y="208"/>
                      <a:pt x="0" y="318"/>
                      <a:pt x="0" y="452"/>
                    </a:cubicBezTo>
                    <a:cubicBezTo>
                      <a:pt x="0" y="470"/>
                      <a:pt x="2" y="488"/>
                      <a:pt x="6" y="506"/>
                    </a:cubicBezTo>
                    <a:cubicBezTo>
                      <a:pt x="32" y="668"/>
                      <a:pt x="168" y="794"/>
                      <a:pt x="332" y="794"/>
                    </a:cubicBezTo>
                    <a:cubicBezTo>
                      <a:pt x="496" y="794"/>
                      <a:pt x="632" y="670"/>
                      <a:pt x="658" y="508"/>
                    </a:cubicBezTo>
                    <a:cubicBezTo>
                      <a:pt x="662" y="490"/>
                      <a:pt x="666" y="472"/>
                      <a:pt x="666" y="452"/>
                    </a:cubicBezTo>
                    <a:cubicBezTo>
                      <a:pt x="668" y="318"/>
                      <a:pt x="604" y="208"/>
                      <a:pt x="474" y="208"/>
                    </a:cubicBezTo>
                    <a:cubicBezTo>
                      <a:pt x="474" y="208"/>
                      <a:pt x="474" y="208"/>
                      <a:pt x="474" y="208"/>
                    </a:cubicBezTo>
                    <a:close/>
                    <a:moveTo>
                      <a:pt x="238" y="324"/>
                    </a:moveTo>
                    <a:cubicBezTo>
                      <a:pt x="192" y="348"/>
                      <a:pt x="158" y="392"/>
                      <a:pt x="148" y="446"/>
                    </a:cubicBezTo>
                    <a:cubicBezTo>
                      <a:pt x="148" y="460"/>
                      <a:pt x="138" y="470"/>
                      <a:pt x="124" y="470"/>
                    </a:cubicBezTo>
                    <a:cubicBezTo>
                      <a:pt x="110" y="470"/>
                      <a:pt x="100" y="460"/>
                      <a:pt x="100" y="446"/>
                    </a:cubicBezTo>
                    <a:cubicBezTo>
                      <a:pt x="100" y="444"/>
                      <a:pt x="100" y="442"/>
                      <a:pt x="100" y="440"/>
                    </a:cubicBezTo>
                    <a:cubicBezTo>
                      <a:pt x="112" y="368"/>
                      <a:pt x="158" y="310"/>
                      <a:pt x="220" y="280"/>
                    </a:cubicBezTo>
                    <a:cubicBezTo>
                      <a:pt x="224" y="278"/>
                      <a:pt x="226" y="278"/>
                      <a:pt x="230" y="278"/>
                    </a:cubicBezTo>
                    <a:cubicBezTo>
                      <a:pt x="244" y="278"/>
                      <a:pt x="254" y="288"/>
                      <a:pt x="254" y="302"/>
                    </a:cubicBezTo>
                    <a:cubicBezTo>
                      <a:pt x="256" y="312"/>
                      <a:pt x="248" y="320"/>
                      <a:pt x="238" y="324"/>
                    </a:cubicBezTo>
                    <a:cubicBezTo>
                      <a:pt x="238" y="324"/>
                      <a:pt x="238" y="324"/>
                      <a:pt x="238" y="324"/>
                    </a:cubicBezTo>
                    <a:close/>
                  </a:path>
                </a:pathLst>
              </a:custGeom>
              <a:solidFill>
                <a:srgbClr val="DE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77" name="Freeform 14"/>
              <p:cNvSpPr>
                <a:spLocks noChangeAspect="1" noEditPoints="1"/>
              </p:cNvSpPr>
              <p:nvPr/>
            </p:nvSpPr>
            <p:spPr bwMode="auto">
              <a:xfrm>
                <a:off x="2969819" y="3424380"/>
                <a:ext cx="302505" cy="360000"/>
              </a:xfrm>
              <a:custGeom>
                <a:avLst/>
                <a:gdLst>
                  <a:gd name="T0" fmla="*/ 2147483646 w 668"/>
                  <a:gd name="T1" fmla="*/ 2147483646 h 794"/>
                  <a:gd name="T2" fmla="*/ 2147483646 w 668"/>
                  <a:gd name="T3" fmla="*/ 2147483646 h 794"/>
                  <a:gd name="T4" fmla="*/ 2147483646 w 668"/>
                  <a:gd name="T5" fmla="*/ 2147483646 h 794"/>
                  <a:gd name="T6" fmla="*/ 2147483646 w 668"/>
                  <a:gd name="T7" fmla="*/ 2147483646 h 794"/>
                  <a:gd name="T8" fmla="*/ 2147483646 w 668"/>
                  <a:gd name="T9" fmla="*/ 2147483646 h 794"/>
                  <a:gd name="T10" fmla="*/ 2147483646 w 668"/>
                  <a:gd name="T11" fmla="*/ 2147483646 h 794"/>
                  <a:gd name="T12" fmla="*/ 2147483646 w 668"/>
                  <a:gd name="T13" fmla="*/ 0 h 794"/>
                  <a:gd name="T14" fmla="*/ 2147483646 w 668"/>
                  <a:gd name="T15" fmla="*/ 0 h 794"/>
                  <a:gd name="T16" fmla="*/ 2147483646 w 668"/>
                  <a:gd name="T17" fmla="*/ 2147483646 h 794"/>
                  <a:gd name="T18" fmla="*/ 2147483646 w 668"/>
                  <a:gd name="T19" fmla="*/ 2147483646 h 794"/>
                  <a:gd name="T20" fmla="*/ 2147483646 w 668"/>
                  <a:gd name="T21" fmla="*/ 2147483646 h 794"/>
                  <a:gd name="T22" fmla="*/ 2147483646 w 668"/>
                  <a:gd name="T23" fmla="*/ 2147483646 h 794"/>
                  <a:gd name="T24" fmla="*/ 2147483646 w 668"/>
                  <a:gd name="T25" fmla="*/ 2147483646 h 794"/>
                  <a:gd name="T26" fmla="*/ 2147483646 w 668"/>
                  <a:gd name="T27" fmla="*/ 2147483646 h 794"/>
                  <a:gd name="T28" fmla="*/ 2147483646 w 668"/>
                  <a:gd name="T29" fmla="*/ 2147483646 h 794"/>
                  <a:gd name="T30" fmla="*/ 2147483646 w 668"/>
                  <a:gd name="T31" fmla="*/ 2147483646 h 794"/>
                  <a:gd name="T32" fmla="*/ 2147483646 w 668"/>
                  <a:gd name="T33" fmla="*/ 2147483646 h 794"/>
                  <a:gd name="T34" fmla="*/ 2147483646 w 668"/>
                  <a:gd name="T35" fmla="*/ 2147483646 h 794"/>
                  <a:gd name="T36" fmla="*/ 2147483646 w 668"/>
                  <a:gd name="T37" fmla="*/ 2147483646 h 794"/>
                  <a:gd name="T38" fmla="*/ 2147483646 w 668"/>
                  <a:gd name="T39" fmla="*/ 2147483646 h 794"/>
                  <a:gd name="T40" fmla="*/ 0 w 668"/>
                  <a:gd name="T41" fmla="*/ 2147483646 h 794"/>
                  <a:gd name="T42" fmla="*/ 2147483646 w 668"/>
                  <a:gd name="T43" fmla="*/ 2147483646 h 794"/>
                  <a:gd name="T44" fmla="*/ 2147483646 w 668"/>
                  <a:gd name="T45" fmla="*/ 2147483646 h 794"/>
                  <a:gd name="T46" fmla="*/ 2147483646 w 668"/>
                  <a:gd name="T47" fmla="*/ 2147483646 h 794"/>
                  <a:gd name="T48" fmla="*/ 2147483646 w 668"/>
                  <a:gd name="T49" fmla="*/ 2147483646 h 794"/>
                  <a:gd name="T50" fmla="*/ 2147483646 w 668"/>
                  <a:gd name="T51" fmla="*/ 2147483646 h 794"/>
                  <a:gd name="T52" fmla="*/ 2147483646 w 668"/>
                  <a:gd name="T53" fmla="*/ 2147483646 h 794"/>
                  <a:gd name="T54" fmla="*/ 2147483646 w 668"/>
                  <a:gd name="T55" fmla="*/ 2147483646 h 794"/>
                  <a:gd name="T56" fmla="*/ 2147483646 w 668"/>
                  <a:gd name="T57" fmla="*/ 2147483646 h 794"/>
                  <a:gd name="T58" fmla="*/ 2147483646 w 668"/>
                  <a:gd name="T59" fmla="*/ 2147483646 h 794"/>
                  <a:gd name="T60" fmla="*/ 2147483646 w 668"/>
                  <a:gd name="T61" fmla="*/ 2147483646 h 794"/>
                  <a:gd name="T62" fmla="*/ 2147483646 w 668"/>
                  <a:gd name="T63" fmla="*/ 2147483646 h 794"/>
                  <a:gd name="T64" fmla="*/ 2147483646 w 668"/>
                  <a:gd name="T65" fmla="*/ 2147483646 h 794"/>
                  <a:gd name="T66" fmla="*/ 2147483646 w 668"/>
                  <a:gd name="T67" fmla="*/ 2147483646 h 794"/>
                  <a:gd name="T68" fmla="*/ 2147483646 w 668"/>
                  <a:gd name="T69" fmla="*/ 2147483646 h 794"/>
                  <a:gd name="T70" fmla="*/ 2147483646 w 668"/>
                  <a:gd name="T71" fmla="*/ 2147483646 h 794"/>
                  <a:gd name="T72" fmla="*/ 2147483646 w 668"/>
                  <a:gd name="T73" fmla="*/ 2147483646 h 79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68" h="794">
                    <a:moveTo>
                      <a:pt x="346" y="190"/>
                    </a:moveTo>
                    <a:cubicBezTo>
                      <a:pt x="394" y="190"/>
                      <a:pt x="394" y="190"/>
                      <a:pt x="394" y="190"/>
                    </a:cubicBezTo>
                    <a:cubicBezTo>
                      <a:pt x="392" y="182"/>
                      <a:pt x="392" y="174"/>
                      <a:pt x="392" y="166"/>
                    </a:cubicBezTo>
                    <a:cubicBezTo>
                      <a:pt x="392" y="108"/>
                      <a:pt x="432" y="58"/>
                      <a:pt x="486" y="48"/>
                    </a:cubicBezTo>
                    <a:cubicBezTo>
                      <a:pt x="486" y="48"/>
                      <a:pt x="486" y="48"/>
                      <a:pt x="488" y="48"/>
                    </a:cubicBezTo>
                    <a:cubicBezTo>
                      <a:pt x="502" y="48"/>
                      <a:pt x="512" y="38"/>
                      <a:pt x="512" y="24"/>
                    </a:cubicBezTo>
                    <a:cubicBezTo>
                      <a:pt x="512" y="10"/>
                      <a:pt x="502" y="0"/>
                      <a:pt x="488" y="0"/>
                    </a:cubicBezTo>
                    <a:cubicBezTo>
                      <a:pt x="488" y="0"/>
                      <a:pt x="488" y="0"/>
                      <a:pt x="488" y="0"/>
                    </a:cubicBezTo>
                    <a:cubicBezTo>
                      <a:pt x="408" y="12"/>
                      <a:pt x="346" y="82"/>
                      <a:pt x="346" y="168"/>
                    </a:cubicBezTo>
                    <a:cubicBezTo>
                      <a:pt x="344" y="174"/>
                      <a:pt x="346" y="182"/>
                      <a:pt x="346" y="190"/>
                    </a:cubicBezTo>
                    <a:cubicBezTo>
                      <a:pt x="346" y="190"/>
                      <a:pt x="346" y="190"/>
                      <a:pt x="346" y="190"/>
                    </a:cubicBezTo>
                    <a:close/>
                    <a:moveTo>
                      <a:pt x="206" y="16"/>
                    </a:moveTo>
                    <a:cubicBezTo>
                      <a:pt x="272" y="16"/>
                      <a:pt x="324" y="50"/>
                      <a:pt x="324" y="90"/>
                    </a:cubicBezTo>
                    <a:cubicBezTo>
                      <a:pt x="324" y="130"/>
                      <a:pt x="272" y="164"/>
                      <a:pt x="206" y="164"/>
                    </a:cubicBezTo>
                    <a:cubicBezTo>
                      <a:pt x="140" y="164"/>
                      <a:pt x="88" y="130"/>
                      <a:pt x="88" y="90"/>
                    </a:cubicBezTo>
                    <a:cubicBezTo>
                      <a:pt x="88" y="50"/>
                      <a:pt x="140" y="16"/>
                      <a:pt x="206" y="16"/>
                    </a:cubicBezTo>
                    <a:cubicBezTo>
                      <a:pt x="206" y="16"/>
                      <a:pt x="206" y="16"/>
                      <a:pt x="206" y="16"/>
                    </a:cubicBezTo>
                    <a:close/>
                    <a:moveTo>
                      <a:pt x="474" y="208"/>
                    </a:moveTo>
                    <a:cubicBezTo>
                      <a:pt x="440" y="208"/>
                      <a:pt x="364" y="244"/>
                      <a:pt x="334" y="258"/>
                    </a:cubicBezTo>
                    <a:cubicBezTo>
                      <a:pt x="304" y="244"/>
                      <a:pt x="226" y="208"/>
                      <a:pt x="192" y="208"/>
                    </a:cubicBezTo>
                    <a:cubicBezTo>
                      <a:pt x="60" y="208"/>
                      <a:pt x="0" y="318"/>
                      <a:pt x="0" y="452"/>
                    </a:cubicBezTo>
                    <a:cubicBezTo>
                      <a:pt x="0" y="470"/>
                      <a:pt x="2" y="488"/>
                      <a:pt x="6" y="506"/>
                    </a:cubicBezTo>
                    <a:cubicBezTo>
                      <a:pt x="32" y="668"/>
                      <a:pt x="168" y="794"/>
                      <a:pt x="332" y="794"/>
                    </a:cubicBezTo>
                    <a:cubicBezTo>
                      <a:pt x="496" y="794"/>
                      <a:pt x="632" y="670"/>
                      <a:pt x="658" y="508"/>
                    </a:cubicBezTo>
                    <a:cubicBezTo>
                      <a:pt x="662" y="490"/>
                      <a:pt x="666" y="472"/>
                      <a:pt x="666" y="452"/>
                    </a:cubicBezTo>
                    <a:cubicBezTo>
                      <a:pt x="668" y="318"/>
                      <a:pt x="604" y="208"/>
                      <a:pt x="474" y="208"/>
                    </a:cubicBezTo>
                    <a:cubicBezTo>
                      <a:pt x="474" y="208"/>
                      <a:pt x="474" y="208"/>
                      <a:pt x="474" y="208"/>
                    </a:cubicBezTo>
                    <a:close/>
                    <a:moveTo>
                      <a:pt x="238" y="324"/>
                    </a:moveTo>
                    <a:cubicBezTo>
                      <a:pt x="192" y="348"/>
                      <a:pt x="158" y="392"/>
                      <a:pt x="148" y="446"/>
                    </a:cubicBezTo>
                    <a:cubicBezTo>
                      <a:pt x="148" y="460"/>
                      <a:pt x="138" y="470"/>
                      <a:pt x="124" y="470"/>
                    </a:cubicBezTo>
                    <a:cubicBezTo>
                      <a:pt x="110" y="470"/>
                      <a:pt x="100" y="460"/>
                      <a:pt x="100" y="446"/>
                    </a:cubicBezTo>
                    <a:cubicBezTo>
                      <a:pt x="100" y="444"/>
                      <a:pt x="100" y="442"/>
                      <a:pt x="100" y="440"/>
                    </a:cubicBezTo>
                    <a:cubicBezTo>
                      <a:pt x="112" y="368"/>
                      <a:pt x="158" y="310"/>
                      <a:pt x="220" y="280"/>
                    </a:cubicBezTo>
                    <a:cubicBezTo>
                      <a:pt x="224" y="278"/>
                      <a:pt x="226" y="278"/>
                      <a:pt x="230" y="278"/>
                    </a:cubicBezTo>
                    <a:cubicBezTo>
                      <a:pt x="244" y="278"/>
                      <a:pt x="254" y="288"/>
                      <a:pt x="254" y="302"/>
                    </a:cubicBezTo>
                    <a:cubicBezTo>
                      <a:pt x="256" y="312"/>
                      <a:pt x="248" y="320"/>
                      <a:pt x="238" y="324"/>
                    </a:cubicBezTo>
                    <a:cubicBezTo>
                      <a:pt x="238" y="324"/>
                      <a:pt x="238" y="324"/>
                      <a:pt x="238" y="324"/>
                    </a:cubicBezTo>
                    <a:close/>
                  </a:path>
                </a:pathLst>
              </a:custGeom>
              <a:solidFill>
                <a:srgbClr val="DE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78" name="Freeform 14"/>
              <p:cNvSpPr>
                <a:spLocks noChangeAspect="1" noEditPoints="1"/>
              </p:cNvSpPr>
              <p:nvPr/>
            </p:nvSpPr>
            <p:spPr bwMode="auto">
              <a:xfrm>
                <a:off x="2364809" y="3667288"/>
                <a:ext cx="302505" cy="360000"/>
              </a:xfrm>
              <a:custGeom>
                <a:avLst/>
                <a:gdLst>
                  <a:gd name="T0" fmla="*/ 2147483646 w 668"/>
                  <a:gd name="T1" fmla="*/ 2147483646 h 794"/>
                  <a:gd name="T2" fmla="*/ 2147483646 w 668"/>
                  <a:gd name="T3" fmla="*/ 2147483646 h 794"/>
                  <a:gd name="T4" fmla="*/ 2147483646 w 668"/>
                  <a:gd name="T5" fmla="*/ 2147483646 h 794"/>
                  <a:gd name="T6" fmla="*/ 2147483646 w 668"/>
                  <a:gd name="T7" fmla="*/ 2147483646 h 794"/>
                  <a:gd name="T8" fmla="*/ 2147483646 w 668"/>
                  <a:gd name="T9" fmla="*/ 2147483646 h 794"/>
                  <a:gd name="T10" fmla="*/ 2147483646 w 668"/>
                  <a:gd name="T11" fmla="*/ 2147483646 h 794"/>
                  <a:gd name="T12" fmla="*/ 2147483646 w 668"/>
                  <a:gd name="T13" fmla="*/ 0 h 794"/>
                  <a:gd name="T14" fmla="*/ 2147483646 w 668"/>
                  <a:gd name="T15" fmla="*/ 0 h 794"/>
                  <a:gd name="T16" fmla="*/ 2147483646 w 668"/>
                  <a:gd name="T17" fmla="*/ 2147483646 h 794"/>
                  <a:gd name="T18" fmla="*/ 2147483646 w 668"/>
                  <a:gd name="T19" fmla="*/ 2147483646 h 794"/>
                  <a:gd name="T20" fmla="*/ 2147483646 w 668"/>
                  <a:gd name="T21" fmla="*/ 2147483646 h 794"/>
                  <a:gd name="T22" fmla="*/ 2147483646 w 668"/>
                  <a:gd name="T23" fmla="*/ 2147483646 h 794"/>
                  <a:gd name="T24" fmla="*/ 2147483646 w 668"/>
                  <a:gd name="T25" fmla="*/ 2147483646 h 794"/>
                  <a:gd name="T26" fmla="*/ 2147483646 w 668"/>
                  <a:gd name="T27" fmla="*/ 2147483646 h 794"/>
                  <a:gd name="T28" fmla="*/ 2147483646 w 668"/>
                  <a:gd name="T29" fmla="*/ 2147483646 h 794"/>
                  <a:gd name="T30" fmla="*/ 2147483646 w 668"/>
                  <a:gd name="T31" fmla="*/ 2147483646 h 794"/>
                  <a:gd name="T32" fmla="*/ 2147483646 w 668"/>
                  <a:gd name="T33" fmla="*/ 2147483646 h 794"/>
                  <a:gd name="T34" fmla="*/ 2147483646 w 668"/>
                  <a:gd name="T35" fmla="*/ 2147483646 h 794"/>
                  <a:gd name="T36" fmla="*/ 2147483646 w 668"/>
                  <a:gd name="T37" fmla="*/ 2147483646 h 794"/>
                  <a:gd name="T38" fmla="*/ 2147483646 w 668"/>
                  <a:gd name="T39" fmla="*/ 2147483646 h 794"/>
                  <a:gd name="T40" fmla="*/ 0 w 668"/>
                  <a:gd name="T41" fmla="*/ 2147483646 h 794"/>
                  <a:gd name="T42" fmla="*/ 2147483646 w 668"/>
                  <a:gd name="T43" fmla="*/ 2147483646 h 794"/>
                  <a:gd name="T44" fmla="*/ 2147483646 w 668"/>
                  <a:gd name="T45" fmla="*/ 2147483646 h 794"/>
                  <a:gd name="T46" fmla="*/ 2147483646 w 668"/>
                  <a:gd name="T47" fmla="*/ 2147483646 h 794"/>
                  <a:gd name="T48" fmla="*/ 2147483646 w 668"/>
                  <a:gd name="T49" fmla="*/ 2147483646 h 794"/>
                  <a:gd name="T50" fmla="*/ 2147483646 w 668"/>
                  <a:gd name="T51" fmla="*/ 2147483646 h 794"/>
                  <a:gd name="T52" fmla="*/ 2147483646 w 668"/>
                  <a:gd name="T53" fmla="*/ 2147483646 h 794"/>
                  <a:gd name="T54" fmla="*/ 2147483646 w 668"/>
                  <a:gd name="T55" fmla="*/ 2147483646 h 794"/>
                  <a:gd name="T56" fmla="*/ 2147483646 w 668"/>
                  <a:gd name="T57" fmla="*/ 2147483646 h 794"/>
                  <a:gd name="T58" fmla="*/ 2147483646 w 668"/>
                  <a:gd name="T59" fmla="*/ 2147483646 h 794"/>
                  <a:gd name="T60" fmla="*/ 2147483646 w 668"/>
                  <a:gd name="T61" fmla="*/ 2147483646 h 794"/>
                  <a:gd name="T62" fmla="*/ 2147483646 w 668"/>
                  <a:gd name="T63" fmla="*/ 2147483646 h 794"/>
                  <a:gd name="T64" fmla="*/ 2147483646 w 668"/>
                  <a:gd name="T65" fmla="*/ 2147483646 h 794"/>
                  <a:gd name="T66" fmla="*/ 2147483646 w 668"/>
                  <a:gd name="T67" fmla="*/ 2147483646 h 794"/>
                  <a:gd name="T68" fmla="*/ 2147483646 w 668"/>
                  <a:gd name="T69" fmla="*/ 2147483646 h 794"/>
                  <a:gd name="T70" fmla="*/ 2147483646 w 668"/>
                  <a:gd name="T71" fmla="*/ 2147483646 h 794"/>
                  <a:gd name="T72" fmla="*/ 2147483646 w 668"/>
                  <a:gd name="T73" fmla="*/ 2147483646 h 79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68" h="794">
                    <a:moveTo>
                      <a:pt x="346" y="190"/>
                    </a:moveTo>
                    <a:cubicBezTo>
                      <a:pt x="394" y="190"/>
                      <a:pt x="394" y="190"/>
                      <a:pt x="394" y="190"/>
                    </a:cubicBezTo>
                    <a:cubicBezTo>
                      <a:pt x="392" y="182"/>
                      <a:pt x="392" y="174"/>
                      <a:pt x="392" y="166"/>
                    </a:cubicBezTo>
                    <a:cubicBezTo>
                      <a:pt x="392" y="108"/>
                      <a:pt x="432" y="58"/>
                      <a:pt x="486" y="48"/>
                    </a:cubicBezTo>
                    <a:cubicBezTo>
                      <a:pt x="486" y="48"/>
                      <a:pt x="486" y="48"/>
                      <a:pt x="488" y="48"/>
                    </a:cubicBezTo>
                    <a:cubicBezTo>
                      <a:pt x="502" y="48"/>
                      <a:pt x="512" y="38"/>
                      <a:pt x="512" y="24"/>
                    </a:cubicBezTo>
                    <a:cubicBezTo>
                      <a:pt x="512" y="10"/>
                      <a:pt x="502" y="0"/>
                      <a:pt x="488" y="0"/>
                    </a:cubicBezTo>
                    <a:cubicBezTo>
                      <a:pt x="488" y="0"/>
                      <a:pt x="488" y="0"/>
                      <a:pt x="488" y="0"/>
                    </a:cubicBezTo>
                    <a:cubicBezTo>
                      <a:pt x="408" y="12"/>
                      <a:pt x="346" y="82"/>
                      <a:pt x="346" y="168"/>
                    </a:cubicBezTo>
                    <a:cubicBezTo>
                      <a:pt x="344" y="174"/>
                      <a:pt x="346" y="182"/>
                      <a:pt x="346" y="190"/>
                    </a:cubicBezTo>
                    <a:cubicBezTo>
                      <a:pt x="346" y="190"/>
                      <a:pt x="346" y="190"/>
                      <a:pt x="346" y="190"/>
                    </a:cubicBezTo>
                    <a:close/>
                    <a:moveTo>
                      <a:pt x="206" y="16"/>
                    </a:moveTo>
                    <a:cubicBezTo>
                      <a:pt x="272" y="16"/>
                      <a:pt x="324" y="50"/>
                      <a:pt x="324" y="90"/>
                    </a:cubicBezTo>
                    <a:cubicBezTo>
                      <a:pt x="324" y="130"/>
                      <a:pt x="272" y="164"/>
                      <a:pt x="206" y="164"/>
                    </a:cubicBezTo>
                    <a:cubicBezTo>
                      <a:pt x="140" y="164"/>
                      <a:pt x="88" y="130"/>
                      <a:pt x="88" y="90"/>
                    </a:cubicBezTo>
                    <a:cubicBezTo>
                      <a:pt x="88" y="50"/>
                      <a:pt x="140" y="16"/>
                      <a:pt x="206" y="16"/>
                    </a:cubicBezTo>
                    <a:cubicBezTo>
                      <a:pt x="206" y="16"/>
                      <a:pt x="206" y="16"/>
                      <a:pt x="206" y="16"/>
                    </a:cubicBezTo>
                    <a:close/>
                    <a:moveTo>
                      <a:pt x="474" y="208"/>
                    </a:moveTo>
                    <a:cubicBezTo>
                      <a:pt x="440" y="208"/>
                      <a:pt x="364" y="244"/>
                      <a:pt x="334" y="258"/>
                    </a:cubicBezTo>
                    <a:cubicBezTo>
                      <a:pt x="304" y="244"/>
                      <a:pt x="226" y="208"/>
                      <a:pt x="192" y="208"/>
                    </a:cubicBezTo>
                    <a:cubicBezTo>
                      <a:pt x="60" y="208"/>
                      <a:pt x="0" y="318"/>
                      <a:pt x="0" y="452"/>
                    </a:cubicBezTo>
                    <a:cubicBezTo>
                      <a:pt x="0" y="470"/>
                      <a:pt x="2" y="488"/>
                      <a:pt x="6" y="506"/>
                    </a:cubicBezTo>
                    <a:cubicBezTo>
                      <a:pt x="32" y="668"/>
                      <a:pt x="168" y="794"/>
                      <a:pt x="332" y="794"/>
                    </a:cubicBezTo>
                    <a:cubicBezTo>
                      <a:pt x="496" y="794"/>
                      <a:pt x="632" y="670"/>
                      <a:pt x="658" y="508"/>
                    </a:cubicBezTo>
                    <a:cubicBezTo>
                      <a:pt x="662" y="490"/>
                      <a:pt x="666" y="472"/>
                      <a:pt x="666" y="452"/>
                    </a:cubicBezTo>
                    <a:cubicBezTo>
                      <a:pt x="668" y="318"/>
                      <a:pt x="604" y="208"/>
                      <a:pt x="474" y="208"/>
                    </a:cubicBezTo>
                    <a:cubicBezTo>
                      <a:pt x="474" y="208"/>
                      <a:pt x="474" y="208"/>
                      <a:pt x="474" y="208"/>
                    </a:cubicBezTo>
                    <a:close/>
                    <a:moveTo>
                      <a:pt x="238" y="324"/>
                    </a:moveTo>
                    <a:cubicBezTo>
                      <a:pt x="192" y="348"/>
                      <a:pt x="158" y="392"/>
                      <a:pt x="148" y="446"/>
                    </a:cubicBezTo>
                    <a:cubicBezTo>
                      <a:pt x="148" y="460"/>
                      <a:pt x="138" y="470"/>
                      <a:pt x="124" y="470"/>
                    </a:cubicBezTo>
                    <a:cubicBezTo>
                      <a:pt x="110" y="470"/>
                      <a:pt x="100" y="460"/>
                      <a:pt x="100" y="446"/>
                    </a:cubicBezTo>
                    <a:cubicBezTo>
                      <a:pt x="100" y="444"/>
                      <a:pt x="100" y="442"/>
                      <a:pt x="100" y="440"/>
                    </a:cubicBezTo>
                    <a:cubicBezTo>
                      <a:pt x="112" y="368"/>
                      <a:pt x="158" y="310"/>
                      <a:pt x="220" y="280"/>
                    </a:cubicBezTo>
                    <a:cubicBezTo>
                      <a:pt x="224" y="278"/>
                      <a:pt x="226" y="278"/>
                      <a:pt x="230" y="278"/>
                    </a:cubicBezTo>
                    <a:cubicBezTo>
                      <a:pt x="244" y="278"/>
                      <a:pt x="254" y="288"/>
                      <a:pt x="254" y="302"/>
                    </a:cubicBezTo>
                    <a:cubicBezTo>
                      <a:pt x="256" y="312"/>
                      <a:pt x="248" y="320"/>
                      <a:pt x="238" y="324"/>
                    </a:cubicBezTo>
                    <a:cubicBezTo>
                      <a:pt x="238" y="324"/>
                      <a:pt x="238" y="324"/>
                      <a:pt x="238" y="324"/>
                    </a:cubicBezTo>
                    <a:close/>
                  </a:path>
                </a:pathLst>
              </a:custGeom>
              <a:solidFill>
                <a:srgbClr val="DE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79" name="Freeform 14"/>
              <p:cNvSpPr>
                <a:spLocks noChangeAspect="1" noEditPoints="1"/>
              </p:cNvSpPr>
              <p:nvPr/>
            </p:nvSpPr>
            <p:spPr bwMode="auto">
              <a:xfrm>
                <a:off x="4403856" y="2341259"/>
                <a:ext cx="302505" cy="360000"/>
              </a:xfrm>
              <a:custGeom>
                <a:avLst/>
                <a:gdLst>
                  <a:gd name="T0" fmla="*/ 2147483646 w 668"/>
                  <a:gd name="T1" fmla="*/ 2147483646 h 794"/>
                  <a:gd name="T2" fmla="*/ 2147483646 w 668"/>
                  <a:gd name="T3" fmla="*/ 2147483646 h 794"/>
                  <a:gd name="T4" fmla="*/ 2147483646 w 668"/>
                  <a:gd name="T5" fmla="*/ 2147483646 h 794"/>
                  <a:gd name="T6" fmla="*/ 2147483646 w 668"/>
                  <a:gd name="T7" fmla="*/ 2147483646 h 794"/>
                  <a:gd name="T8" fmla="*/ 2147483646 w 668"/>
                  <a:gd name="T9" fmla="*/ 2147483646 h 794"/>
                  <a:gd name="T10" fmla="*/ 2147483646 w 668"/>
                  <a:gd name="T11" fmla="*/ 2147483646 h 794"/>
                  <a:gd name="T12" fmla="*/ 2147483646 w 668"/>
                  <a:gd name="T13" fmla="*/ 0 h 794"/>
                  <a:gd name="T14" fmla="*/ 2147483646 w 668"/>
                  <a:gd name="T15" fmla="*/ 0 h 794"/>
                  <a:gd name="T16" fmla="*/ 2147483646 w 668"/>
                  <a:gd name="T17" fmla="*/ 2147483646 h 794"/>
                  <a:gd name="T18" fmla="*/ 2147483646 w 668"/>
                  <a:gd name="T19" fmla="*/ 2147483646 h 794"/>
                  <a:gd name="T20" fmla="*/ 2147483646 w 668"/>
                  <a:gd name="T21" fmla="*/ 2147483646 h 794"/>
                  <a:gd name="T22" fmla="*/ 2147483646 w 668"/>
                  <a:gd name="T23" fmla="*/ 2147483646 h 794"/>
                  <a:gd name="T24" fmla="*/ 2147483646 w 668"/>
                  <a:gd name="T25" fmla="*/ 2147483646 h 794"/>
                  <a:gd name="T26" fmla="*/ 2147483646 w 668"/>
                  <a:gd name="T27" fmla="*/ 2147483646 h 794"/>
                  <a:gd name="T28" fmla="*/ 2147483646 w 668"/>
                  <a:gd name="T29" fmla="*/ 2147483646 h 794"/>
                  <a:gd name="T30" fmla="*/ 2147483646 w 668"/>
                  <a:gd name="T31" fmla="*/ 2147483646 h 794"/>
                  <a:gd name="T32" fmla="*/ 2147483646 w 668"/>
                  <a:gd name="T33" fmla="*/ 2147483646 h 794"/>
                  <a:gd name="T34" fmla="*/ 2147483646 w 668"/>
                  <a:gd name="T35" fmla="*/ 2147483646 h 794"/>
                  <a:gd name="T36" fmla="*/ 2147483646 w 668"/>
                  <a:gd name="T37" fmla="*/ 2147483646 h 794"/>
                  <a:gd name="T38" fmla="*/ 2147483646 w 668"/>
                  <a:gd name="T39" fmla="*/ 2147483646 h 794"/>
                  <a:gd name="T40" fmla="*/ 0 w 668"/>
                  <a:gd name="T41" fmla="*/ 2147483646 h 794"/>
                  <a:gd name="T42" fmla="*/ 2147483646 w 668"/>
                  <a:gd name="T43" fmla="*/ 2147483646 h 794"/>
                  <a:gd name="T44" fmla="*/ 2147483646 w 668"/>
                  <a:gd name="T45" fmla="*/ 2147483646 h 794"/>
                  <a:gd name="T46" fmla="*/ 2147483646 w 668"/>
                  <a:gd name="T47" fmla="*/ 2147483646 h 794"/>
                  <a:gd name="T48" fmla="*/ 2147483646 w 668"/>
                  <a:gd name="T49" fmla="*/ 2147483646 h 794"/>
                  <a:gd name="T50" fmla="*/ 2147483646 w 668"/>
                  <a:gd name="T51" fmla="*/ 2147483646 h 794"/>
                  <a:gd name="T52" fmla="*/ 2147483646 w 668"/>
                  <a:gd name="T53" fmla="*/ 2147483646 h 794"/>
                  <a:gd name="T54" fmla="*/ 2147483646 w 668"/>
                  <a:gd name="T55" fmla="*/ 2147483646 h 794"/>
                  <a:gd name="T56" fmla="*/ 2147483646 w 668"/>
                  <a:gd name="T57" fmla="*/ 2147483646 h 794"/>
                  <a:gd name="T58" fmla="*/ 2147483646 w 668"/>
                  <a:gd name="T59" fmla="*/ 2147483646 h 794"/>
                  <a:gd name="T60" fmla="*/ 2147483646 w 668"/>
                  <a:gd name="T61" fmla="*/ 2147483646 h 794"/>
                  <a:gd name="T62" fmla="*/ 2147483646 w 668"/>
                  <a:gd name="T63" fmla="*/ 2147483646 h 794"/>
                  <a:gd name="T64" fmla="*/ 2147483646 w 668"/>
                  <a:gd name="T65" fmla="*/ 2147483646 h 794"/>
                  <a:gd name="T66" fmla="*/ 2147483646 w 668"/>
                  <a:gd name="T67" fmla="*/ 2147483646 h 794"/>
                  <a:gd name="T68" fmla="*/ 2147483646 w 668"/>
                  <a:gd name="T69" fmla="*/ 2147483646 h 794"/>
                  <a:gd name="T70" fmla="*/ 2147483646 w 668"/>
                  <a:gd name="T71" fmla="*/ 2147483646 h 794"/>
                  <a:gd name="T72" fmla="*/ 2147483646 w 668"/>
                  <a:gd name="T73" fmla="*/ 2147483646 h 79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68" h="794">
                    <a:moveTo>
                      <a:pt x="346" y="190"/>
                    </a:moveTo>
                    <a:cubicBezTo>
                      <a:pt x="394" y="190"/>
                      <a:pt x="394" y="190"/>
                      <a:pt x="394" y="190"/>
                    </a:cubicBezTo>
                    <a:cubicBezTo>
                      <a:pt x="392" y="182"/>
                      <a:pt x="392" y="174"/>
                      <a:pt x="392" y="166"/>
                    </a:cubicBezTo>
                    <a:cubicBezTo>
                      <a:pt x="392" y="108"/>
                      <a:pt x="432" y="58"/>
                      <a:pt x="486" y="48"/>
                    </a:cubicBezTo>
                    <a:cubicBezTo>
                      <a:pt x="486" y="48"/>
                      <a:pt x="486" y="48"/>
                      <a:pt x="488" y="48"/>
                    </a:cubicBezTo>
                    <a:cubicBezTo>
                      <a:pt x="502" y="48"/>
                      <a:pt x="512" y="38"/>
                      <a:pt x="512" y="24"/>
                    </a:cubicBezTo>
                    <a:cubicBezTo>
                      <a:pt x="512" y="10"/>
                      <a:pt x="502" y="0"/>
                      <a:pt x="488" y="0"/>
                    </a:cubicBezTo>
                    <a:cubicBezTo>
                      <a:pt x="488" y="0"/>
                      <a:pt x="488" y="0"/>
                      <a:pt x="488" y="0"/>
                    </a:cubicBezTo>
                    <a:cubicBezTo>
                      <a:pt x="408" y="12"/>
                      <a:pt x="346" y="82"/>
                      <a:pt x="346" y="168"/>
                    </a:cubicBezTo>
                    <a:cubicBezTo>
                      <a:pt x="344" y="174"/>
                      <a:pt x="346" y="182"/>
                      <a:pt x="346" y="190"/>
                    </a:cubicBezTo>
                    <a:cubicBezTo>
                      <a:pt x="346" y="190"/>
                      <a:pt x="346" y="190"/>
                      <a:pt x="346" y="190"/>
                    </a:cubicBezTo>
                    <a:close/>
                    <a:moveTo>
                      <a:pt x="206" y="16"/>
                    </a:moveTo>
                    <a:cubicBezTo>
                      <a:pt x="272" y="16"/>
                      <a:pt x="324" y="50"/>
                      <a:pt x="324" y="90"/>
                    </a:cubicBezTo>
                    <a:cubicBezTo>
                      <a:pt x="324" y="130"/>
                      <a:pt x="272" y="164"/>
                      <a:pt x="206" y="164"/>
                    </a:cubicBezTo>
                    <a:cubicBezTo>
                      <a:pt x="140" y="164"/>
                      <a:pt x="88" y="130"/>
                      <a:pt x="88" y="90"/>
                    </a:cubicBezTo>
                    <a:cubicBezTo>
                      <a:pt x="88" y="50"/>
                      <a:pt x="140" y="16"/>
                      <a:pt x="206" y="16"/>
                    </a:cubicBezTo>
                    <a:cubicBezTo>
                      <a:pt x="206" y="16"/>
                      <a:pt x="206" y="16"/>
                      <a:pt x="206" y="16"/>
                    </a:cubicBezTo>
                    <a:close/>
                    <a:moveTo>
                      <a:pt x="474" y="208"/>
                    </a:moveTo>
                    <a:cubicBezTo>
                      <a:pt x="440" y="208"/>
                      <a:pt x="364" y="244"/>
                      <a:pt x="334" y="258"/>
                    </a:cubicBezTo>
                    <a:cubicBezTo>
                      <a:pt x="304" y="244"/>
                      <a:pt x="226" y="208"/>
                      <a:pt x="192" y="208"/>
                    </a:cubicBezTo>
                    <a:cubicBezTo>
                      <a:pt x="60" y="208"/>
                      <a:pt x="0" y="318"/>
                      <a:pt x="0" y="452"/>
                    </a:cubicBezTo>
                    <a:cubicBezTo>
                      <a:pt x="0" y="470"/>
                      <a:pt x="2" y="488"/>
                      <a:pt x="6" y="506"/>
                    </a:cubicBezTo>
                    <a:cubicBezTo>
                      <a:pt x="32" y="668"/>
                      <a:pt x="168" y="794"/>
                      <a:pt x="332" y="794"/>
                    </a:cubicBezTo>
                    <a:cubicBezTo>
                      <a:pt x="496" y="794"/>
                      <a:pt x="632" y="670"/>
                      <a:pt x="658" y="508"/>
                    </a:cubicBezTo>
                    <a:cubicBezTo>
                      <a:pt x="662" y="490"/>
                      <a:pt x="666" y="472"/>
                      <a:pt x="666" y="452"/>
                    </a:cubicBezTo>
                    <a:cubicBezTo>
                      <a:pt x="668" y="318"/>
                      <a:pt x="604" y="208"/>
                      <a:pt x="474" y="208"/>
                    </a:cubicBezTo>
                    <a:cubicBezTo>
                      <a:pt x="474" y="208"/>
                      <a:pt x="474" y="208"/>
                      <a:pt x="474" y="208"/>
                    </a:cubicBezTo>
                    <a:close/>
                    <a:moveTo>
                      <a:pt x="238" y="324"/>
                    </a:moveTo>
                    <a:cubicBezTo>
                      <a:pt x="192" y="348"/>
                      <a:pt x="158" y="392"/>
                      <a:pt x="148" y="446"/>
                    </a:cubicBezTo>
                    <a:cubicBezTo>
                      <a:pt x="148" y="460"/>
                      <a:pt x="138" y="470"/>
                      <a:pt x="124" y="470"/>
                    </a:cubicBezTo>
                    <a:cubicBezTo>
                      <a:pt x="110" y="470"/>
                      <a:pt x="100" y="460"/>
                      <a:pt x="100" y="446"/>
                    </a:cubicBezTo>
                    <a:cubicBezTo>
                      <a:pt x="100" y="444"/>
                      <a:pt x="100" y="442"/>
                      <a:pt x="100" y="440"/>
                    </a:cubicBezTo>
                    <a:cubicBezTo>
                      <a:pt x="112" y="368"/>
                      <a:pt x="158" y="310"/>
                      <a:pt x="220" y="280"/>
                    </a:cubicBezTo>
                    <a:cubicBezTo>
                      <a:pt x="224" y="278"/>
                      <a:pt x="226" y="278"/>
                      <a:pt x="230" y="278"/>
                    </a:cubicBezTo>
                    <a:cubicBezTo>
                      <a:pt x="244" y="278"/>
                      <a:pt x="254" y="288"/>
                      <a:pt x="254" y="302"/>
                    </a:cubicBezTo>
                    <a:cubicBezTo>
                      <a:pt x="256" y="312"/>
                      <a:pt x="248" y="320"/>
                      <a:pt x="238" y="324"/>
                    </a:cubicBezTo>
                    <a:cubicBezTo>
                      <a:pt x="238" y="324"/>
                      <a:pt x="238" y="324"/>
                      <a:pt x="238" y="324"/>
                    </a:cubicBezTo>
                    <a:close/>
                  </a:path>
                </a:pathLst>
              </a:custGeom>
              <a:solidFill>
                <a:srgbClr val="DE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80" name="Freeform 14"/>
              <p:cNvSpPr>
                <a:spLocks noChangeAspect="1" noEditPoints="1"/>
              </p:cNvSpPr>
              <p:nvPr/>
            </p:nvSpPr>
            <p:spPr bwMode="auto">
              <a:xfrm>
                <a:off x="3604980" y="4027175"/>
                <a:ext cx="302505" cy="360000"/>
              </a:xfrm>
              <a:custGeom>
                <a:avLst/>
                <a:gdLst>
                  <a:gd name="T0" fmla="*/ 2147483646 w 668"/>
                  <a:gd name="T1" fmla="*/ 2147483646 h 794"/>
                  <a:gd name="T2" fmla="*/ 2147483646 w 668"/>
                  <a:gd name="T3" fmla="*/ 2147483646 h 794"/>
                  <a:gd name="T4" fmla="*/ 2147483646 w 668"/>
                  <a:gd name="T5" fmla="*/ 2147483646 h 794"/>
                  <a:gd name="T6" fmla="*/ 2147483646 w 668"/>
                  <a:gd name="T7" fmla="*/ 2147483646 h 794"/>
                  <a:gd name="T8" fmla="*/ 2147483646 w 668"/>
                  <a:gd name="T9" fmla="*/ 2147483646 h 794"/>
                  <a:gd name="T10" fmla="*/ 2147483646 w 668"/>
                  <a:gd name="T11" fmla="*/ 2147483646 h 794"/>
                  <a:gd name="T12" fmla="*/ 2147483646 w 668"/>
                  <a:gd name="T13" fmla="*/ 0 h 794"/>
                  <a:gd name="T14" fmla="*/ 2147483646 w 668"/>
                  <a:gd name="T15" fmla="*/ 0 h 794"/>
                  <a:gd name="T16" fmla="*/ 2147483646 w 668"/>
                  <a:gd name="T17" fmla="*/ 2147483646 h 794"/>
                  <a:gd name="T18" fmla="*/ 2147483646 w 668"/>
                  <a:gd name="T19" fmla="*/ 2147483646 h 794"/>
                  <a:gd name="T20" fmla="*/ 2147483646 w 668"/>
                  <a:gd name="T21" fmla="*/ 2147483646 h 794"/>
                  <a:gd name="T22" fmla="*/ 2147483646 w 668"/>
                  <a:gd name="T23" fmla="*/ 2147483646 h 794"/>
                  <a:gd name="T24" fmla="*/ 2147483646 w 668"/>
                  <a:gd name="T25" fmla="*/ 2147483646 h 794"/>
                  <a:gd name="T26" fmla="*/ 2147483646 w 668"/>
                  <a:gd name="T27" fmla="*/ 2147483646 h 794"/>
                  <a:gd name="T28" fmla="*/ 2147483646 w 668"/>
                  <a:gd name="T29" fmla="*/ 2147483646 h 794"/>
                  <a:gd name="T30" fmla="*/ 2147483646 w 668"/>
                  <a:gd name="T31" fmla="*/ 2147483646 h 794"/>
                  <a:gd name="T32" fmla="*/ 2147483646 w 668"/>
                  <a:gd name="T33" fmla="*/ 2147483646 h 794"/>
                  <a:gd name="T34" fmla="*/ 2147483646 w 668"/>
                  <a:gd name="T35" fmla="*/ 2147483646 h 794"/>
                  <a:gd name="T36" fmla="*/ 2147483646 w 668"/>
                  <a:gd name="T37" fmla="*/ 2147483646 h 794"/>
                  <a:gd name="T38" fmla="*/ 2147483646 w 668"/>
                  <a:gd name="T39" fmla="*/ 2147483646 h 794"/>
                  <a:gd name="T40" fmla="*/ 0 w 668"/>
                  <a:gd name="T41" fmla="*/ 2147483646 h 794"/>
                  <a:gd name="T42" fmla="*/ 2147483646 w 668"/>
                  <a:gd name="T43" fmla="*/ 2147483646 h 794"/>
                  <a:gd name="T44" fmla="*/ 2147483646 w 668"/>
                  <a:gd name="T45" fmla="*/ 2147483646 h 794"/>
                  <a:gd name="T46" fmla="*/ 2147483646 w 668"/>
                  <a:gd name="T47" fmla="*/ 2147483646 h 794"/>
                  <a:gd name="T48" fmla="*/ 2147483646 w 668"/>
                  <a:gd name="T49" fmla="*/ 2147483646 h 794"/>
                  <a:gd name="T50" fmla="*/ 2147483646 w 668"/>
                  <a:gd name="T51" fmla="*/ 2147483646 h 794"/>
                  <a:gd name="T52" fmla="*/ 2147483646 w 668"/>
                  <a:gd name="T53" fmla="*/ 2147483646 h 794"/>
                  <a:gd name="T54" fmla="*/ 2147483646 w 668"/>
                  <a:gd name="T55" fmla="*/ 2147483646 h 794"/>
                  <a:gd name="T56" fmla="*/ 2147483646 w 668"/>
                  <a:gd name="T57" fmla="*/ 2147483646 h 794"/>
                  <a:gd name="T58" fmla="*/ 2147483646 w 668"/>
                  <a:gd name="T59" fmla="*/ 2147483646 h 794"/>
                  <a:gd name="T60" fmla="*/ 2147483646 w 668"/>
                  <a:gd name="T61" fmla="*/ 2147483646 h 794"/>
                  <a:gd name="T62" fmla="*/ 2147483646 w 668"/>
                  <a:gd name="T63" fmla="*/ 2147483646 h 794"/>
                  <a:gd name="T64" fmla="*/ 2147483646 w 668"/>
                  <a:gd name="T65" fmla="*/ 2147483646 h 794"/>
                  <a:gd name="T66" fmla="*/ 2147483646 w 668"/>
                  <a:gd name="T67" fmla="*/ 2147483646 h 794"/>
                  <a:gd name="T68" fmla="*/ 2147483646 w 668"/>
                  <a:gd name="T69" fmla="*/ 2147483646 h 794"/>
                  <a:gd name="T70" fmla="*/ 2147483646 w 668"/>
                  <a:gd name="T71" fmla="*/ 2147483646 h 794"/>
                  <a:gd name="T72" fmla="*/ 2147483646 w 668"/>
                  <a:gd name="T73" fmla="*/ 2147483646 h 79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68" h="794">
                    <a:moveTo>
                      <a:pt x="346" y="190"/>
                    </a:moveTo>
                    <a:cubicBezTo>
                      <a:pt x="394" y="190"/>
                      <a:pt x="394" y="190"/>
                      <a:pt x="394" y="190"/>
                    </a:cubicBezTo>
                    <a:cubicBezTo>
                      <a:pt x="392" y="182"/>
                      <a:pt x="392" y="174"/>
                      <a:pt x="392" y="166"/>
                    </a:cubicBezTo>
                    <a:cubicBezTo>
                      <a:pt x="392" y="108"/>
                      <a:pt x="432" y="58"/>
                      <a:pt x="486" y="48"/>
                    </a:cubicBezTo>
                    <a:cubicBezTo>
                      <a:pt x="486" y="48"/>
                      <a:pt x="486" y="48"/>
                      <a:pt x="488" y="48"/>
                    </a:cubicBezTo>
                    <a:cubicBezTo>
                      <a:pt x="502" y="48"/>
                      <a:pt x="512" y="38"/>
                      <a:pt x="512" y="24"/>
                    </a:cubicBezTo>
                    <a:cubicBezTo>
                      <a:pt x="512" y="10"/>
                      <a:pt x="502" y="0"/>
                      <a:pt x="488" y="0"/>
                    </a:cubicBezTo>
                    <a:cubicBezTo>
                      <a:pt x="488" y="0"/>
                      <a:pt x="488" y="0"/>
                      <a:pt x="488" y="0"/>
                    </a:cubicBezTo>
                    <a:cubicBezTo>
                      <a:pt x="408" y="12"/>
                      <a:pt x="346" y="82"/>
                      <a:pt x="346" y="168"/>
                    </a:cubicBezTo>
                    <a:cubicBezTo>
                      <a:pt x="344" y="174"/>
                      <a:pt x="346" y="182"/>
                      <a:pt x="346" y="190"/>
                    </a:cubicBezTo>
                    <a:cubicBezTo>
                      <a:pt x="346" y="190"/>
                      <a:pt x="346" y="190"/>
                      <a:pt x="346" y="190"/>
                    </a:cubicBezTo>
                    <a:close/>
                    <a:moveTo>
                      <a:pt x="206" y="16"/>
                    </a:moveTo>
                    <a:cubicBezTo>
                      <a:pt x="272" y="16"/>
                      <a:pt x="324" y="50"/>
                      <a:pt x="324" y="90"/>
                    </a:cubicBezTo>
                    <a:cubicBezTo>
                      <a:pt x="324" y="130"/>
                      <a:pt x="272" y="164"/>
                      <a:pt x="206" y="164"/>
                    </a:cubicBezTo>
                    <a:cubicBezTo>
                      <a:pt x="140" y="164"/>
                      <a:pt x="88" y="130"/>
                      <a:pt x="88" y="90"/>
                    </a:cubicBezTo>
                    <a:cubicBezTo>
                      <a:pt x="88" y="50"/>
                      <a:pt x="140" y="16"/>
                      <a:pt x="206" y="16"/>
                    </a:cubicBezTo>
                    <a:cubicBezTo>
                      <a:pt x="206" y="16"/>
                      <a:pt x="206" y="16"/>
                      <a:pt x="206" y="16"/>
                    </a:cubicBezTo>
                    <a:close/>
                    <a:moveTo>
                      <a:pt x="474" y="208"/>
                    </a:moveTo>
                    <a:cubicBezTo>
                      <a:pt x="440" y="208"/>
                      <a:pt x="364" y="244"/>
                      <a:pt x="334" y="258"/>
                    </a:cubicBezTo>
                    <a:cubicBezTo>
                      <a:pt x="304" y="244"/>
                      <a:pt x="226" y="208"/>
                      <a:pt x="192" y="208"/>
                    </a:cubicBezTo>
                    <a:cubicBezTo>
                      <a:pt x="60" y="208"/>
                      <a:pt x="0" y="318"/>
                      <a:pt x="0" y="452"/>
                    </a:cubicBezTo>
                    <a:cubicBezTo>
                      <a:pt x="0" y="470"/>
                      <a:pt x="2" y="488"/>
                      <a:pt x="6" y="506"/>
                    </a:cubicBezTo>
                    <a:cubicBezTo>
                      <a:pt x="32" y="668"/>
                      <a:pt x="168" y="794"/>
                      <a:pt x="332" y="794"/>
                    </a:cubicBezTo>
                    <a:cubicBezTo>
                      <a:pt x="496" y="794"/>
                      <a:pt x="632" y="670"/>
                      <a:pt x="658" y="508"/>
                    </a:cubicBezTo>
                    <a:cubicBezTo>
                      <a:pt x="662" y="490"/>
                      <a:pt x="666" y="472"/>
                      <a:pt x="666" y="452"/>
                    </a:cubicBezTo>
                    <a:cubicBezTo>
                      <a:pt x="668" y="318"/>
                      <a:pt x="604" y="208"/>
                      <a:pt x="474" y="208"/>
                    </a:cubicBezTo>
                    <a:cubicBezTo>
                      <a:pt x="474" y="208"/>
                      <a:pt x="474" y="208"/>
                      <a:pt x="474" y="208"/>
                    </a:cubicBezTo>
                    <a:close/>
                    <a:moveTo>
                      <a:pt x="238" y="324"/>
                    </a:moveTo>
                    <a:cubicBezTo>
                      <a:pt x="192" y="348"/>
                      <a:pt x="158" y="392"/>
                      <a:pt x="148" y="446"/>
                    </a:cubicBezTo>
                    <a:cubicBezTo>
                      <a:pt x="148" y="460"/>
                      <a:pt x="138" y="470"/>
                      <a:pt x="124" y="470"/>
                    </a:cubicBezTo>
                    <a:cubicBezTo>
                      <a:pt x="110" y="470"/>
                      <a:pt x="100" y="460"/>
                      <a:pt x="100" y="446"/>
                    </a:cubicBezTo>
                    <a:cubicBezTo>
                      <a:pt x="100" y="444"/>
                      <a:pt x="100" y="442"/>
                      <a:pt x="100" y="440"/>
                    </a:cubicBezTo>
                    <a:cubicBezTo>
                      <a:pt x="112" y="368"/>
                      <a:pt x="158" y="310"/>
                      <a:pt x="220" y="280"/>
                    </a:cubicBezTo>
                    <a:cubicBezTo>
                      <a:pt x="224" y="278"/>
                      <a:pt x="226" y="278"/>
                      <a:pt x="230" y="278"/>
                    </a:cubicBezTo>
                    <a:cubicBezTo>
                      <a:pt x="244" y="278"/>
                      <a:pt x="254" y="288"/>
                      <a:pt x="254" y="302"/>
                    </a:cubicBezTo>
                    <a:cubicBezTo>
                      <a:pt x="256" y="312"/>
                      <a:pt x="248" y="320"/>
                      <a:pt x="238" y="324"/>
                    </a:cubicBezTo>
                    <a:cubicBezTo>
                      <a:pt x="238" y="324"/>
                      <a:pt x="238" y="324"/>
                      <a:pt x="238" y="324"/>
                    </a:cubicBezTo>
                    <a:close/>
                  </a:path>
                </a:pathLst>
              </a:custGeom>
              <a:solidFill>
                <a:srgbClr val="DE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81" name="Freeform 14"/>
              <p:cNvSpPr>
                <a:spLocks noChangeAspect="1" noEditPoints="1"/>
              </p:cNvSpPr>
              <p:nvPr/>
            </p:nvSpPr>
            <p:spPr bwMode="auto">
              <a:xfrm>
                <a:off x="4225151" y="3685313"/>
                <a:ext cx="302505" cy="360000"/>
              </a:xfrm>
              <a:custGeom>
                <a:avLst/>
                <a:gdLst>
                  <a:gd name="T0" fmla="*/ 2147483646 w 668"/>
                  <a:gd name="T1" fmla="*/ 2147483646 h 794"/>
                  <a:gd name="T2" fmla="*/ 2147483646 w 668"/>
                  <a:gd name="T3" fmla="*/ 2147483646 h 794"/>
                  <a:gd name="T4" fmla="*/ 2147483646 w 668"/>
                  <a:gd name="T5" fmla="*/ 2147483646 h 794"/>
                  <a:gd name="T6" fmla="*/ 2147483646 w 668"/>
                  <a:gd name="T7" fmla="*/ 2147483646 h 794"/>
                  <a:gd name="T8" fmla="*/ 2147483646 w 668"/>
                  <a:gd name="T9" fmla="*/ 2147483646 h 794"/>
                  <a:gd name="T10" fmla="*/ 2147483646 w 668"/>
                  <a:gd name="T11" fmla="*/ 2147483646 h 794"/>
                  <a:gd name="T12" fmla="*/ 2147483646 w 668"/>
                  <a:gd name="T13" fmla="*/ 0 h 794"/>
                  <a:gd name="T14" fmla="*/ 2147483646 w 668"/>
                  <a:gd name="T15" fmla="*/ 0 h 794"/>
                  <a:gd name="T16" fmla="*/ 2147483646 w 668"/>
                  <a:gd name="T17" fmla="*/ 2147483646 h 794"/>
                  <a:gd name="T18" fmla="*/ 2147483646 w 668"/>
                  <a:gd name="T19" fmla="*/ 2147483646 h 794"/>
                  <a:gd name="T20" fmla="*/ 2147483646 w 668"/>
                  <a:gd name="T21" fmla="*/ 2147483646 h 794"/>
                  <a:gd name="T22" fmla="*/ 2147483646 w 668"/>
                  <a:gd name="T23" fmla="*/ 2147483646 h 794"/>
                  <a:gd name="T24" fmla="*/ 2147483646 w 668"/>
                  <a:gd name="T25" fmla="*/ 2147483646 h 794"/>
                  <a:gd name="T26" fmla="*/ 2147483646 w 668"/>
                  <a:gd name="T27" fmla="*/ 2147483646 h 794"/>
                  <a:gd name="T28" fmla="*/ 2147483646 w 668"/>
                  <a:gd name="T29" fmla="*/ 2147483646 h 794"/>
                  <a:gd name="T30" fmla="*/ 2147483646 w 668"/>
                  <a:gd name="T31" fmla="*/ 2147483646 h 794"/>
                  <a:gd name="T32" fmla="*/ 2147483646 w 668"/>
                  <a:gd name="T33" fmla="*/ 2147483646 h 794"/>
                  <a:gd name="T34" fmla="*/ 2147483646 w 668"/>
                  <a:gd name="T35" fmla="*/ 2147483646 h 794"/>
                  <a:gd name="T36" fmla="*/ 2147483646 w 668"/>
                  <a:gd name="T37" fmla="*/ 2147483646 h 794"/>
                  <a:gd name="T38" fmla="*/ 2147483646 w 668"/>
                  <a:gd name="T39" fmla="*/ 2147483646 h 794"/>
                  <a:gd name="T40" fmla="*/ 0 w 668"/>
                  <a:gd name="T41" fmla="*/ 2147483646 h 794"/>
                  <a:gd name="T42" fmla="*/ 2147483646 w 668"/>
                  <a:gd name="T43" fmla="*/ 2147483646 h 794"/>
                  <a:gd name="T44" fmla="*/ 2147483646 w 668"/>
                  <a:gd name="T45" fmla="*/ 2147483646 h 794"/>
                  <a:gd name="T46" fmla="*/ 2147483646 w 668"/>
                  <a:gd name="T47" fmla="*/ 2147483646 h 794"/>
                  <a:gd name="T48" fmla="*/ 2147483646 w 668"/>
                  <a:gd name="T49" fmla="*/ 2147483646 h 794"/>
                  <a:gd name="T50" fmla="*/ 2147483646 w 668"/>
                  <a:gd name="T51" fmla="*/ 2147483646 h 794"/>
                  <a:gd name="T52" fmla="*/ 2147483646 w 668"/>
                  <a:gd name="T53" fmla="*/ 2147483646 h 794"/>
                  <a:gd name="T54" fmla="*/ 2147483646 w 668"/>
                  <a:gd name="T55" fmla="*/ 2147483646 h 794"/>
                  <a:gd name="T56" fmla="*/ 2147483646 w 668"/>
                  <a:gd name="T57" fmla="*/ 2147483646 h 794"/>
                  <a:gd name="T58" fmla="*/ 2147483646 w 668"/>
                  <a:gd name="T59" fmla="*/ 2147483646 h 794"/>
                  <a:gd name="T60" fmla="*/ 2147483646 w 668"/>
                  <a:gd name="T61" fmla="*/ 2147483646 h 794"/>
                  <a:gd name="T62" fmla="*/ 2147483646 w 668"/>
                  <a:gd name="T63" fmla="*/ 2147483646 h 794"/>
                  <a:gd name="T64" fmla="*/ 2147483646 w 668"/>
                  <a:gd name="T65" fmla="*/ 2147483646 h 794"/>
                  <a:gd name="T66" fmla="*/ 2147483646 w 668"/>
                  <a:gd name="T67" fmla="*/ 2147483646 h 794"/>
                  <a:gd name="T68" fmla="*/ 2147483646 w 668"/>
                  <a:gd name="T69" fmla="*/ 2147483646 h 794"/>
                  <a:gd name="T70" fmla="*/ 2147483646 w 668"/>
                  <a:gd name="T71" fmla="*/ 2147483646 h 794"/>
                  <a:gd name="T72" fmla="*/ 2147483646 w 668"/>
                  <a:gd name="T73" fmla="*/ 2147483646 h 79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68" h="794">
                    <a:moveTo>
                      <a:pt x="346" y="190"/>
                    </a:moveTo>
                    <a:cubicBezTo>
                      <a:pt x="394" y="190"/>
                      <a:pt x="394" y="190"/>
                      <a:pt x="394" y="190"/>
                    </a:cubicBezTo>
                    <a:cubicBezTo>
                      <a:pt x="392" y="182"/>
                      <a:pt x="392" y="174"/>
                      <a:pt x="392" y="166"/>
                    </a:cubicBezTo>
                    <a:cubicBezTo>
                      <a:pt x="392" y="108"/>
                      <a:pt x="432" y="58"/>
                      <a:pt x="486" y="48"/>
                    </a:cubicBezTo>
                    <a:cubicBezTo>
                      <a:pt x="486" y="48"/>
                      <a:pt x="486" y="48"/>
                      <a:pt x="488" y="48"/>
                    </a:cubicBezTo>
                    <a:cubicBezTo>
                      <a:pt x="502" y="48"/>
                      <a:pt x="512" y="38"/>
                      <a:pt x="512" y="24"/>
                    </a:cubicBezTo>
                    <a:cubicBezTo>
                      <a:pt x="512" y="10"/>
                      <a:pt x="502" y="0"/>
                      <a:pt x="488" y="0"/>
                    </a:cubicBezTo>
                    <a:cubicBezTo>
                      <a:pt x="488" y="0"/>
                      <a:pt x="488" y="0"/>
                      <a:pt x="488" y="0"/>
                    </a:cubicBezTo>
                    <a:cubicBezTo>
                      <a:pt x="408" y="12"/>
                      <a:pt x="346" y="82"/>
                      <a:pt x="346" y="168"/>
                    </a:cubicBezTo>
                    <a:cubicBezTo>
                      <a:pt x="344" y="174"/>
                      <a:pt x="346" y="182"/>
                      <a:pt x="346" y="190"/>
                    </a:cubicBezTo>
                    <a:cubicBezTo>
                      <a:pt x="346" y="190"/>
                      <a:pt x="346" y="190"/>
                      <a:pt x="346" y="190"/>
                    </a:cubicBezTo>
                    <a:close/>
                    <a:moveTo>
                      <a:pt x="206" y="16"/>
                    </a:moveTo>
                    <a:cubicBezTo>
                      <a:pt x="272" y="16"/>
                      <a:pt x="324" y="50"/>
                      <a:pt x="324" y="90"/>
                    </a:cubicBezTo>
                    <a:cubicBezTo>
                      <a:pt x="324" y="130"/>
                      <a:pt x="272" y="164"/>
                      <a:pt x="206" y="164"/>
                    </a:cubicBezTo>
                    <a:cubicBezTo>
                      <a:pt x="140" y="164"/>
                      <a:pt x="88" y="130"/>
                      <a:pt x="88" y="90"/>
                    </a:cubicBezTo>
                    <a:cubicBezTo>
                      <a:pt x="88" y="50"/>
                      <a:pt x="140" y="16"/>
                      <a:pt x="206" y="16"/>
                    </a:cubicBezTo>
                    <a:cubicBezTo>
                      <a:pt x="206" y="16"/>
                      <a:pt x="206" y="16"/>
                      <a:pt x="206" y="16"/>
                    </a:cubicBezTo>
                    <a:close/>
                    <a:moveTo>
                      <a:pt x="474" y="208"/>
                    </a:moveTo>
                    <a:cubicBezTo>
                      <a:pt x="440" y="208"/>
                      <a:pt x="364" y="244"/>
                      <a:pt x="334" y="258"/>
                    </a:cubicBezTo>
                    <a:cubicBezTo>
                      <a:pt x="304" y="244"/>
                      <a:pt x="226" y="208"/>
                      <a:pt x="192" y="208"/>
                    </a:cubicBezTo>
                    <a:cubicBezTo>
                      <a:pt x="60" y="208"/>
                      <a:pt x="0" y="318"/>
                      <a:pt x="0" y="452"/>
                    </a:cubicBezTo>
                    <a:cubicBezTo>
                      <a:pt x="0" y="470"/>
                      <a:pt x="2" y="488"/>
                      <a:pt x="6" y="506"/>
                    </a:cubicBezTo>
                    <a:cubicBezTo>
                      <a:pt x="32" y="668"/>
                      <a:pt x="168" y="794"/>
                      <a:pt x="332" y="794"/>
                    </a:cubicBezTo>
                    <a:cubicBezTo>
                      <a:pt x="496" y="794"/>
                      <a:pt x="632" y="670"/>
                      <a:pt x="658" y="508"/>
                    </a:cubicBezTo>
                    <a:cubicBezTo>
                      <a:pt x="662" y="490"/>
                      <a:pt x="666" y="472"/>
                      <a:pt x="666" y="452"/>
                    </a:cubicBezTo>
                    <a:cubicBezTo>
                      <a:pt x="668" y="318"/>
                      <a:pt x="604" y="208"/>
                      <a:pt x="474" y="208"/>
                    </a:cubicBezTo>
                    <a:cubicBezTo>
                      <a:pt x="474" y="208"/>
                      <a:pt x="474" y="208"/>
                      <a:pt x="474" y="208"/>
                    </a:cubicBezTo>
                    <a:close/>
                    <a:moveTo>
                      <a:pt x="238" y="324"/>
                    </a:moveTo>
                    <a:cubicBezTo>
                      <a:pt x="192" y="348"/>
                      <a:pt x="158" y="392"/>
                      <a:pt x="148" y="446"/>
                    </a:cubicBezTo>
                    <a:cubicBezTo>
                      <a:pt x="148" y="460"/>
                      <a:pt x="138" y="470"/>
                      <a:pt x="124" y="470"/>
                    </a:cubicBezTo>
                    <a:cubicBezTo>
                      <a:pt x="110" y="470"/>
                      <a:pt x="100" y="460"/>
                      <a:pt x="100" y="446"/>
                    </a:cubicBezTo>
                    <a:cubicBezTo>
                      <a:pt x="100" y="444"/>
                      <a:pt x="100" y="442"/>
                      <a:pt x="100" y="440"/>
                    </a:cubicBezTo>
                    <a:cubicBezTo>
                      <a:pt x="112" y="368"/>
                      <a:pt x="158" y="310"/>
                      <a:pt x="220" y="280"/>
                    </a:cubicBezTo>
                    <a:cubicBezTo>
                      <a:pt x="224" y="278"/>
                      <a:pt x="226" y="278"/>
                      <a:pt x="230" y="278"/>
                    </a:cubicBezTo>
                    <a:cubicBezTo>
                      <a:pt x="244" y="278"/>
                      <a:pt x="254" y="288"/>
                      <a:pt x="254" y="302"/>
                    </a:cubicBezTo>
                    <a:cubicBezTo>
                      <a:pt x="256" y="312"/>
                      <a:pt x="248" y="320"/>
                      <a:pt x="238" y="324"/>
                    </a:cubicBezTo>
                    <a:cubicBezTo>
                      <a:pt x="238" y="324"/>
                      <a:pt x="238" y="324"/>
                      <a:pt x="238" y="324"/>
                    </a:cubicBezTo>
                    <a:close/>
                  </a:path>
                </a:pathLst>
              </a:custGeom>
              <a:solidFill>
                <a:srgbClr val="DE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82" name="Freeform 14"/>
              <p:cNvSpPr>
                <a:spLocks noChangeAspect="1" noEditPoints="1"/>
              </p:cNvSpPr>
              <p:nvPr/>
            </p:nvSpPr>
            <p:spPr bwMode="auto">
              <a:xfrm>
                <a:off x="4659695" y="3123566"/>
                <a:ext cx="302505" cy="360000"/>
              </a:xfrm>
              <a:custGeom>
                <a:avLst/>
                <a:gdLst>
                  <a:gd name="T0" fmla="*/ 2147483646 w 668"/>
                  <a:gd name="T1" fmla="*/ 2147483646 h 794"/>
                  <a:gd name="T2" fmla="*/ 2147483646 w 668"/>
                  <a:gd name="T3" fmla="*/ 2147483646 h 794"/>
                  <a:gd name="T4" fmla="*/ 2147483646 w 668"/>
                  <a:gd name="T5" fmla="*/ 2147483646 h 794"/>
                  <a:gd name="T6" fmla="*/ 2147483646 w 668"/>
                  <a:gd name="T7" fmla="*/ 2147483646 h 794"/>
                  <a:gd name="T8" fmla="*/ 2147483646 w 668"/>
                  <a:gd name="T9" fmla="*/ 2147483646 h 794"/>
                  <a:gd name="T10" fmla="*/ 2147483646 w 668"/>
                  <a:gd name="T11" fmla="*/ 2147483646 h 794"/>
                  <a:gd name="T12" fmla="*/ 2147483646 w 668"/>
                  <a:gd name="T13" fmla="*/ 0 h 794"/>
                  <a:gd name="T14" fmla="*/ 2147483646 w 668"/>
                  <a:gd name="T15" fmla="*/ 0 h 794"/>
                  <a:gd name="T16" fmla="*/ 2147483646 w 668"/>
                  <a:gd name="T17" fmla="*/ 2147483646 h 794"/>
                  <a:gd name="T18" fmla="*/ 2147483646 w 668"/>
                  <a:gd name="T19" fmla="*/ 2147483646 h 794"/>
                  <a:gd name="T20" fmla="*/ 2147483646 w 668"/>
                  <a:gd name="T21" fmla="*/ 2147483646 h 794"/>
                  <a:gd name="T22" fmla="*/ 2147483646 w 668"/>
                  <a:gd name="T23" fmla="*/ 2147483646 h 794"/>
                  <a:gd name="T24" fmla="*/ 2147483646 w 668"/>
                  <a:gd name="T25" fmla="*/ 2147483646 h 794"/>
                  <a:gd name="T26" fmla="*/ 2147483646 w 668"/>
                  <a:gd name="T27" fmla="*/ 2147483646 h 794"/>
                  <a:gd name="T28" fmla="*/ 2147483646 w 668"/>
                  <a:gd name="T29" fmla="*/ 2147483646 h 794"/>
                  <a:gd name="T30" fmla="*/ 2147483646 w 668"/>
                  <a:gd name="T31" fmla="*/ 2147483646 h 794"/>
                  <a:gd name="T32" fmla="*/ 2147483646 w 668"/>
                  <a:gd name="T33" fmla="*/ 2147483646 h 794"/>
                  <a:gd name="T34" fmla="*/ 2147483646 w 668"/>
                  <a:gd name="T35" fmla="*/ 2147483646 h 794"/>
                  <a:gd name="T36" fmla="*/ 2147483646 w 668"/>
                  <a:gd name="T37" fmla="*/ 2147483646 h 794"/>
                  <a:gd name="T38" fmla="*/ 2147483646 w 668"/>
                  <a:gd name="T39" fmla="*/ 2147483646 h 794"/>
                  <a:gd name="T40" fmla="*/ 0 w 668"/>
                  <a:gd name="T41" fmla="*/ 2147483646 h 794"/>
                  <a:gd name="T42" fmla="*/ 2147483646 w 668"/>
                  <a:gd name="T43" fmla="*/ 2147483646 h 794"/>
                  <a:gd name="T44" fmla="*/ 2147483646 w 668"/>
                  <a:gd name="T45" fmla="*/ 2147483646 h 794"/>
                  <a:gd name="T46" fmla="*/ 2147483646 w 668"/>
                  <a:gd name="T47" fmla="*/ 2147483646 h 794"/>
                  <a:gd name="T48" fmla="*/ 2147483646 w 668"/>
                  <a:gd name="T49" fmla="*/ 2147483646 h 794"/>
                  <a:gd name="T50" fmla="*/ 2147483646 w 668"/>
                  <a:gd name="T51" fmla="*/ 2147483646 h 794"/>
                  <a:gd name="T52" fmla="*/ 2147483646 w 668"/>
                  <a:gd name="T53" fmla="*/ 2147483646 h 794"/>
                  <a:gd name="T54" fmla="*/ 2147483646 w 668"/>
                  <a:gd name="T55" fmla="*/ 2147483646 h 794"/>
                  <a:gd name="T56" fmla="*/ 2147483646 w 668"/>
                  <a:gd name="T57" fmla="*/ 2147483646 h 794"/>
                  <a:gd name="T58" fmla="*/ 2147483646 w 668"/>
                  <a:gd name="T59" fmla="*/ 2147483646 h 794"/>
                  <a:gd name="T60" fmla="*/ 2147483646 w 668"/>
                  <a:gd name="T61" fmla="*/ 2147483646 h 794"/>
                  <a:gd name="T62" fmla="*/ 2147483646 w 668"/>
                  <a:gd name="T63" fmla="*/ 2147483646 h 794"/>
                  <a:gd name="T64" fmla="*/ 2147483646 w 668"/>
                  <a:gd name="T65" fmla="*/ 2147483646 h 794"/>
                  <a:gd name="T66" fmla="*/ 2147483646 w 668"/>
                  <a:gd name="T67" fmla="*/ 2147483646 h 794"/>
                  <a:gd name="T68" fmla="*/ 2147483646 w 668"/>
                  <a:gd name="T69" fmla="*/ 2147483646 h 794"/>
                  <a:gd name="T70" fmla="*/ 2147483646 w 668"/>
                  <a:gd name="T71" fmla="*/ 2147483646 h 794"/>
                  <a:gd name="T72" fmla="*/ 2147483646 w 668"/>
                  <a:gd name="T73" fmla="*/ 2147483646 h 79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68" h="794">
                    <a:moveTo>
                      <a:pt x="346" y="190"/>
                    </a:moveTo>
                    <a:cubicBezTo>
                      <a:pt x="394" y="190"/>
                      <a:pt x="394" y="190"/>
                      <a:pt x="394" y="190"/>
                    </a:cubicBezTo>
                    <a:cubicBezTo>
                      <a:pt x="392" y="182"/>
                      <a:pt x="392" y="174"/>
                      <a:pt x="392" y="166"/>
                    </a:cubicBezTo>
                    <a:cubicBezTo>
                      <a:pt x="392" y="108"/>
                      <a:pt x="432" y="58"/>
                      <a:pt x="486" y="48"/>
                    </a:cubicBezTo>
                    <a:cubicBezTo>
                      <a:pt x="486" y="48"/>
                      <a:pt x="486" y="48"/>
                      <a:pt x="488" y="48"/>
                    </a:cubicBezTo>
                    <a:cubicBezTo>
                      <a:pt x="502" y="48"/>
                      <a:pt x="512" y="38"/>
                      <a:pt x="512" y="24"/>
                    </a:cubicBezTo>
                    <a:cubicBezTo>
                      <a:pt x="512" y="10"/>
                      <a:pt x="502" y="0"/>
                      <a:pt x="488" y="0"/>
                    </a:cubicBezTo>
                    <a:cubicBezTo>
                      <a:pt x="488" y="0"/>
                      <a:pt x="488" y="0"/>
                      <a:pt x="488" y="0"/>
                    </a:cubicBezTo>
                    <a:cubicBezTo>
                      <a:pt x="408" y="12"/>
                      <a:pt x="346" y="82"/>
                      <a:pt x="346" y="168"/>
                    </a:cubicBezTo>
                    <a:cubicBezTo>
                      <a:pt x="344" y="174"/>
                      <a:pt x="346" y="182"/>
                      <a:pt x="346" y="190"/>
                    </a:cubicBezTo>
                    <a:cubicBezTo>
                      <a:pt x="346" y="190"/>
                      <a:pt x="346" y="190"/>
                      <a:pt x="346" y="190"/>
                    </a:cubicBezTo>
                    <a:close/>
                    <a:moveTo>
                      <a:pt x="206" y="16"/>
                    </a:moveTo>
                    <a:cubicBezTo>
                      <a:pt x="272" y="16"/>
                      <a:pt x="324" y="50"/>
                      <a:pt x="324" y="90"/>
                    </a:cubicBezTo>
                    <a:cubicBezTo>
                      <a:pt x="324" y="130"/>
                      <a:pt x="272" y="164"/>
                      <a:pt x="206" y="164"/>
                    </a:cubicBezTo>
                    <a:cubicBezTo>
                      <a:pt x="140" y="164"/>
                      <a:pt x="88" y="130"/>
                      <a:pt x="88" y="90"/>
                    </a:cubicBezTo>
                    <a:cubicBezTo>
                      <a:pt x="88" y="50"/>
                      <a:pt x="140" y="16"/>
                      <a:pt x="206" y="16"/>
                    </a:cubicBezTo>
                    <a:cubicBezTo>
                      <a:pt x="206" y="16"/>
                      <a:pt x="206" y="16"/>
                      <a:pt x="206" y="16"/>
                    </a:cubicBezTo>
                    <a:close/>
                    <a:moveTo>
                      <a:pt x="474" y="208"/>
                    </a:moveTo>
                    <a:cubicBezTo>
                      <a:pt x="440" y="208"/>
                      <a:pt x="364" y="244"/>
                      <a:pt x="334" y="258"/>
                    </a:cubicBezTo>
                    <a:cubicBezTo>
                      <a:pt x="304" y="244"/>
                      <a:pt x="226" y="208"/>
                      <a:pt x="192" y="208"/>
                    </a:cubicBezTo>
                    <a:cubicBezTo>
                      <a:pt x="60" y="208"/>
                      <a:pt x="0" y="318"/>
                      <a:pt x="0" y="452"/>
                    </a:cubicBezTo>
                    <a:cubicBezTo>
                      <a:pt x="0" y="470"/>
                      <a:pt x="2" y="488"/>
                      <a:pt x="6" y="506"/>
                    </a:cubicBezTo>
                    <a:cubicBezTo>
                      <a:pt x="32" y="668"/>
                      <a:pt x="168" y="794"/>
                      <a:pt x="332" y="794"/>
                    </a:cubicBezTo>
                    <a:cubicBezTo>
                      <a:pt x="496" y="794"/>
                      <a:pt x="632" y="670"/>
                      <a:pt x="658" y="508"/>
                    </a:cubicBezTo>
                    <a:cubicBezTo>
                      <a:pt x="662" y="490"/>
                      <a:pt x="666" y="472"/>
                      <a:pt x="666" y="452"/>
                    </a:cubicBezTo>
                    <a:cubicBezTo>
                      <a:pt x="668" y="318"/>
                      <a:pt x="604" y="208"/>
                      <a:pt x="474" y="208"/>
                    </a:cubicBezTo>
                    <a:cubicBezTo>
                      <a:pt x="474" y="208"/>
                      <a:pt x="474" y="208"/>
                      <a:pt x="474" y="208"/>
                    </a:cubicBezTo>
                    <a:close/>
                    <a:moveTo>
                      <a:pt x="238" y="324"/>
                    </a:moveTo>
                    <a:cubicBezTo>
                      <a:pt x="192" y="348"/>
                      <a:pt x="158" y="392"/>
                      <a:pt x="148" y="446"/>
                    </a:cubicBezTo>
                    <a:cubicBezTo>
                      <a:pt x="148" y="460"/>
                      <a:pt x="138" y="470"/>
                      <a:pt x="124" y="470"/>
                    </a:cubicBezTo>
                    <a:cubicBezTo>
                      <a:pt x="110" y="470"/>
                      <a:pt x="100" y="460"/>
                      <a:pt x="100" y="446"/>
                    </a:cubicBezTo>
                    <a:cubicBezTo>
                      <a:pt x="100" y="444"/>
                      <a:pt x="100" y="442"/>
                      <a:pt x="100" y="440"/>
                    </a:cubicBezTo>
                    <a:cubicBezTo>
                      <a:pt x="112" y="368"/>
                      <a:pt x="158" y="310"/>
                      <a:pt x="220" y="280"/>
                    </a:cubicBezTo>
                    <a:cubicBezTo>
                      <a:pt x="224" y="278"/>
                      <a:pt x="226" y="278"/>
                      <a:pt x="230" y="278"/>
                    </a:cubicBezTo>
                    <a:cubicBezTo>
                      <a:pt x="244" y="278"/>
                      <a:pt x="254" y="288"/>
                      <a:pt x="254" y="302"/>
                    </a:cubicBezTo>
                    <a:cubicBezTo>
                      <a:pt x="256" y="312"/>
                      <a:pt x="248" y="320"/>
                      <a:pt x="238" y="324"/>
                    </a:cubicBezTo>
                    <a:cubicBezTo>
                      <a:pt x="238" y="324"/>
                      <a:pt x="238" y="324"/>
                      <a:pt x="238" y="324"/>
                    </a:cubicBezTo>
                    <a:close/>
                  </a:path>
                </a:pathLst>
              </a:custGeom>
              <a:solidFill>
                <a:srgbClr val="DE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83" name="Freeform 14"/>
              <p:cNvSpPr>
                <a:spLocks noChangeAspect="1" noEditPoints="1"/>
              </p:cNvSpPr>
              <p:nvPr/>
            </p:nvSpPr>
            <p:spPr bwMode="auto">
              <a:xfrm>
                <a:off x="4962200" y="2760819"/>
                <a:ext cx="302505" cy="360000"/>
              </a:xfrm>
              <a:custGeom>
                <a:avLst/>
                <a:gdLst>
                  <a:gd name="T0" fmla="*/ 2147483646 w 668"/>
                  <a:gd name="T1" fmla="*/ 2147483646 h 794"/>
                  <a:gd name="T2" fmla="*/ 2147483646 w 668"/>
                  <a:gd name="T3" fmla="*/ 2147483646 h 794"/>
                  <a:gd name="T4" fmla="*/ 2147483646 w 668"/>
                  <a:gd name="T5" fmla="*/ 2147483646 h 794"/>
                  <a:gd name="T6" fmla="*/ 2147483646 w 668"/>
                  <a:gd name="T7" fmla="*/ 2147483646 h 794"/>
                  <a:gd name="T8" fmla="*/ 2147483646 w 668"/>
                  <a:gd name="T9" fmla="*/ 2147483646 h 794"/>
                  <a:gd name="T10" fmla="*/ 2147483646 w 668"/>
                  <a:gd name="T11" fmla="*/ 2147483646 h 794"/>
                  <a:gd name="T12" fmla="*/ 2147483646 w 668"/>
                  <a:gd name="T13" fmla="*/ 0 h 794"/>
                  <a:gd name="T14" fmla="*/ 2147483646 w 668"/>
                  <a:gd name="T15" fmla="*/ 0 h 794"/>
                  <a:gd name="T16" fmla="*/ 2147483646 w 668"/>
                  <a:gd name="T17" fmla="*/ 2147483646 h 794"/>
                  <a:gd name="T18" fmla="*/ 2147483646 w 668"/>
                  <a:gd name="T19" fmla="*/ 2147483646 h 794"/>
                  <a:gd name="T20" fmla="*/ 2147483646 w 668"/>
                  <a:gd name="T21" fmla="*/ 2147483646 h 794"/>
                  <a:gd name="T22" fmla="*/ 2147483646 w 668"/>
                  <a:gd name="T23" fmla="*/ 2147483646 h 794"/>
                  <a:gd name="T24" fmla="*/ 2147483646 w 668"/>
                  <a:gd name="T25" fmla="*/ 2147483646 h 794"/>
                  <a:gd name="T26" fmla="*/ 2147483646 w 668"/>
                  <a:gd name="T27" fmla="*/ 2147483646 h 794"/>
                  <a:gd name="T28" fmla="*/ 2147483646 w 668"/>
                  <a:gd name="T29" fmla="*/ 2147483646 h 794"/>
                  <a:gd name="T30" fmla="*/ 2147483646 w 668"/>
                  <a:gd name="T31" fmla="*/ 2147483646 h 794"/>
                  <a:gd name="T32" fmla="*/ 2147483646 w 668"/>
                  <a:gd name="T33" fmla="*/ 2147483646 h 794"/>
                  <a:gd name="T34" fmla="*/ 2147483646 w 668"/>
                  <a:gd name="T35" fmla="*/ 2147483646 h 794"/>
                  <a:gd name="T36" fmla="*/ 2147483646 w 668"/>
                  <a:gd name="T37" fmla="*/ 2147483646 h 794"/>
                  <a:gd name="T38" fmla="*/ 2147483646 w 668"/>
                  <a:gd name="T39" fmla="*/ 2147483646 h 794"/>
                  <a:gd name="T40" fmla="*/ 0 w 668"/>
                  <a:gd name="T41" fmla="*/ 2147483646 h 794"/>
                  <a:gd name="T42" fmla="*/ 2147483646 w 668"/>
                  <a:gd name="T43" fmla="*/ 2147483646 h 794"/>
                  <a:gd name="T44" fmla="*/ 2147483646 w 668"/>
                  <a:gd name="T45" fmla="*/ 2147483646 h 794"/>
                  <a:gd name="T46" fmla="*/ 2147483646 w 668"/>
                  <a:gd name="T47" fmla="*/ 2147483646 h 794"/>
                  <a:gd name="T48" fmla="*/ 2147483646 w 668"/>
                  <a:gd name="T49" fmla="*/ 2147483646 h 794"/>
                  <a:gd name="T50" fmla="*/ 2147483646 w 668"/>
                  <a:gd name="T51" fmla="*/ 2147483646 h 794"/>
                  <a:gd name="T52" fmla="*/ 2147483646 w 668"/>
                  <a:gd name="T53" fmla="*/ 2147483646 h 794"/>
                  <a:gd name="T54" fmla="*/ 2147483646 w 668"/>
                  <a:gd name="T55" fmla="*/ 2147483646 h 794"/>
                  <a:gd name="T56" fmla="*/ 2147483646 w 668"/>
                  <a:gd name="T57" fmla="*/ 2147483646 h 794"/>
                  <a:gd name="T58" fmla="*/ 2147483646 w 668"/>
                  <a:gd name="T59" fmla="*/ 2147483646 h 794"/>
                  <a:gd name="T60" fmla="*/ 2147483646 w 668"/>
                  <a:gd name="T61" fmla="*/ 2147483646 h 794"/>
                  <a:gd name="T62" fmla="*/ 2147483646 w 668"/>
                  <a:gd name="T63" fmla="*/ 2147483646 h 794"/>
                  <a:gd name="T64" fmla="*/ 2147483646 w 668"/>
                  <a:gd name="T65" fmla="*/ 2147483646 h 794"/>
                  <a:gd name="T66" fmla="*/ 2147483646 w 668"/>
                  <a:gd name="T67" fmla="*/ 2147483646 h 794"/>
                  <a:gd name="T68" fmla="*/ 2147483646 w 668"/>
                  <a:gd name="T69" fmla="*/ 2147483646 h 794"/>
                  <a:gd name="T70" fmla="*/ 2147483646 w 668"/>
                  <a:gd name="T71" fmla="*/ 2147483646 h 794"/>
                  <a:gd name="T72" fmla="*/ 2147483646 w 668"/>
                  <a:gd name="T73" fmla="*/ 2147483646 h 79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68" h="794">
                    <a:moveTo>
                      <a:pt x="346" y="190"/>
                    </a:moveTo>
                    <a:cubicBezTo>
                      <a:pt x="394" y="190"/>
                      <a:pt x="394" y="190"/>
                      <a:pt x="394" y="190"/>
                    </a:cubicBezTo>
                    <a:cubicBezTo>
                      <a:pt x="392" y="182"/>
                      <a:pt x="392" y="174"/>
                      <a:pt x="392" y="166"/>
                    </a:cubicBezTo>
                    <a:cubicBezTo>
                      <a:pt x="392" y="108"/>
                      <a:pt x="432" y="58"/>
                      <a:pt x="486" y="48"/>
                    </a:cubicBezTo>
                    <a:cubicBezTo>
                      <a:pt x="486" y="48"/>
                      <a:pt x="486" y="48"/>
                      <a:pt x="488" y="48"/>
                    </a:cubicBezTo>
                    <a:cubicBezTo>
                      <a:pt x="502" y="48"/>
                      <a:pt x="512" y="38"/>
                      <a:pt x="512" y="24"/>
                    </a:cubicBezTo>
                    <a:cubicBezTo>
                      <a:pt x="512" y="10"/>
                      <a:pt x="502" y="0"/>
                      <a:pt x="488" y="0"/>
                    </a:cubicBezTo>
                    <a:cubicBezTo>
                      <a:pt x="488" y="0"/>
                      <a:pt x="488" y="0"/>
                      <a:pt x="488" y="0"/>
                    </a:cubicBezTo>
                    <a:cubicBezTo>
                      <a:pt x="408" y="12"/>
                      <a:pt x="346" y="82"/>
                      <a:pt x="346" y="168"/>
                    </a:cubicBezTo>
                    <a:cubicBezTo>
                      <a:pt x="344" y="174"/>
                      <a:pt x="346" y="182"/>
                      <a:pt x="346" y="190"/>
                    </a:cubicBezTo>
                    <a:cubicBezTo>
                      <a:pt x="346" y="190"/>
                      <a:pt x="346" y="190"/>
                      <a:pt x="346" y="190"/>
                    </a:cubicBezTo>
                    <a:close/>
                    <a:moveTo>
                      <a:pt x="206" y="16"/>
                    </a:moveTo>
                    <a:cubicBezTo>
                      <a:pt x="272" y="16"/>
                      <a:pt x="324" y="50"/>
                      <a:pt x="324" y="90"/>
                    </a:cubicBezTo>
                    <a:cubicBezTo>
                      <a:pt x="324" y="130"/>
                      <a:pt x="272" y="164"/>
                      <a:pt x="206" y="164"/>
                    </a:cubicBezTo>
                    <a:cubicBezTo>
                      <a:pt x="140" y="164"/>
                      <a:pt x="88" y="130"/>
                      <a:pt x="88" y="90"/>
                    </a:cubicBezTo>
                    <a:cubicBezTo>
                      <a:pt x="88" y="50"/>
                      <a:pt x="140" y="16"/>
                      <a:pt x="206" y="16"/>
                    </a:cubicBezTo>
                    <a:cubicBezTo>
                      <a:pt x="206" y="16"/>
                      <a:pt x="206" y="16"/>
                      <a:pt x="206" y="16"/>
                    </a:cubicBezTo>
                    <a:close/>
                    <a:moveTo>
                      <a:pt x="474" y="208"/>
                    </a:moveTo>
                    <a:cubicBezTo>
                      <a:pt x="440" y="208"/>
                      <a:pt x="364" y="244"/>
                      <a:pt x="334" y="258"/>
                    </a:cubicBezTo>
                    <a:cubicBezTo>
                      <a:pt x="304" y="244"/>
                      <a:pt x="226" y="208"/>
                      <a:pt x="192" y="208"/>
                    </a:cubicBezTo>
                    <a:cubicBezTo>
                      <a:pt x="60" y="208"/>
                      <a:pt x="0" y="318"/>
                      <a:pt x="0" y="452"/>
                    </a:cubicBezTo>
                    <a:cubicBezTo>
                      <a:pt x="0" y="470"/>
                      <a:pt x="2" y="488"/>
                      <a:pt x="6" y="506"/>
                    </a:cubicBezTo>
                    <a:cubicBezTo>
                      <a:pt x="32" y="668"/>
                      <a:pt x="168" y="794"/>
                      <a:pt x="332" y="794"/>
                    </a:cubicBezTo>
                    <a:cubicBezTo>
                      <a:pt x="496" y="794"/>
                      <a:pt x="632" y="670"/>
                      <a:pt x="658" y="508"/>
                    </a:cubicBezTo>
                    <a:cubicBezTo>
                      <a:pt x="662" y="490"/>
                      <a:pt x="666" y="472"/>
                      <a:pt x="666" y="452"/>
                    </a:cubicBezTo>
                    <a:cubicBezTo>
                      <a:pt x="668" y="318"/>
                      <a:pt x="604" y="208"/>
                      <a:pt x="474" y="208"/>
                    </a:cubicBezTo>
                    <a:cubicBezTo>
                      <a:pt x="474" y="208"/>
                      <a:pt x="474" y="208"/>
                      <a:pt x="474" y="208"/>
                    </a:cubicBezTo>
                    <a:close/>
                    <a:moveTo>
                      <a:pt x="238" y="324"/>
                    </a:moveTo>
                    <a:cubicBezTo>
                      <a:pt x="192" y="348"/>
                      <a:pt x="158" y="392"/>
                      <a:pt x="148" y="446"/>
                    </a:cubicBezTo>
                    <a:cubicBezTo>
                      <a:pt x="148" y="460"/>
                      <a:pt x="138" y="470"/>
                      <a:pt x="124" y="470"/>
                    </a:cubicBezTo>
                    <a:cubicBezTo>
                      <a:pt x="110" y="470"/>
                      <a:pt x="100" y="460"/>
                      <a:pt x="100" y="446"/>
                    </a:cubicBezTo>
                    <a:cubicBezTo>
                      <a:pt x="100" y="444"/>
                      <a:pt x="100" y="442"/>
                      <a:pt x="100" y="440"/>
                    </a:cubicBezTo>
                    <a:cubicBezTo>
                      <a:pt x="112" y="368"/>
                      <a:pt x="158" y="310"/>
                      <a:pt x="220" y="280"/>
                    </a:cubicBezTo>
                    <a:cubicBezTo>
                      <a:pt x="224" y="278"/>
                      <a:pt x="226" y="278"/>
                      <a:pt x="230" y="278"/>
                    </a:cubicBezTo>
                    <a:cubicBezTo>
                      <a:pt x="244" y="278"/>
                      <a:pt x="254" y="288"/>
                      <a:pt x="254" y="302"/>
                    </a:cubicBezTo>
                    <a:cubicBezTo>
                      <a:pt x="256" y="312"/>
                      <a:pt x="248" y="320"/>
                      <a:pt x="238" y="324"/>
                    </a:cubicBezTo>
                    <a:cubicBezTo>
                      <a:pt x="238" y="324"/>
                      <a:pt x="238" y="324"/>
                      <a:pt x="238" y="324"/>
                    </a:cubicBezTo>
                    <a:close/>
                  </a:path>
                </a:pathLst>
              </a:custGeom>
              <a:solidFill>
                <a:srgbClr val="DE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84" name="Freeform 14"/>
              <p:cNvSpPr>
                <a:spLocks noChangeAspect="1" noEditPoints="1"/>
              </p:cNvSpPr>
              <p:nvPr/>
            </p:nvSpPr>
            <p:spPr bwMode="auto">
              <a:xfrm>
                <a:off x="5177978" y="3685313"/>
                <a:ext cx="302505" cy="360000"/>
              </a:xfrm>
              <a:custGeom>
                <a:avLst/>
                <a:gdLst>
                  <a:gd name="T0" fmla="*/ 2147483646 w 668"/>
                  <a:gd name="T1" fmla="*/ 2147483646 h 794"/>
                  <a:gd name="T2" fmla="*/ 2147483646 w 668"/>
                  <a:gd name="T3" fmla="*/ 2147483646 h 794"/>
                  <a:gd name="T4" fmla="*/ 2147483646 w 668"/>
                  <a:gd name="T5" fmla="*/ 2147483646 h 794"/>
                  <a:gd name="T6" fmla="*/ 2147483646 w 668"/>
                  <a:gd name="T7" fmla="*/ 2147483646 h 794"/>
                  <a:gd name="T8" fmla="*/ 2147483646 w 668"/>
                  <a:gd name="T9" fmla="*/ 2147483646 h 794"/>
                  <a:gd name="T10" fmla="*/ 2147483646 w 668"/>
                  <a:gd name="T11" fmla="*/ 2147483646 h 794"/>
                  <a:gd name="T12" fmla="*/ 2147483646 w 668"/>
                  <a:gd name="T13" fmla="*/ 0 h 794"/>
                  <a:gd name="T14" fmla="*/ 2147483646 w 668"/>
                  <a:gd name="T15" fmla="*/ 0 h 794"/>
                  <a:gd name="T16" fmla="*/ 2147483646 w 668"/>
                  <a:gd name="T17" fmla="*/ 2147483646 h 794"/>
                  <a:gd name="T18" fmla="*/ 2147483646 w 668"/>
                  <a:gd name="T19" fmla="*/ 2147483646 h 794"/>
                  <a:gd name="T20" fmla="*/ 2147483646 w 668"/>
                  <a:gd name="T21" fmla="*/ 2147483646 h 794"/>
                  <a:gd name="T22" fmla="*/ 2147483646 w 668"/>
                  <a:gd name="T23" fmla="*/ 2147483646 h 794"/>
                  <a:gd name="T24" fmla="*/ 2147483646 w 668"/>
                  <a:gd name="T25" fmla="*/ 2147483646 h 794"/>
                  <a:gd name="T26" fmla="*/ 2147483646 w 668"/>
                  <a:gd name="T27" fmla="*/ 2147483646 h 794"/>
                  <a:gd name="T28" fmla="*/ 2147483646 w 668"/>
                  <a:gd name="T29" fmla="*/ 2147483646 h 794"/>
                  <a:gd name="T30" fmla="*/ 2147483646 w 668"/>
                  <a:gd name="T31" fmla="*/ 2147483646 h 794"/>
                  <a:gd name="T32" fmla="*/ 2147483646 w 668"/>
                  <a:gd name="T33" fmla="*/ 2147483646 h 794"/>
                  <a:gd name="T34" fmla="*/ 2147483646 w 668"/>
                  <a:gd name="T35" fmla="*/ 2147483646 h 794"/>
                  <a:gd name="T36" fmla="*/ 2147483646 w 668"/>
                  <a:gd name="T37" fmla="*/ 2147483646 h 794"/>
                  <a:gd name="T38" fmla="*/ 2147483646 w 668"/>
                  <a:gd name="T39" fmla="*/ 2147483646 h 794"/>
                  <a:gd name="T40" fmla="*/ 0 w 668"/>
                  <a:gd name="T41" fmla="*/ 2147483646 h 794"/>
                  <a:gd name="T42" fmla="*/ 2147483646 w 668"/>
                  <a:gd name="T43" fmla="*/ 2147483646 h 794"/>
                  <a:gd name="T44" fmla="*/ 2147483646 w 668"/>
                  <a:gd name="T45" fmla="*/ 2147483646 h 794"/>
                  <a:gd name="T46" fmla="*/ 2147483646 w 668"/>
                  <a:gd name="T47" fmla="*/ 2147483646 h 794"/>
                  <a:gd name="T48" fmla="*/ 2147483646 w 668"/>
                  <a:gd name="T49" fmla="*/ 2147483646 h 794"/>
                  <a:gd name="T50" fmla="*/ 2147483646 w 668"/>
                  <a:gd name="T51" fmla="*/ 2147483646 h 794"/>
                  <a:gd name="T52" fmla="*/ 2147483646 w 668"/>
                  <a:gd name="T53" fmla="*/ 2147483646 h 794"/>
                  <a:gd name="T54" fmla="*/ 2147483646 w 668"/>
                  <a:gd name="T55" fmla="*/ 2147483646 h 794"/>
                  <a:gd name="T56" fmla="*/ 2147483646 w 668"/>
                  <a:gd name="T57" fmla="*/ 2147483646 h 794"/>
                  <a:gd name="T58" fmla="*/ 2147483646 w 668"/>
                  <a:gd name="T59" fmla="*/ 2147483646 h 794"/>
                  <a:gd name="T60" fmla="*/ 2147483646 w 668"/>
                  <a:gd name="T61" fmla="*/ 2147483646 h 794"/>
                  <a:gd name="T62" fmla="*/ 2147483646 w 668"/>
                  <a:gd name="T63" fmla="*/ 2147483646 h 794"/>
                  <a:gd name="T64" fmla="*/ 2147483646 w 668"/>
                  <a:gd name="T65" fmla="*/ 2147483646 h 794"/>
                  <a:gd name="T66" fmla="*/ 2147483646 w 668"/>
                  <a:gd name="T67" fmla="*/ 2147483646 h 794"/>
                  <a:gd name="T68" fmla="*/ 2147483646 w 668"/>
                  <a:gd name="T69" fmla="*/ 2147483646 h 794"/>
                  <a:gd name="T70" fmla="*/ 2147483646 w 668"/>
                  <a:gd name="T71" fmla="*/ 2147483646 h 794"/>
                  <a:gd name="T72" fmla="*/ 2147483646 w 668"/>
                  <a:gd name="T73" fmla="*/ 2147483646 h 79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68" h="794">
                    <a:moveTo>
                      <a:pt x="346" y="190"/>
                    </a:moveTo>
                    <a:cubicBezTo>
                      <a:pt x="394" y="190"/>
                      <a:pt x="394" y="190"/>
                      <a:pt x="394" y="190"/>
                    </a:cubicBezTo>
                    <a:cubicBezTo>
                      <a:pt x="392" y="182"/>
                      <a:pt x="392" y="174"/>
                      <a:pt x="392" y="166"/>
                    </a:cubicBezTo>
                    <a:cubicBezTo>
                      <a:pt x="392" y="108"/>
                      <a:pt x="432" y="58"/>
                      <a:pt x="486" y="48"/>
                    </a:cubicBezTo>
                    <a:cubicBezTo>
                      <a:pt x="486" y="48"/>
                      <a:pt x="486" y="48"/>
                      <a:pt x="488" y="48"/>
                    </a:cubicBezTo>
                    <a:cubicBezTo>
                      <a:pt x="502" y="48"/>
                      <a:pt x="512" y="38"/>
                      <a:pt x="512" y="24"/>
                    </a:cubicBezTo>
                    <a:cubicBezTo>
                      <a:pt x="512" y="10"/>
                      <a:pt x="502" y="0"/>
                      <a:pt x="488" y="0"/>
                    </a:cubicBezTo>
                    <a:cubicBezTo>
                      <a:pt x="488" y="0"/>
                      <a:pt x="488" y="0"/>
                      <a:pt x="488" y="0"/>
                    </a:cubicBezTo>
                    <a:cubicBezTo>
                      <a:pt x="408" y="12"/>
                      <a:pt x="346" y="82"/>
                      <a:pt x="346" y="168"/>
                    </a:cubicBezTo>
                    <a:cubicBezTo>
                      <a:pt x="344" y="174"/>
                      <a:pt x="346" y="182"/>
                      <a:pt x="346" y="190"/>
                    </a:cubicBezTo>
                    <a:cubicBezTo>
                      <a:pt x="346" y="190"/>
                      <a:pt x="346" y="190"/>
                      <a:pt x="346" y="190"/>
                    </a:cubicBezTo>
                    <a:close/>
                    <a:moveTo>
                      <a:pt x="206" y="16"/>
                    </a:moveTo>
                    <a:cubicBezTo>
                      <a:pt x="272" y="16"/>
                      <a:pt x="324" y="50"/>
                      <a:pt x="324" y="90"/>
                    </a:cubicBezTo>
                    <a:cubicBezTo>
                      <a:pt x="324" y="130"/>
                      <a:pt x="272" y="164"/>
                      <a:pt x="206" y="164"/>
                    </a:cubicBezTo>
                    <a:cubicBezTo>
                      <a:pt x="140" y="164"/>
                      <a:pt x="88" y="130"/>
                      <a:pt x="88" y="90"/>
                    </a:cubicBezTo>
                    <a:cubicBezTo>
                      <a:pt x="88" y="50"/>
                      <a:pt x="140" y="16"/>
                      <a:pt x="206" y="16"/>
                    </a:cubicBezTo>
                    <a:cubicBezTo>
                      <a:pt x="206" y="16"/>
                      <a:pt x="206" y="16"/>
                      <a:pt x="206" y="16"/>
                    </a:cubicBezTo>
                    <a:close/>
                    <a:moveTo>
                      <a:pt x="474" y="208"/>
                    </a:moveTo>
                    <a:cubicBezTo>
                      <a:pt x="440" y="208"/>
                      <a:pt x="364" y="244"/>
                      <a:pt x="334" y="258"/>
                    </a:cubicBezTo>
                    <a:cubicBezTo>
                      <a:pt x="304" y="244"/>
                      <a:pt x="226" y="208"/>
                      <a:pt x="192" y="208"/>
                    </a:cubicBezTo>
                    <a:cubicBezTo>
                      <a:pt x="60" y="208"/>
                      <a:pt x="0" y="318"/>
                      <a:pt x="0" y="452"/>
                    </a:cubicBezTo>
                    <a:cubicBezTo>
                      <a:pt x="0" y="470"/>
                      <a:pt x="2" y="488"/>
                      <a:pt x="6" y="506"/>
                    </a:cubicBezTo>
                    <a:cubicBezTo>
                      <a:pt x="32" y="668"/>
                      <a:pt x="168" y="794"/>
                      <a:pt x="332" y="794"/>
                    </a:cubicBezTo>
                    <a:cubicBezTo>
                      <a:pt x="496" y="794"/>
                      <a:pt x="632" y="670"/>
                      <a:pt x="658" y="508"/>
                    </a:cubicBezTo>
                    <a:cubicBezTo>
                      <a:pt x="662" y="490"/>
                      <a:pt x="666" y="472"/>
                      <a:pt x="666" y="452"/>
                    </a:cubicBezTo>
                    <a:cubicBezTo>
                      <a:pt x="668" y="318"/>
                      <a:pt x="604" y="208"/>
                      <a:pt x="474" y="208"/>
                    </a:cubicBezTo>
                    <a:cubicBezTo>
                      <a:pt x="474" y="208"/>
                      <a:pt x="474" y="208"/>
                      <a:pt x="474" y="208"/>
                    </a:cubicBezTo>
                    <a:close/>
                    <a:moveTo>
                      <a:pt x="238" y="324"/>
                    </a:moveTo>
                    <a:cubicBezTo>
                      <a:pt x="192" y="348"/>
                      <a:pt x="158" y="392"/>
                      <a:pt x="148" y="446"/>
                    </a:cubicBezTo>
                    <a:cubicBezTo>
                      <a:pt x="148" y="460"/>
                      <a:pt x="138" y="470"/>
                      <a:pt x="124" y="470"/>
                    </a:cubicBezTo>
                    <a:cubicBezTo>
                      <a:pt x="110" y="470"/>
                      <a:pt x="100" y="460"/>
                      <a:pt x="100" y="446"/>
                    </a:cubicBezTo>
                    <a:cubicBezTo>
                      <a:pt x="100" y="444"/>
                      <a:pt x="100" y="442"/>
                      <a:pt x="100" y="440"/>
                    </a:cubicBezTo>
                    <a:cubicBezTo>
                      <a:pt x="112" y="368"/>
                      <a:pt x="158" y="310"/>
                      <a:pt x="220" y="280"/>
                    </a:cubicBezTo>
                    <a:cubicBezTo>
                      <a:pt x="224" y="278"/>
                      <a:pt x="226" y="278"/>
                      <a:pt x="230" y="278"/>
                    </a:cubicBezTo>
                    <a:cubicBezTo>
                      <a:pt x="244" y="278"/>
                      <a:pt x="254" y="288"/>
                      <a:pt x="254" y="302"/>
                    </a:cubicBezTo>
                    <a:cubicBezTo>
                      <a:pt x="256" y="312"/>
                      <a:pt x="248" y="320"/>
                      <a:pt x="238" y="324"/>
                    </a:cubicBezTo>
                    <a:cubicBezTo>
                      <a:pt x="238" y="324"/>
                      <a:pt x="238" y="324"/>
                      <a:pt x="238" y="324"/>
                    </a:cubicBezTo>
                    <a:close/>
                  </a:path>
                </a:pathLst>
              </a:custGeom>
              <a:solidFill>
                <a:srgbClr val="DE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85" name="Freeform 14"/>
              <p:cNvSpPr>
                <a:spLocks noChangeAspect="1" noEditPoints="1"/>
              </p:cNvSpPr>
              <p:nvPr/>
            </p:nvSpPr>
            <p:spPr bwMode="auto">
              <a:xfrm>
                <a:off x="4659695" y="4036187"/>
                <a:ext cx="302505" cy="360000"/>
              </a:xfrm>
              <a:custGeom>
                <a:avLst/>
                <a:gdLst>
                  <a:gd name="T0" fmla="*/ 2147483646 w 668"/>
                  <a:gd name="T1" fmla="*/ 2147483646 h 794"/>
                  <a:gd name="T2" fmla="*/ 2147483646 w 668"/>
                  <a:gd name="T3" fmla="*/ 2147483646 h 794"/>
                  <a:gd name="T4" fmla="*/ 2147483646 w 668"/>
                  <a:gd name="T5" fmla="*/ 2147483646 h 794"/>
                  <a:gd name="T6" fmla="*/ 2147483646 w 668"/>
                  <a:gd name="T7" fmla="*/ 2147483646 h 794"/>
                  <a:gd name="T8" fmla="*/ 2147483646 w 668"/>
                  <a:gd name="T9" fmla="*/ 2147483646 h 794"/>
                  <a:gd name="T10" fmla="*/ 2147483646 w 668"/>
                  <a:gd name="T11" fmla="*/ 2147483646 h 794"/>
                  <a:gd name="T12" fmla="*/ 2147483646 w 668"/>
                  <a:gd name="T13" fmla="*/ 0 h 794"/>
                  <a:gd name="T14" fmla="*/ 2147483646 w 668"/>
                  <a:gd name="T15" fmla="*/ 0 h 794"/>
                  <a:gd name="T16" fmla="*/ 2147483646 w 668"/>
                  <a:gd name="T17" fmla="*/ 2147483646 h 794"/>
                  <a:gd name="T18" fmla="*/ 2147483646 w 668"/>
                  <a:gd name="T19" fmla="*/ 2147483646 h 794"/>
                  <a:gd name="T20" fmla="*/ 2147483646 w 668"/>
                  <a:gd name="T21" fmla="*/ 2147483646 h 794"/>
                  <a:gd name="T22" fmla="*/ 2147483646 w 668"/>
                  <a:gd name="T23" fmla="*/ 2147483646 h 794"/>
                  <a:gd name="T24" fmla="*/ 2147483646 w 668"/>
                  <a:gd name="T25" fmla="*/ 2147483646 h 794"/>
                  <a:gd name="T26" fmla="*/ 2147483646 w 668"/>
                  <a:gd name="T27" fmla="*/ 2147483646 h 794"/>
                  <a:gd name="T28" fmla="*/ 2147483646 w 668"/>
                  <a:gd name="T29" fmla="*/ 2147483646 h 794"/>
                  <a:gd name="T30" fmla="*/ 2147483646 w 668"/>
                  <a:gd name="T31" fmla="*/ 2147483646 h 794"/>
                  <a:gd name="T32" fmla="*/ 2147483646 w 668"/>
                  <a:gd name="T33" fmla="*/ 2147483646 h 794"/>
                  <a:gd name="T34" fmla="*/ 2147483646 w 668"/>
                  <a:gd name="T35" fmla="*/ 2147483646 h 794"/>
                  <a:gd name="T36" fmla="*/ 2147483646 w 668"/>
                  <a:gd name="T37" fmla="*/ 2147483646 h 794"/>
                  <a:gd name="T38" fmla="*/ 2147483646 w 668"/>
                  <a:gd name="T39" fmla="*/ 2147483646 h 794"/>
                  <a:gd name="T40" fmla="*/ 0 w 668"/>
                  <a:gd name="T41" fmla="*/ 2147483646 h 794"/>
                  <a:gd name="T42" fmla="*/ 2147483646 w 668"/>
                  <a:gd name="T43" fmla="*/ 2147483646 h 794"/>
                  <a:gd name="T44" fmla="*/ 2147483646 w 668"/>
                  <a:gd name="T45" fmla="*/ 2147483646 h 794"/>
                  <a:gd name="T46" fmla="*/ 2147483646 w 668"/>
                  <a:gd name="T47" fmla="*/ 2147483646 h 794"/>
                  <a:gd name="T48" fmla="*/ 2147483646 w 668"/>
                  <a:gd name="T49" fmla="*/ 2147483646 h 794"/>
                  <a:gd name="T50" fmla="*/ 2147483646 w 668"/>
                  <a:gd name="T51" fmla="*/ 2147483646 h 794"/>
                  <a:gd name="T52" fmla="*/ 2147483646 w 668"/>
                  <a:gd name="T53" fmla="*/ 2147483646 h 794"/>
                  <a:gd name="T54" fmla="*/ 2147483646 w 668"/>
                  <a:gd name="T55" fmla="*/ 2147483646 h 794"/>
                  <a:gd name="T56" fmla="*/ 2147483646 w 668"/>
                  <a:gd name="T57" fmla="*/ 2147483646 h 794"/>
                  <a:gd name="T58" fmla="*/ 2147483646 w 668"/>
                  <a:gd name="T59" fmla="*/ 2147483646 h 794"/>
                  <a:gd name="T60" fmla="*/ 2147483646 w 668"/>
                  <a:gd name="T61" fmla="*/ 2147483646 h 794"/>
                  <a:gd name="T62" fmla="*/ 2147483646 w 668"/>
                  <a:gd name="T63" fmla="*/ 2147483646 h 794"/>
                  <a:gd name="T64" fmla="*/ 2147483646 w 668"/>
                  <a:gd name="T65" fmla="*/ 2147483646 h 794"/>
                  <a:gd name="T66" fmla="*/ 2147483646 w 668"/>
                  <a:gd name="T67" fmla="*/ 2147483646 h 794"/>
                  <a:gd name="T68" fmla="*/ 2147483646 w 668"/>
                  <a:gd name="T69" fmla="*/ 2147483646 h 794"/>
                  <a:gd name="T70" fmla="*/ 2147483646 w 668"/>
                  <a:gd name="T71" fmla="*/ 2147483646 h 794"/>
                  <a:gd name="T72" fmla="*/ 2147483646 w 668"/>
                  <a:gd name="T73" fmla="*/ 2147483646 h 79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68" h="794">
                    <a:moveTo>
                      <a:pt x="346" y="190"/>
                    </a:moveTo>
                    <a:cubicBezTo>
                      <a:pt x="394" y="190"/>
                      <a:pt x="394" y="190"/>
                      <a:pt x="394" y="190"/>
                    </a:cubicBezTo>
                    <a:cubicBezTo>
                      <a:pt x="392" y="182"/>
                      <a:pt x="392" y="174"/>
                      <a:pt x="392" y="166"/>
                    </a:cubicBezTo>
                    <a:cubicBezTo>
                      <a:pt x="392" y="108"/>
                      <a:pt x="432" y="58"/>
                      <a:pt x="486" y="48"/>
                    </a:cubicBezTo>
                    <a:cubicBezTo>
                      <a:pt x="486" y="48"/>
                      <a:pt x="486" y="48"/>
                      <a:pt x="488" y="48"/>
                    </a:cubicBezTo>
                    <a:cubicBezTo>
                      <a:pt x="502" y="48"/>
                      <a:pt x="512" y="38"/>
                      <a:pt x="512" y="24"/>
                    </a:cubicBezTo>
                    <a:cubicBezTo>
                      <a:pt x="512" y="10"/>
                      <a:pt x="502" y="0"/>
                      <a:pt x="488" y="0"/>
                    </a:cubicBezTo>
                    <a:cubicBezTo>
                      <a:pt x="488" y="0"/>
                      <a:pt x="488" y="0"/>
                      <a:pt x="488" y="0"/>
                    </a:cubicBezTo>
                    <a:cubicBezTo>
                      <a:pt x="408" y="12"/>
                      <a:pt x="346" y="82"/>
                      <a:pt x="346" y="168"/>
                    </a:cubicBezTo>
                    <a:cubicBezTo>
                      <a:pt x="344" y="174"/>
                      <a:pt x="346" y="182"/>
                      <a:pt x="346" y="190"/>
                    </a:cubicBezTo>
                    <a:cubicBezTo>
                      <a:pt x="346" y="190"/>
                      <a:pt x="346" y="190"/>
                      <a:pt x="346" y="190"/>
                    </a:cubicBezTo>
                    <a:close/>
                    <a:moveTo>
                      <a:pt x="206" y="16"/>
                    </a:moveTo>
                    <a:cubicBezTo>
                      <a:pt x="272" y="16"/>
                      <a:pt x="324" y="50"/>
                      <a:pt x="324" y="90"/>
                    </a:cubicBezTo>
                    <a:cubicBezTo>
                      <a:pt x="324" y="130"/>
                      <a:pt x="272" y="164"/>
                      <a:pt x="206" y="164"/>
                    </a:cubicBezTo>
                    <a:cubicBezTo>
                      <a:pt x="140" y="164"/>
                      <a:pt x="88" y="130"/>
                      <a:pt x="88" y="90"/>
                    </a:cubicBezTo>
                    <a:cubicBezTo>
                      <a:pt x="88" y="50"/>
                      <a:pt x="140" y="16"/>
                      <a:pt x="206" y="16"/>
                    </a:cubicBezTo>
                    <a:cubicBezTo>
                      <a:pt x="206" y="16"/>
                      <a:pt x="206" y="16"/>
                      <a:pt x="206" y="16"/>
                    </a:cubicBezTo>
                    <a:close/>
                    <a:moveTo>
                      <a:pt x="474" y="208"/>
                    </a:moveTo>
                    <a:cubicBezTo>
                      <a:pt x="440" y="208"/>
                      <a:pt x="364" y="244"/>
                      <a:pt x="334" y="258"/>
                    </a:cubicBezTo>
                    <a:cubicBezTo>
                      <a:pt x="304" y="244"/>
                      <a:pt x="226" y="208"/>
                      <a:pt x="192" y="208"/>
                    </a:cubicBezTo>
                    <a:cubicBezTo>
                      <a:pt x="60" y="208"/>
                      <a:pt x="0" y="318"/>
                      <a:pt x="0" y="452"/>
                    </a:cubicBezTo>
                    <a:cubicBezTo>
                      <a:pt x="0" y="470"/>
                      <a:pt x="2" y="488"/>
                      <a:pt x="6" y="506"/>
                    </a:cubicBezTo>
                    <a:cubicBezTo>
                      <a:pt x="32" y="668"/>
                      <a:pt x="168" y="794"/>
                      <a:pt x="332" y="794"/>
                    </a:cubicBezTo>
                    <a:cubicBezTo>
                      <a:pt x="496" y="794"/>
                      <a:pt x="632" y="670"/>
                      <a:pt x="658" y="508"/>
                    </a:cubicBezTo>
                    <a:cubicBezTo>
                      <a:pt x="662" y="490"/>
                      <a:pt x="666" y="472"/>
                      <a:pt x="666" y="452"/>
                    </a:cubicBezTo>
                    <a:cubicBezTo>
                      <a:pt x="668" y="318"/>
                      <a:pt x="604" y="208"/>
                      <a:pt x="474" y="208"/>
                    </a:cubicBezTo>
                    <a:cubicBezTo>
                      <a:pt x="474" y="208"/>
                      <a:pt x="474" y="208"/>
                      <a:pt x="474" y="208"/>
                    </a:cubicBezTo>
                    <a:close/>
                    <a:moveTo>
                      <a:pt x="238" y="324"/>
                    </a:moveTo>
                    <a:cubicBezTo>
                      <a:pt x="192" y="348"/>
                      <a:pt x="158" y="392"/>
                      <a:pt x="148" y="446"/>
                    </a:cubicBezTo>
                    <a:cubicBezTo>
                      <a:pt x="148" y="460"/>
                      <a:pt x="138" y="470"/>
                      <a:pt x="124" y="470"/>
                    </a:cubicBezTo>
                    <a:cubicBezTo>
                      <a:pt x="110" y="470"/>
                      <a:pt x="100" y="460"/>
                      <a:pt x="100" y="446"/>
                    </a:cubicBezTo>
                    <a:cubicBezTo>
                      <a:pt x="100" y="444"/>
                      <a:pt x="100" y="442"/>
                      <a:pt x="100" y="440"/>
                    </a:cubicBezTo>
                    <a:cubicBezTo>
                      <a:pt x="112" y="368"/>
                      <a:pt x="158" y="310"/>
                      <a:pt x="220" y="280"/>
                    </a:cubicBezTo>
                    <a:cubicBezTo>
                      <a:pt x="224" y="278"/>
                      <a:pt x="226" y="278"/>
                      <a:pt x="230" y="278"/>
                    </a:cubicBezTo>
                    <a:cubicBezTo>
                      <a:pt x="244" y="278"/>
                      <a:pt x="254" y="288"/>
                      <a:pt x="254" y="302"/>
                    </a:cubicBezTo>
                    <a:cubicBezTo>
                      <a:pt x="256" y="312"/>
                      <a:pt x="248" y="320"/>
                      <a:pt x="238" y="324"/>
                    </a:cubicBezTo>
                    <a:cubicBezTo>
                      <a:pt x="238" y="324"/>
                      <a:pt x="238" y="324"/>
                      <a:pt x="238" y="324"/>
                    </a:cubicBezTo>
                    <a:close/>
                  </a:path>
                </a:pathLst>
              </a:custGeom>
              <a:solidFill>
                <a:srgbClr val="DE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86" name="Freeform 14"/>
              <p:cNvSpPr>
                <a:spLocks noChangeAspect="1" noEditPoints="1"/>
              </p:cNvSpPr>
              <p:nvPr/>
            </p:nvSpPr>
            <p:spPr bwMode="auto">
              <a:xfrm>
                <a:off x="3459179" y="2701259"/>
                <a:ext cx="302505" cy="360000"/>
              </a:xfrm>
              <a:custGeom>
                <a:avLst/>
                <a:gdLst>
                  <a:gd name="T0" fmla="*/ 2147483646 w 668"/>
                  <a:gd name="T1" fmla="*/ 2147483646 h 794"/>
                  <a:gd name="T2" fmla="*/ 2147483646 w 668"/>
                  <a:gd name="T3" fmla="*/ 2147483646 h 794"/>
                  <a:gd name="T4" fmla="*/ 2147483646 w 668"/>
                  <a:gd name="T5" fmla="*/ 2147483646 h 794"/>
                  <a:gd name="T6" fmla="*/ 2147483646 w 668"/>
                  <a:gd name="T7" fmla="*/ 2147483646 h 794"/>
                  <a:gd name="T8" fmla="*/ 2147483646 w 668"/>
                  <a:gd name="T9" fmla="*/ 2147483646 h 794"/>
                  <a:gd name="T10" fmla="*/ 2147483646 w 668"/>
                  <a:gd name="T11" fmla="*/ 2147483646 h 794"/>
                  <a:gd name="T12" fmla="*/ 2147483646 w 668"/>
                  <a:gd name="T13" fmla="*/ 0 h 794"/>
                  <a:gd name="T14" fmla="*/ 2147483646 w 668"/>
                  <a:gd name="T15" fmla="*/ 0 h 794"/>
                  <a:gd name="T16" fmla="*/ 2147483646 w 668"/>
                  <a:gd name="T17" fmla="*/ 2147483646 h 794"/>
                  <a:gd name="T18" fmla="*/ 2147483646 w 668"/>
                  <a:gd name="T19" fmla="*/ 2147483646 h 794"/>
                  <a:gd name="T20" fmla="*/ 2147483646 w 668"/>
                  <a:gd name="T21" fmla="*/ 2147483646 h 794"/>
                  <a:gd name="T22" fmla="*/ 2147483646 w 668"/>
                  <a:gd name="T23" fmla="*/ 2147483646 h 794"/>
                  <a:gd name="T24" fmla="*/ 2147483646 w 668"/>
                  <a:gd name="T25" fmla="*/ 2147483646 h 794"/>
                  <a:gd name="T26" fmla="*/ 2147483646 w 668"/>
                  <a:gd name="T27" fmla="*/ 2147483646 h 794"/>
                  <a:gd name="T28" fmla="*/ 2147483646 w 668"/>
                  <a:gd name="T29" fmla="*/ 2147483646 h 794"/>
                  <a:gd name="T30" fmla="*/ 2147483646 w 668"/>
                  <a:gd name="T31" fmla="*/ 2147483646 h 794"/>
                  <a:gd name="T32" fmla="*/ 2147483646 w 668"/>
                  <a:gd name="T33" fmla="*/ 2147483646 h 794"/>
                  <a:gd name="T34" fmla="*/ 2147483646 w 668"/>
                  <a:gd name="T35" fmla="*/ 2147483646 h 794"/>
                  <a:gd name="T36" fmla="*/ 2147483646 w 668"/>
                  <a:gd name="T37" fmla="*/ 2147483646 h 794"/>
                  <a:gd name="T38" fmla="*/ 2147483646 w 668"/>
                  <a:gd name="T39" fmla="*/ 2147483646 h 794"/>
                  <a:gd name="T40" fmla="*/ 0 w 668"/>
                  <a:gd name="T41" fmla="*/ 2147483646 h 794"/>
                  <a:gd name="T42" fmla="*/ 2147483646 w 668"/>
                  <a:gd name="T43" fmla="*/ 2147483646 h 794"/>
                  <a:gd name="T44" fmla="*/ 2147483646 w 668"/>
                  <a:gd name="T45" fmla="*/ 2147483646 h 794"/>
                  <a:gd name="T46" fmla="*/ 2147483646 w 668"/>
                  <a:gd name="T47" fmla="*/ 2147483646 h 794"/>
                  <a:gd name="T48" fmla="*/ 2147483646 w 668"/>
                  <a:gd name="T49" fmla="*/ 2147483646 h 794"/>
                  <a:gd name="T50" fmla="*/ 2147483646 w 668"/>
                  <a:gd name="T51" fmla="*/ 2147483646 h 794"/>
                  <a:gd name="T52" fmla="*/ 2147483646 w 668"/>
                  <a:gd name="T53" fmla="*/ 2147483646 h 794"/>
                  <a:gd name="T54" fmla="*/ 2147483646 w 668"/>
                  <a:gd name="T55" fmla="*/ 2147483646 h 794"/>
                  <a:gd name="T56" fmla="*/ 2147483646 w 668"/>
                  <a:gd name="T57" fmla="*/ 2147483646 h 794"/>
                  <a:gd name="T58" fmla="*/ 2147483646 w 668"/>
                  <a:gd name="T59" fmla="*/ 2147483646 h 794"/>
                  <a:gd name="T60" fmla="*/ 2147483646 w 668"/>
                  <a:gd name="T61" fmla="*/ 2147483646 h 794"/>
                  <a:gd name="T62" fmla="*/ 2147483646 w 668"/>
                  <a:gd name="T63" fmla="*/ 2147483646 h 794"/>
                  <a:gd name="T64" fmla="*/ 2147483646 w 668"/>
                  <a:gd name="T65" fmla="*/ 2147483646 h 794"/>
                  <a:gd name="T66" fmla="*/ 2147483646 w 668"/>
                  <a:gd name="T67" fmla="*/ 2147483646 h 794"/>
                  <a:gd name="T68" fmla="*/ 2147483646 w 668"/>
                  <a:gd name="T69" fmla="*/ 2147483646 h 794"/>
                  <a:gd name="T70" fmla="*/ 2147483646 w 668"/>
                  <a:gd name="T71" fmla="*/ 2147483646 h 794"/>
                  <a:gd name="T72" fmla="*/ 2147483646 w 668"/>
                  <a:gd name="T73" fmla="*/ 2147483646 h 79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68" h="794">
                    <a:moveTo>
                      <a:pt x="346" y="190"/>
                    </a:moveTo>
                    <a:cubicBezTo>
                      <a:pt x="394" y="190"/>
                      <a:pt x="394" y="190"/>
                      <a:pt x="394" y="190"/>
                    </a:cubicBezTo>
                    <a:cubicBezTo>
                      <a:pt x="392" y="182"/>
                      <a:pt x="392" y="174"/>
                      <a:pt x="392" y="166"/>
                    </a:cubicBezTo>
                    <a:cubicBezTo>
                      <a:pt x="392" y="108"/>
                      <a:pt x="432" y="58"/>
                      <a:pt x="486" y="48"/>
                    </a:cubicBezTo>
                    <a:cubicBezTo>
                      <a:pt x="486" y="48"/>
                      <a:pt x="486" y="48"/>
                      <a:pt x="488" y="48"/>
                    </a:cubicBezTo>
                    <a:cubicBezTo>
                      <a:pt x="502" y="48"/>
                      <a:pt x="512" y="38"/>
                      <a:pt x="512" y="24"/>
                    </a:cubicBezTo>
                    <a:cubicBezTo>
                      <a:pt x="512" y="10"/>
                      <a:pt x="502" y="0"/>
                      <a:pt x="488" y="0"/>
                    </a:cubicBezTo>
                    <a:cubicBezTo>
                      <a:pt x="488" y="0"/>
                      <a:pt x="488" y="0"/>
                      <a:pt x="488" y="0"/>
                    </a:cubicBezTo>
                    <a:cubicBezTo>
                      <a:pt x="408" y="12"/>
                      <a:pt x="346" y="82"/>
                      <a:pt x="346" y="168"/>
                    </a:cubicBezTo>
                    <a:cubicBezTo>
                      <a:pt x="344" y="174"/>
                      <a:pt x="346" y="182"/>
                      <a:pt x="346" y="190"/>
                    </a:cubicBezTo>
                    <a:cubicBezTo>
                      <a:pt x="346" y="190"/>
                      <a:pt x="346" y="190"/>
                      <a:pt x="346" y="190"/>
                    </a:cubicBezTo>
                    <a:close/>
                    <a:moveTo>
                      <a:pt x="206" y="16"/>
                    </a:moveTo>
                    <a:cubicBezTo>
                      <a:pt x="272" y="16"/>
                      <a:pt x="324" y="50"/>
                      <a:pt x="324" y="90"/>
                    </a:cubicBezTo>
                    <a:cubicBezTo>
                      <a:pt x="324" y="130"/>
                      <a:pt x="272" y="164"/>
                      <a:pt x="206" y="164"/>
                    </a:cubicBezTo>
                    <a:cubicBezTo>
                      <a:pt x="140" y="164"/>
                      <a:pt x="88" y="130"/>
                      <a:pt x="88" y="90"/>
                    </a:cubicBezTo>
                    <a:cubicBezTo>
                      <a:pt x="88" y="50"/>
                      <a:pt x="140" y="16"/>
                      <a:pt x="206" y="16"/>
                    </a:cubicBezTo>
                    <a:cubicBezTo>
                      <a:pt x="206" y="16"/>
                      <a:pt x="206" y="16"/>
                      <a:pt x="206" y="16"/>
                    </a:cubicBezTo>
                    <a:close/>
                    <a:moveTo>
                      <a:pt x="474" y="208"/>
                    </a:moveTo>
                    <a:cubicBezTo>
                      <a:pt x="440" y="208"/>
                      <a:pt x="364" y="244"/>
                      <a:pt x="334" y="258"/>
                    </a:cubicBezTo>
                    <a:cubicBezTo>
                      <a:pt x="304" y="244"/>
                      <a:pt x="226" y="208"/>
                      <a:pt x="192" y="208"/>
                    </a:cubicBezTo>
                    <a:cubicBezTo>
                      <a:pt x="60" y="208"/>
                      <a:pt x="0" y="318"/>
                      <a:pt x="0" y="452"/>
                    </a:cubicBezTo>
                    <a:cubicBezTo>
                      <a:pt x="0" y="470"/>
                      <a:pt x="2" y="488"/>
                      <a:pt x="6" y="506"/>
                    </a:cubicBezTo>
                    <a:cubicBezTo>
                      <a:pt x="32" y="668"/>
                      <a:pt x="168" y="794"/>
                      <a:pt x="332" y="794"/>
                    </a:cubicBezTo>
                    <a:cubicBezTo>
                      <a:pt x="496" y="794"/>
                      <a:pt x="632" y="670"/>
                      <a:pt x="658" y="508"/>
                    </a:cubicBezTo>
                    <a:cubicBezTo>
                      <a:pt x="662" y="490"/>
                      <a:pt x="666" y="472"/>
                      <a:pt x="666" y="452"/>
                    </a:cubicBezTo>
                    <a:cubicBezTo>
                      <a:pt x="668" y="318"/>
                      <a:pt x="604" y="208"/>
                      <a:pt x="474" y="208"/>
                    </a:cubicBezTo>
                    <a:cubicBezTo>
                      <a:pt x="474" y="208"/>
                      <a:pt x="474" y="208"/>
                      <a:pt x="474" y="208"/>
                    </a:cubicBezTo>
                    <a:close/>
                    <a:moveTo>
                      <a:pt x="238" y="324"/>
                    </a:moveTo>
                    <a:cubicBezTo>
                      <a:pt x="192" y="348"/>
                      <a:pt x="158" y="392"/>
                      <a:pt x="148" y="446"/>
                    </a:cubicBezTo>
                    <a:cubicBezTo>
                      <a:pt x="148" y="460"/>
                      <a:pt x="138" y="470"/>
                      <a:pt x="124" y="470"/>
                    </a:cubicBezTo>
                    <a:cubicBezTo>
                      <a:pt x="110" y="470"/>
                      <a:pt x="100" y="460"/>
                      <a:pt x="100" y="446"/>
                    </a:cubicBezTo>
                    <a:cubicBezTo>
                      <a:pt x="100" y="444"/>
                      <a:pt x="100" y="442"/>
                      <a:pt x="100" y="440"/>
                    </a:cubicBezTo>
                    <a:cubicBezTo>
                      <a:pt x="112" y="368"/>
                      <a:pt x="158" y="310"/>
                      <a:pt x="220" y="280"/>
                    </a:cubicBezTo>
                    <a:cubicBezTo>
                      <a:pt x="224" y="278"/>
                      <a:pt x="226" y="278"/>
                      <a:pt x="230" y="278"/>
                    </a:cubicBezTo>
                    <a:cubicBezTo>
                      <a:pt x="244" y="278"/>
                      <a:pt x="254" y="288"/>
                      <a:pt x="254" y="302"/>
                    </a:cubicBezTo>
                    <a:cubicBezTo>
                      <a:pt x="256" y="312"/>
                      <a:pt x="248" y="320"/>
                      <a:pt x="238" y="324"/>
                    </a:cubicBezTo>
                    <a:cubicBezTo>
                      <a:pt x="238" y="324"/>
                      <a:pt x="238" y="324"/>
                      <a:pt x="238" y="324"/>
                    </a:cubicBezTo>
                    <a:close/>
                  </a:path>
                </a:pathLst>
              </a:custGeom>
              <a:solidFill>
                <a:srgbClr val="DE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87" name="Freeform 14"/>
              <p:cNvSpPr>
                <a:spLocks noChangeAspect="1" noEditPoints="1"/>
              </p:cNvSpPr>
              <p:nvPr/>
            </p:nvSpPr>
            <p:spPr bwMode="auto">
              <a:xfrm>
                <a:off x="3814207" y="3244380"/>
                <a:ext cx="302505" cy="360000"/>
              </a:xfrm>
              <a:custGeom>
                <a:avLst/>
                <a:gdLst>
                  <a:gd name="T0" fmla="*/ 2147483646 w 668"/>
                  <a:gd name="T1" fmla="*/ 2147483646 h 794"/>
                  <a:gd name="T2" fmla="*/ 2147483646 w 668"/>
                  <a:gd name="T3" fmla="*/ 2147483646 h 794"/>
                  <a:gd name="T4" fmla="*/ 2147483646 w 668"/>
                  <a:gd name="T5" fmla="*/ 2147483646 h 794"/>
                  <a:gd name="T6" fmla="*/ 2147483646 w 668"/>
                  <a:gd name="T7" fmla="*/ 2147483646 h 794"/>
                  <a:gd name="T8" fmla="*/ 2147483646 w 668"/>
                  <a:gd name="T9" fmla="*/ 2147483646 h 794"/>
                  <a:gd name="T10" fmla="*/ 2147483646 w 668"/>
                  <a:gd name="T11" fmla="*/ 2147483646 h 794"/>
                  <a:gd name="T12" fmla="*/ 2147483646 w 668"/>
                  <a:gd name="T13" fmla="*/ 0 h 794"/>
                  <a:gd name="T14" fmla="*/ 2147483646 w 668"/>
                  <a:gd name="T15" fmla="*/ 0 h 794"/>
                  <a:gd name="T16" fmla="*/ 2147483646 w 668"/>
                  <a:gd name="T17" fmla="*/ 2147483646 h 794"/>
                  <a:gd name="T18" fmla="*/ 2147483646 w 668"/>
                  <a:gd name="T19" fmla="*/ 2147483646 h 794"/>
                  <a:gd name="T20" fmla="*/ 2147483646 w 668"/>
                  <a:gd name="T21" fmla="*/ 2147483646 h 794"/>
                  <a:gd name="T22" fmla="*/ 2147483646 w 668"/>
                  <a:gd name="T23" fmla="*/ 2147483646 h 794"/>
                  <a:gd name="T24" fmla="*/ 2147483646 w 668"/>
                  <a:gd name="T25" fmla="*/ 2147483646 h 794"/>
                  <a:gd name="T26" fmla="*/ 2147483646 w 668"/>
                  <a:gd name="T27" fmla="*/ 2147483646 h 794"/>
                  <a:gd name="T28" fmla="*/ 2147483646 w 668"/>
                  <a:gd name="T29" fmla="*/ 2147483646 h 794"/>
                  <a:gd name="T30" fmla="*/ 2147483646 w 668"/>
                  <a:gd name="T31" fmla="*/ 2147483646 h 794"/>
                  <a:gd name="T32" fmla="*/ 2147483646 w 668"/>
                  <a:gd name="T33" fmla="*/ 2147483646 h 794"/>
                  <a:gd name="T34" fmla="*/ 2147483646 w 668"/>
                  <a:gd name="T35" fmla="*/ 2147483646 h 794"/>
                  <a:gd name="T36" fmla="*/ 2147483646 w 668"/>
                  <a:gd name="T37" fmla="*/ 2147483646 h 794"/>
                  <a:gd name="T38" fmla="*/ 2147483646 w 668"/>
                  <a:gd name="T39" fmla="*/ 2147483646 h 794"/>
                  <a:gd name="T40" fmla="*/ 0 w 668"/>
                  <a:gd name="T41" fmla="*/ 2147483646 h 794"/>
                  <a:gd name="T42" fmla="*/ 2147483646 w 668"/>
                  <a:gd name="T43" fmla="*/ 2147483646 h 794"/>
                  <a:gd name="T44" fmla="*/ 2147483646 w 668"/>
                  <a:gd name="T45" fmla="*/ 2147483646 h 794"/>
                  <a:gd name="T46" fmla="*/ 2147483646 w 668"/>
                  <a:gd name="T47" fmla="*/ 2147483646 h 794"/>
                  <a:gd name="T48" fmla="*/ 2147483646 w 668"/>
                  <a:gd name="T49" fmla="*/ 2147483646 h 794"/>
                  <a:gd name="T50" fmla="*/ 2147483646 w 668"/>
                  <a:gd name="T51" fmla="*/ 2147483646 h 794"/>
                  <a:gd name="T52" fmla="*/ 2147483646 w 668"/>
                  <a:gd name="T53" fmla="*/ 2147483646 h 794"/>
                  <a:gd name="T54" fmla="*/ 2147483646 w 668"/>
                  <a:gd name="T55" fmla="*/ 2147483646 h 794"/>
                  <a:gd name="T56" fmla="*/ 2147483646 w 668"/>
                  <a:gd name="T57" fmla="*/ 2147483646 h 794"/>
                  <a:gd name="T58" fmla="*/ 2147483646 w 668"/>
                  <a:gd name="T59" fmla="*/ 2147483646 h 794"/>
                  <a:gd name="T60" fmla="*/ 2147483646 w 668"/>
                  <a:gd name="T61" fmla="*/ 2147483646 h 794"/>
                  <a:gd name="T62" fmla="*/ 2147483646 w 668"/>
                  <a:gd name="T63" fmla="*/ 2147483646 h 794"/>
                  <a:gd name="T64" fmla="*/ 2147483646 w 668"/>
                  <a:gd name="T65" fmla="*/ 2147483646 h 794"/>
                  <a:gd name="T66" fmla="*/ 2147483646 w 668"/>
                  <a:gd name="T67" fmla="*/ 2147483646 h 794"/>
                  <a:gd name="T68" fmla="*/ 2147483646 w 668"/>
                  <a:gd name="T69" fmla="*/ 2147483646 h 794"/>
                  <a:gd name="T70" fmla="*/ 2147483646 w 668"/>
                  <a:gd name="T71" fmla="*/ 2147483646 h 794"/>
                  <a:gd name="T72" fmla="*/ 2147483646 w 668"/>
                  <a:gd name="T73" fmla="*/ 2147483646 h 79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68" h="794">
                    <a:moveTo>
                      <a:pt x="346" y="190"/>
                    </a:moveTo>
                    <a:cubicBezTo>
                      <a:pt x="394" y="190"/>
                      <a:pt x="394" y="190"/>
                      <a:pt x="394" y="190"/>
                    </a:cubicBezTo>
                    <a:cubicBezTo>
                      <a:pt x="392" y="182"/>
                      <a:pt x="392" y="174"/>
                      <a:pt x="392" y="166"/>
                    </a:cubicBezTo>
                    <a:cubicBezTo>
                      <a:pt x="392" y="108"/>
                      <a:pt x="432" y="58"/>
                      <a:pt x="486" y="48"/>
                    </a:cubicBezTo>
                    <a:cubicBezTo>
                      <a:pt x="486" y="48"/>
                      <a:pt x="486" y="48"/>
                      <a:pt x="488" y="48"/>
                    </a:cubicBezTo>
                    <a:cubicBezTo>
                      <a:pt x="502" y="48"/>
                      <a:pt x="512" y="38"/>
                      <a:pt x="512" y="24"/>
                    </a:cubicBezTo>
                    <a:cubicBezTo>
                      <a:pt x="512" y="10"/>
                      <a:pt x="502" y="0"/>
                      <a:pt x="488" y="0"/>
                    </a:cubicBezTo>
                    <a:cubicBezTo>
                      <a:pt x="488" y="0"/>
                      <a:pt x="488" y="0"/>
                      <a:pt x="488" y="0"/>
                    </a:cubicBezTo>
                    <a:cubicBezTo>
                      <a:pt x="408" y="12"/>
                      <a:pt x="346" y="82"/>
                      <a:pt x="346" y="168"/>
                    </a:cubicBezTo>
                    <a:cubicBezTo>
                      <a:pt x="344" y="174"/>
                      <a:pt x="346" y="182"/>
                      <a:pt x="346" y="190"/>
                    </a:cubicBezTo>
                    <a:cubicBezTo>
                      <a:pt x="346" y="190"/>
                      <a:pt x="346" y="190"/>
                      <a:pt x="346" y="190"/>
                    </a:cubicBezTo>
                    <a:close/>
                    <a:moveTo>
                      <a:pt x="206" y="16"/>
                    </a:moveTo>
                    <a:cubicBezTo>
                      <a:pt x="272" y="16"/>
                      <a:pt x="324" y="50"/>
                      <a:pt x="324" y="90"/>
                    </a:cubicBezTo>
                    <a:cubicBezTo>
                      <a:pt x="324" y="130"/>
                      <a:pt x="272" y="164"/>
                      <a:pt x="206" y="164"/>
                    </a:cubicBezTo>
                    <a:cubicBezTo>
                      <a:pt x="140" y="164"/>
                      <a:pt x="88" y="130"/>
                      <a:pt x="88" y="90"/>
                    </a:cubicBezTo>
                    <a:cubicBezTo>
                      <a:pt x="88" y="50"/>
                      <a:pt x="140" y="16"/>
                      <a:pt x="206" y="16"/>
                    </a:cubicBezTo>
                    <a:cubicBezTo>
                      <a:pt x="206" y="16"/>
                      <a:pt x="206" y="16"/>
                      <a:pt x="206" y="16"/>
                    </a:cubicBezTo>
                    <a:close/>
                    <a:moveTo>
                      <a:pt x="474" y="208"/>
                    </a:moveTo>
                    <a:cubicBezTo>
                      <a:pt x="440" y="208"/>
                      <a:pt x="364" y="244"/>
                      <a:pt x="334" y="258"/>
                    </a:cubicBezTo>
                    <a:cubicBezTo>
                      <a:pt x="304" y="244"/>
                      <a:pt x="226" y="208"/>
                      <a:pt x="192" y="208"/>
                    </a:cubicBezTo>
                    <a:cubicBezTo>
                      <a:pt x="60" y="208"/>
                      <a:pt x="0" y="318"/>
                      <a:pt x="0" y="452"/>
                    </a:cubicBezTo>
                    <a:cubicBezTo>
                      <a:pt x="0" y="470"/>
                      <a:pt x="2" y="488"/>
                      <a:pt x="6" y="506"/>
                    </a:cubicBezTo>
                    <a:cubicBezTo>
                      <a:pt x="32" y="668"/>
                      <a:pt x="168" y="794"/>
                      <a:pt x="332" y="794"/>
                    </a:cubicBezTo>
                    <a:cubicBezTo>
                      <a:pt x="496" y="794"/>
                      <a:pt x="632" y="670"/>
                      <a:pt x="658" y="508"/>
                    </a:cubicBezTo>
                    <a:cubicBezTo>
                      <a:pt x="662" y="490"/>
                      <a:pt x="666" y="472"/>
                      <a:pt x="666" y="452"/>
                    </a:cubicBezTo>
                    <a:cubicBezTo>
                      <a:pt x="668" y="318"/>
                      <a:pt x="604" y="208"/>
                      <a:pt x="474" y="208"/>
                    </a:cubicBezTo>
                    <a:cubicBezTo>
                      <a:pt x="474" y="208"/>
                      <a:pt x="474" y="208"/>
                      <a:pt x="474" y="208"/>
                    </a:cubicBezTo>
                    <a:close/>
                    <a:moveTo>
                      <a:pt x="238" y="324"/>
                    </a:moveTo>
                    <a:cubicBezTo>
                      <a:pt x="192" y="348"/>
                      <a:pt x="158" y="392"/>
                      <a:pt x="148" y="446"/>
                    </a:cubicBezTo>
                    <a:cubicBezTo>
                      <a:pt x="148" y="460"/>
                      <a:pt x="138" y="470"/>
                      <a:pt x="124" y="470"/>
                    </a:cubicBezTo>
                    <a:cubicBezTo>
                      <a:pt x="110" y="470"/>
                      <a:pt x="100" y="460"/>
                      <a:pt x="100" y="446"/>
                    </a:cubicBezTo>
                    <a:cubicBezTo>
                      <a:pt x="100" y="444"/>
                      <a:pt x="100" y="442"/>
                      <a:pt x="100" y="440"/>
                    </a:cubicBezTo>
                    <a:cubicBezTo>
                      <a:pt x="112" y="368"/>
                      <a:pt x="158" y="310"/>
                      <a:pt x="220" y="280"/>
                    </a:cubicBezTo>
                    <a:cubicBezTo>
                      <a:pt x="224" y="278"/>
                      <a:pt x="226" y="278"/>
                      <a:pt x="230" y="278"/>
                    </a:cubicBezTo>
                    <a:cubicBezTo>
                      <a:pt x="244" y="278"/>
                      <a:pt x="254" y="288"/>
                      <a:pt x="254" y="302"/>
                    </a:cubicBezTo>
                    <a:cubicBezTo>
                      <a:pt x="256" y="312"/>
                      <a:pt x="248" y="320"/>
                      <a:pt x="238" y="324"/>
                    </a:cubicBezTo>
                    <a:cubicBezTo>
                      <a:pt x="238" y="324"/>
                      <a:pt x="238" y="324"/>
                      <a:pt x="238" y="324"/>
                    </a:cubicBezTo>
                    <a:close/>
                  </a:path>
                </a:pathLst>
              </a:custGeom>
              <a:solidFill>
                <a:srgbClr val="DE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88" name="Freeform 14"/>
              <p:cNvSpPr>
                <a:spLocks noChangeAspect="1" noEditPoints="1"/>
              </p:cNvSpPr>
              <p:nvPr/>
            </p:nvSpPr>
            <p:spPr bwMode="auto">
              <a:xfrm>
                <a:off x="3780265" y="2221479"/>
                <a:ext cx="302505" cy="360000"/>
              </a:xfrm>
              <a:custGeom>
                <a:avLst/>
                <a:gdLst>
                  <a:gd name="T0" fmla="*/ 2147483646 w 668"/>
                  <a:gd name="T1" fmla="*/ 2147483646 h 794"/>
                  <a:gd name="T2" fmla="*/ 2147483646 w 668"/>
                  <a:gd name="T3" fmla="*/ 2147483646 h 794"/>
                  <a:gd name="T4" fmla="*/ 2147483646 w 668"/>
                  <a:gd name="T5" fmla="*/ 2147483646 h 794"/>
                  <a:gd name="T6" fmla="*/ 2147483646 w 668"/>
                  <a:gd name="T7" fmla="*/ 2147483646 h 794"/>
                  <a:gd name="T8" fmla="*/ 2147483646 w 668"/>
                  <a:gd name="T9" fmla="*/ 2147483646 h 794"/>
                  <a:gd name="T10" fmla="*/ 2147483646 w 668"/>
                  <a:gd name="T11" fmla="*/ 2147483646 h 794"/>
                  <a:gd name="T12" fmla="*/ 2147483646 w 668"/>
                  <a:gd name="T13" fmla="*/ 0 h 794"/>
                  <a:gd name="T14" fmla="*/ 2147483646 w 668"/>
                  <a:gd name="T15" fmla="*/ 0 h 794"/>
                  <a:gd name="T16" fmla="*/ 2147483646 w 668"/>
                  <a:gd name="T17" fmla="*/ 2147483646 h 794"/>
                  <a:gd name="T18" fmla="*/ 2147483646 w 668"/>
                  <a:gd name="T19" fmla="*/ 2147483646 h 794"/>
                  <a:gd name="T20" fmla="*/ 2147483646 w 668"/>
                  <a:gd name="T21" fmla="*/ 2147483646 h 794"/>
                  <a:gd name="T22" fmla="*/ 2147483646 w 668"/>
                  <a:gd name="T23" fmla="*/ 2147483646 h 794"/>
                  <a:gd name="T24" fmla="*/ 2147483646 w 668"/>
                  <a:gd name="T25" fmla="*/ 2147483646 h 794"/>
                  <a:gd name="T26" fmla="*/ 2147483646 w 668"/>
                  <a:gd name="T27" fmla="*/ 2147483646 h 794"/>
                  <a:gd name="T28" fmla="*/ 2147483646 w 668"/>
                  <a:gd name="T29" fmla="*/ 2147483646 h 794"/>
                  <a:gd name="T30" fmla="*/ 2147483646 w 668"/>
                  <a:gd name="T31" fmla="*/ 2147483646 h 794"/>
                  <a:gd name="T32" fmla="*/ 2147483646 w 668"/>
                  <a:gd name="T33" fmla="*/ 2147483646 h 794"/>
                  <a:gd name="T34" fmla="*/ 2147483646 w 668"/>
                  <a:gd name="T35" fmla="*/ 2147483646 h 794"/>
                  <a:gd name="T36" fmla="*/ 2147483646 w 668"/>
                  <a:gd name="T37" fmla="*/ 2147483646 h 794"/>
                  <a:gd name="T38" fmla="*/ 2147483646 w 668"/>
                  <a:gd name="T39" fmla="*/ 2147483646 h 794"/>
                  <a:gd name="T40" fmla="*/ 0 w 668"/>
                  <a:gd name="T41" fmla="*/ 2147483646 h 794"/>
                  <a:gd name="T42" fmla="*/ 2147483646 w 668"/>
                  <a:gd name="T43" fmla="*/ 2147483646 h 794"/>
                  <a:gd name="T44" fmla="*/ 2147483646 w 668"/>
                  <a:gd name="T45" fmla="*/ 2147483646 h 794"/>
                  <a:gd name="T46" fmla="*/ 2147483646 w 668"/>
                  <a:gd name="T47" fmla="*/ 2147483646 h 794"/>
                  <a:gd name="T48" fmla="*/ 2147483646 w 668"/>
                  <a:gd name="T49" fmla="*/ 2147483646 h 794"/>
                  <a:gd name="T50" fmla="*/ 2147483646 w 668"/>
                  <a:gd name="T51" fmla="*/ 2147483646 h 794"/>
                  <a:gd name="T52" fmla="*/ 2147483646 w 668"/>
                  <a:gd name="T53" fmla="*/ 2147483646 h 794"/>
                  <a:gd name="T54" fmla="*/ 2147483646 w 668"/>
                  <a:gd name="T55" fmla="*/ 2147483646 h 794"/>
                  <a:gd name="T56" fmla="*/ 2147483646 w 668"/>
                  <a:gd name="T57" fmla="*/ 2147483646 h 794"/>
                  <a:gd name="T58" fmla="*/ 2147483646 w 668"/>
                  <a:gd name="T59" fmla="*/ 2147483646 h 794"/>
                  <a:gd name="T60" fmla="*/ 2147483646 w 668"/>
                  <a:gd name="T61" fmla="*/ 2147483646 h 794"/>
                  <a:gd name="T62" fmla="*/ 2147483646 w 668"/>
                  <a:gd name="T63" fmla="*/ 2147483646 h 794"/>
                  <a:gd name="T64" fmla="*/ 2147483646 w 668"/>
                  <a:gd name="T65" fmla="*/ 2147483646 h 794"/>
                  <a:gd name="T66" fmla="*/ 2147483646 w 668"/>
                  <a:gd name="T67" fmla="*/ 2147483646 h 794"/>
                  <a:gd name="T68" fmla="*/ 2147483646 w 668"/>
                  <a:gd name="T69" fmla="*/ 2147483646 h 794"/>
                  <a:gd name="T70" fmla="*/ 2147483646 w 668"/>
                  <a:gd name="T71" fmla="*/ 2147483646 h 794"/>
                  <a:gd name="T72" fmla="*/ 2147483646 w 668"/>
                  <a:gd name="T73" fmla="*/ 2147483646 h 79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68" h="794">
                    <a:moveTo>
                      <a:pt x="346" y="190"/>
                    </a:moveTo>
                    <a:cubicBezTo>
                      <a:pt x="394" y="190"/>
                      <a:pt x="394" y="190"/>
                      <a:pt x="394" y="190"/>
                    </a:cubicBezTo>
                    <a:cubicBezTo>
                      <a:pt x="392" y="182"/>
                      <a:pt x="392" y="174"/>
                      <a:pt x="392" y="166"/>
                    </a:cubicBezTo>
                    <a:cubicBezTo>
                      <a:pt x="392" y="108"/>
                      <a:pt x="432" y="58"/>
                      <a:pt x="486" y="48"/>
                    </a:cubicBezTo>
                    <a:cubicBezTo>
                      <a:pt x="486" y="48"/>
                      <a:pt x="486" y="48"/>
                      <a:pt x="488" y="48"/>
                    </a:cubicBezTo>
                    <a:cubicBezTo>
                      <a:pt x="502" y="48"/>
                      <a:pt x="512" y="38"/>
                      <a:pt x="512" y="24"/>
                    </a:cubicBezTo>
                    <a:cubicBezTo>
                      <a:pt x="512" y="10"/>
                      <a:pt x="502" y="0"/>
                      <a:pt x="488" y="0"/>
                    </a:cubicBezTo>
                    <a:cubicBezTo>
                      <a:pt x="488" y="0"/>
                      <a:pt x="488" y="0"/>
                      <a:pt x="488" y="0"/>
                    </a:cubicBezTo>
                    <a:cubicBezTo>
                      <a:pt x="408" y="12"/>
                      <a:pt x="346" y="82"/>
                      <a:pt x="346" y="168"/>
                    </a:cubicBezTo>
                    <a:cubicBezTo>
                      <a:pt x="344" y="174"/>
                      <a:pt x="346" y="182"/>
                      <a:pt x="346" y="190"/>
                    </a:cubicBezTo>
                    <a:cubicBezTo>
                      <a:pt x="346" y="190"/>
                      <a:pt x="346" y="190"/>
                      <a:pt x="346" y="190"/>
                    </a:cubicBezTo>
                    <a:close/>
                    <a:moveTo>
                      <a:pt x="206" y="16"/>
                    </a:moveTo>
                    <a:cubicBezTo>
                      <a:pt x="272" y="16"/>
                      <a:pt x="324" y="50"/>
                      <a:pt x="324" y="90"/>
                    </a:cubicBezTo>
                    <a:cubicBezTo>
                      <a:pt x="324" y="130"/>
                      <a:pt x="272" y="164"/>
                      <a:pt x="206" y="164"/>
                    </a:cubicBezTo>
                    <a:cubicBezTo>
                      <a:pt x="140" y="164"/>
                      <a:pt x="88" y="130"/>
                      <a:pt x="88" y="90"/>
                    </a:cubicBezTo>
                    <a:cubicBezTo>
                      <a:pt x="88" y="50"/>
                      <a:pt x="140" y="16"/>
                      <a:pt x="206" y="16"/>
                    </a:cubicBezTo>
                    <a:cubicBezTo>
                      <a:pt x="206" y="16"/>
                      <a:pt x="206" y="16"/>
                      <a:pt x="206" y="16"/>
                    </a:cubicBezTo>
                    <a:close/>
                    <a:moveTo>
                      <a:pt x="474" y="208"/>
                    </a:moveTo>
                    <a:cubicBezTo>
                      <a:pt x="440" y="208"/>
                      <a:pt x="364" y="244"/>
                      <a:pt x="334" y="258"/>
                    </a:cubicBezTo>
                    <a:cubicBezTo>
                      <a:pt x="304" y="244"/>
                      <a:pt x="226" y="208"/>
                      <a:pt x="192" y="208"/>
                    </a:cubicBezTo>
                    <a:cubicBezTo>
                      <a:pt x="60" y="208"/>
                      <a:pt x="0" y="318"/>
                      <a:pt x="0" y="452"/>
                    </a:cubicBezTo>
                    <a:cubicBezTo>
                      <a:pt x="0" y="470"/>
                      <a:pt x="2" y="488"/>
                      <a:pt x="6" y="506"/>
                    </a:cubicBezTo>
                    <a:cubicBezTo>
                      <a:pt x="32" y="668"/>
                      <a:pt x="168" y="794"/>
                      <a:pt x="332" y="794"/>
                    </a:cubicBezTo>
                    <a:cubicBezTo>
                      <a:pt x="496" y="794"/>
                      <a:pt x="632" y="670"/>
                      <a:pt x="658" y="508"/>
                    </a:cubicBezTo>
                    <a:cubicBezTo>
                      <a:pt x="662" y="490"/>
                      <a:pt x="666" y="472"/>
                      <a:pt x="666" y="452"/>
                    </a:cubicBezTo>
                    <a:cubicBezTo>
                      <a:pt x="668" y="318"/>
                      <a:pt x="604" y="208"/>
                      <a:pt x="474" y="208"/>
                    </a:cubicBezTo>
                    <a:cubicBezTo>
                      <a:pt x="474" y="208"/>
                      <a:pt x="474" y="208"/>
                      <a:pt x="474" y="208"/>
                    </a:cubicBezTo>
                    <a:close/>
                    <a:moveTo>
                      <a:pt x="238" y="324"/>
                    </a:moveTo>
                    <a:cubicBezTo>
                      <a:pt x="192" y="348"/>
                      <a:pt x="158" y="392"/>
                      <a:pt x="148" y="446"/>
                    </a:cubicBezTo>
                    <a:cubicBezTo>
                      <a:pt x="148" y="460"/>
                      <a:pt x="138" y="470"/>
                      <a:pt x="124" y="470"/>
                    </a:cubicBezTo>
                    <a:cubicBezTo>
                      <a:pt x="110" y="470"/>
                      <a:pt x="100" y="460"/>
                      <a:pt x="100" y="446"/>
                    </a:cubicBezTo>
                    <a:cubicBezTo>
                      <a:pt x="100" y="444"/>
                      <a:pt x="100" y="442"/>
                      <a:pt x="100" y="440"/>
                    </a:cubicBezTo>
                    <a:cubicBezTo>
                      <a:pt x="112" y="368"/>
                      <a:pt x="158" y="310"/>
                      <a:pt x="220" y="280"/>
                    </a:cubicBezTo>
                    <a:cubicBezTo>
                      <a:pt x="224" y="278"/>
                      <a:pt x="226" y="278"/>
                      <a:pt x="230" y="278"/>
                    </a:cubicBezTo>
                    <a:cubicBezTo>
                      <a:pt x="244" y="278"/>
                      <a:pt x="254" y="288"/>
                      <a:pt x="254" y="302"/>
                    </a:cubicBezTo>
                    <a:cubicBezTo>
                      <a:pt x="256" y="312"/>
                      <a:pt x="248" y="320"/>
                      <a:pt x="238" y="324"/>
                    </a:cubicBezTo>
                    <a:cubicBezTo>
                      <a:pt x="238" y="324"/>
                      <a:pt x="238" y="324"/>
                      <a:pt x="238" y="324"/>
                    </a:cubicBezTo>
                    <a:close/>
                  </a:path>
                </a:pathLst>
              </a:custGeom>
              <a:solidFill>
                <a:srgbClr val="DE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151" name="组合 1"/>
            <p:cNvGrpSpPr>
              <a:grpSpLocks/>
            </p:cNvGrpSpPr>
            <p:nvPr/>
          </p:nvGrpSpPr>
          <p:grpSpPr bwMode="auto">
            <a:xfrm>
              <a:off x="381000" y="1116013"/>
              <a:ext cx="1343025" cy="1817121"/>
              <a:chOff x="381000" y="1116013"/>
              <a:chExt cx="1343025" cy="1817121"/>
            </a:xfrm>
          </p:grpSpPr>
          <p:grpSp>
            <p:nvGrpSpPr>
              <p:cNvPr id="6170" name="组合 33"/>
              <p:cNvGrpSpPr>
                <a:grpSpLocks/>
              </p:cNvGrpSpPr>
              <p:nvPr/>
            </p:nvGrpSpPr>
            <p:grpSpPr bwMode="auto">
              <a:xfrm>
                <a:off x="381000" y="1116013"/>
                <a:ext cx="1343025" cy="1346200"/>
                <a:chOff x="6490376" y="2084388"/>
                <a:chExt cx="3603626" cy="3613150"/>
              </a:xfrm>
            </p:grpSpPr>
            <p:sp>
              <p:nvSpPr>
                <p:cNvPr id="6172" name="Oval 5"/>
                <p:cNvSpPr>
                  <a:spLocks noChangeArrowheads="1"/>
                </p:cNvSpPr>
                <p:nvPr/>
              </p:nvSpPr>
              <p:spPr bwMode="auto">
                <a:xfrm>
                  <a:off x="7375330" y="2973098"/>
                  <a:ext cx="1833719" cy="1835730"/>
                </a:xfrm>
                <a:prstGeom prst="ellipse">
                  <a:avLst/>
                </a:pr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zh-CN" altLang="en-US" sz="1382"/>
                </a:p>
              </p:txBody>
            </p:sp>
            <p:sp>
              <p:nvSpPr>
                <p:cNvPr id="6173" name="Freeform 6"/>
                <p:cNvSpPr>
                  <a:spLocks noEditPoints="1"/>
                </p:cNvSpPr>
                <p:nvPr/>
              </p:nvSpPr>
              <p:spPr bwMode="auto">
                <a:xfrm>
                  <a:off x="6490376" y="2084388"/>
                  <a:ext cx="3603626" cy="3613150"/>
                </a:xfrm>
                <a:custGeom>
                  <a:avLst/>
                  <a:gdLst>
                    <a:gd name="T0" fmla="*/ 2147483646 w 2302"/>
                    <a:gd name="T1" fmla="*/ 2147483646 h 2305"/>
                    <a:gd name="T2" fmla="*/ 2147483646 w 2302"/>
                    <a:gd name="T3" fmla="*/ 2147483646 h 2305"/>
                    <a:gd name="T4" fmla="*/ 2147483646 w 2302"/>
                    <a:gd name="T5" fmla="*/ 2147483646 h 2305"/>
                    <a:gd name="T6" fmla="*/ 2147483646 w 2302"/>
                    <a:gd name="T7" fmla="*/ 2147483646 h 2305"/>
                    <a:gd name="T8" fmla="*/ 2147483646 w 2302"/>
                    <a:gd name="T9" fmla="*/ 2147483646 h 2305"/>
                    <a:gd name="T10" fmla="*/ 2147483646 w 2302"/>
                    <a:gd name="T11" fmla="*/ 2147483646 h 2305"/>
                    <a:gd name="T12" fmla="*/ 2147483646 w 2302"/>
                    <a:gd name="T13" fmla="*/ 2147483646 h 2305"/>
                    <a:gd name="T14" fmla="*/ 2147483646 w 2302"/>
                    <a:gd name="T15" fmla="*/ 2147483646 h 2305"/>
                    <a:gd name="T16" fmla="*/ 2147483646 w 2302"/>
                    <a:gd name="T17" fmla="*/ 2147483646 h 2305"/>
                    <a:gd name="T18" fmla="*/ 2147483646 w 2302"/>
                    <a:gd name="T19" fmla="*/ 2147483646 h 2305"/>
                    <a:gd name="T20" fmla="*/ 2147483646 w 2302"/>
                    <a:gd name="T21" fmla="*/ 2147483646 h 2305"/>
                    <a:gd name="T22" fmla="*/ 2147483646 w 2302"/>
                    <a:gd name="T23" fmla="*/ 2147483646 h 2305"/>
                    <a:gd name="T24" fmla="*/ 2147483646 w 2302"/>
                    <a:gd name="T25" fmla="*/ 2147483646 h 2305"/>
                    <a:gd name="T26" fmla="*/ 2147483646 w 2302"/>
                    <a:gd name="T27" fmla="*/ 2147483646 h 2305"/>
                    <a:gd name="T28" fmla="*/ 2147483646 w 2302"/>
                    <a:gd name="T29" fmla="*/ 2147483646 h 2305"/>
                    <a:gd name="T30" fmla="*/ 2147483646 w 2302"/>
                    <a:gd name="T31" fmla="*/ 2147483646 h 2305"/>
                    <a:gd name="T32" fmla="*/ 2147483646 w 2302"/>
                    <a:gd name="T33" fmla="*/ 2147483646 h 2305"/>
                    <a:gd name="T34" fmla="*/ 2147483646 w 2302"/>
                    <a:gd name="T35" fmla="*/ 2147483646 h 2305"/>
                    <a:gd name="T36" fmla="*/ 2147483646 w 2302"/>
                    <a:gd name="T37" fmla="*/ 2147483646 h 2305"/>
                    <a:gd name="T38" fmla="*/ 2147483646 w 2302"/>
                    <a:gd name="T39" fmla="*/ 2147483646 h 2305"/>
                    <a:gd name="T40" fmla="*/ 2147483646 w 2302"/>
                    <a:gd name="T41" fmla="*/ 2147483646 h 2305"/>
                    <a:gd name="T42" fmla="*/ 2147483646 w 2302"/>
                    <a:gd name="T43" fmla="*/ 2147483646 h 2305"/>
                    <a:gd name="T44" fmla="*/ 0 w 2302"/>
                    <a:gd name="T45" fmla="*/ 2147483646 h 2305"/>
                    <a:gd name="T46" fmla="*/ 2147483646 w 2302"/>
                    <a:gd name="T47" fmla="*/ 2147483646 h 2305"/>
                    <a:gd name="T48" fmla="*/ 2147483646 w 2302"/>
                    <a:gd name="T49" fmla="*/ 2147483646 h 2305"/>
                    <a:gd name="T50" fmla="*/ 2147483646 w 2302"/>
                    <a:gd name="T51" fmla="*/ 2147483646 h 2305"/>
                    <a:gd name="T52" fmla="*/ 2147483646 w 2302"/>
                    <a:gd name="T53" fmla="*/ 2147483646 h 2305"/>
                    <a:gd name="T54" fmla="*/ 2147483646 w 2302"/>
                    <a:gd name="T55" fmla="*/ 2147483646 h 2305"/>
                    <a:gd name="T56" fmla="*/ 2147483646 w 2302"/>
                    <a:gd name="T57" fmla="*/ 2147483646 h 2305"/>
                    <a:gd name="T58" fmla="*/ 2147483646 w 2302"/>
                    <a:gd name="T59" fmla="*/ 2147483646 h 2305"/>
                    <a:gd name="T60" fmla="*/ 2147483646 w 2302"/>
                    <a:gd name="T61" fmla="*/ 2147483646 h 2305"/>
                    <a:gd name="T62" fmla="*/ 2147483646 w 2302"/>
                    <a:gd name="T63" fmla="*/ 2147483646 h 2305"/>
                    <a:gd name="T64" fmla="*/ 2147483646 w 2302"/>
                    <a:gd name="T65" fmla="*/ 2147483646 h 2305"/>
                    <a:gd name="T66" fmla="*/ 2147483646 w 2302"/>
                    <a:gd name="T67" fmla="*/ 2147483646 h 2305"/>
                    <a:gd name="T68" fmla="*/ 2147483646 w 2302"/>
                    <a:gd name="T69" fmla="*/ 2147483646 h 2305"/>
                    <a:gd name="T70" fmla="*/ 2147483646 w 2302"/>
                    <a:gd name="T71" fmla="*/ 2147483646 h 2305"/>
                    <a:gd name="T72" fmla="*/ 2147483646 w 2302"/>
                    <a:gd name="T73" fmla="*/ 2147483646 h 2305"/>
                    <a:gd name="T74" fmla="*/ 2147483646 w 2302"/>
                    <a:gd name="T75" fmla="*/ 2147483646 h 2305"/>
                    <a:gd name="T76" fmla="*/ 2147483646 w 2302"/>
                    <a:gd name="T77" fmla="*/ 2147483646 h 2305"/>
                    <a:gd name="T78" fmla="*/ 2147483646 w 2302"/>
                    <a:gd name="T79" fmla="*/ 2147483646 h 2305"/>
                    <a:gd name="T80" fmla="*/ 2147483646 w 2302"/>
                    <a:gd name="T81" fmla="*/ 2147483646 h 2305"/>
                    <a:gd name="T82" fmla="*/ 2147483646 w 2302"/>
                    <a:gd name="T83" fmla="*/ 2147483646 h 2305"/>
                    <a:gd name="T84" fmla="*/ 2147483646 w 2302"/>
                    <a:gd name="T85" fmla="*/ 2147483646 h 2305"/>
                    <a:gd name="T86" fmla="*/ 2147483646 w 2302"/>
                    <a:gd name="T87" fmla="*/ 2147483646 h 2305"/>
                    <a:gd name="T88" fmla="*/ 2147483646 w 2302"/>
                    <a:gd name="T89" fmla="*/ 2147483646 h 2305"/>
                    <a:gd name="T90" fmla="*/ 2147483646 w 2302"/>
                    <a:gd name="T91" fmla="*/ 2147483646 h 2305"/>
                    <a:gd name="T92" fmla="*/ 2147483646 w 2302"/>
                    <a:gd name="T93" fmla="*/ 2147483646 h 2305"/>
                    <a:gd name="T94" fmla="*/ 2147483646 w 2302"/>
                    <a:gd name="T95" fmla="*/ 2147483646 h 2305"/>
                    <a:gd name="T96" fmla="*/ 2147483646 w 2302"/>
                    <a:gd name="T97" fmla="*/ 2147483646 h 2305"/>
                    <a:gd name="T98" fmla="*/ 2147483646 w 2302"/>
                    <a:gd name="T99" fmla="*/ 2147483646 h 2305"/>
                    <a:gd name="T100" fmla="*/ 2147483646 w 2302"/>
                    <a:gd name="T101" fmla="*/ 2147483646 h 2305"/>
                    <a:gd name="T102" fmla="*/ 2147483646 w 2302"/>
                    <a:gd name="T103" fmla="*/ 2147483646 h 2305"/>
                    <a:gd name="T104" fmla="*/ 2147483646 w 2302"/>
                    <a:gd name="T105" fmla="*/ 2147483646 h 2305"/>
                    <a:gd name="T106" fmla="*/ 2147483646 w 2302"/>
                    <a:gd name="T107" fmla="*/ 2147483646 h 230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302" h="2305">
                      <a:moveTo>
                        <a:pt x="2291" y="1138"/>
                      </a:moveTo>
                      <a:cubicBezTo>
                        <a:pt x="1831" y="971"/>
                        <a:pt x="1831" y="971"/>
                        <a:pt x="1831" y="971"/>
                      </a:cubicBezTo>
                      <a:cubicBezTo>
                        <a:pt x="2146" y="597"/>
                        <a:pt x="2146" y="597"/>
                        <a:pt x="2146" y="597"/>
                      </a:cubicBezTo>
                      <a:cubicBezTo>
                        <a:pt x="2151" y="592"/>
                        <a:pt x="2151" y="584"/>
                        <a:pt x="2148" y="578"/>
                      </a:cubicBezTo>
                      <a:cubicBezTo>
                        <a:pt x="2144" y="572"/>
                        <a:pt x="2137" y="569"/>
                        <a:pt x="2130" y="570"/>
                      </a:cubicBezTo>
                      <a:cubicBezTo>
                        <a:pt x="1648" y="656"/>
                        <a:pt x="1648" y="656"/>
                        <a:pt x="1648" y="656"/>
                      </a:cubicBezTo>
                      <a:cubicBezTo>
                        <a:pt x="1735" y="174"/>
                        <a:pt x="1735" y="174"/>
                        <a:pt x="1735" y="174"/>
                      </a:cubicBezTo>
                      <a:cubicBezTo>
                        <a:pt x="1736" y="167"/>
                        <a:pt x="1733" y="160"/>
                        <a:pt x="1727" y="157"/>
                      </a:cubicBezTo>
                      <a:cubicBezTo>
                        <a:pt x="1721" y="153"/>
                        <a:pt x="1713" y="154"/>
                        <a:pt x="1708" y="158"/>
                      </a:cubicBezTo>
                      <a:cubicBezTo>
                        <a:pt x="1333" y="474"/>
                        <a:pt x="1333" y="474"/>
                        <a:pt x="1333" y="474"/>
                      </a:cubicBezTo>
                      <a:cubicBezTo>
                        <a:pt x="1167" y="14"/>
                        <a:pt x="1167" y="14"/>
                        <a:pt x="1167" y="14"/>
                      </a:cubicBezTo>
                      <a:cubicBezTo>
                        <a:pt x="1162" y="0"/>
                        <a:pt x="1140" y="0"/>
                        <a:pt x="1135" y="14"/>
                      </a:cubicBezTo>
                      <a:cubicBezTo>
                        <a:pt x="969" y="474"/>
                        <a:pt x="969" y="474"/>
                        <a:pt x="969" y="474"/>
                      </a:cubicBezTo>
                      <a:cubicBezTo>
                        <a:pt x="594" y="158"/>
                        <a:pt x="594" y="158"/>
                        <a:pt x="594" y="158"/>
                      </a:cubicBezTo>
                      <a:cubicBezTo>
                        <a:pt x="589" y="154"/>
                        <a:pt x="581" y="153"/>
                        <a:pt x="575" y="157"/>
                      </a:cubicBezTo>
                      <a:cubicBezTo>
                        <a:pt x="569" y="160"/>
                        <a:pt x="566" y="167"/>
                        <a:pt x="567" y="174"/>
                      </a:cubicBezTo>
                      <a:cubicBezTo>
                        <a:pt x="653" y="656"/>
                        <a:pt x="653" y="656"/>
                        <a:pt x="653" y="656"/>
                      </a:cubicBezTo>
                      <a:cubicBezTo>
                        <a:pt x="171" y="570"/>
                        <a:pt x="171" y="570"/>
                        <a:pt x="171" y="570"/>
                      </a:cubicBezTo>
                      <a:cubicBezTo>
                        <a:pt x="164" y="569"/>
                        <a:pt x="157" y="572"/>
                        <a:pt x="154" y="578"/>
                      </a:cubicBezTo>
                      <a:cubicBezTo>
                        <a:pt x="150" y="584"/>
                        <a:pt x="151" y="592"/>
                        <a:pt x="155" y="597"/>
                      </a:cubicBezTo>
                      <a:cubicBezTo>
                        <a:pt x="471" y="971"/>
                        <a:pt x="471" y="971"/>
                        <a:pt x="471" y="971"/>
                      </a:cubicBezTo>
                      <a:cubicBezTo>
                        <a:pt x="11" y="1138"/>
                        <a:pt x="11" y="1138"/>
                        <a:pt x="11" y="1138"/>
                      </a:cubicBezTo>
                      <a:cubicBezTo>
                        <a:pt x="4" y="1140"/>
                        <a:pt x="0" y="1147"/>
                        <a:pt x="0" y="1154"/>
                      </a:cubicBezTo>
                      <a:cubicBezTo>
                        <a:pt x="0" y="1161"/>
                        <a:pt x="4" y="1167"/>
                        <a:pt x="11" y="1170"/>
                      </a:cubicBezTo>
                      <a:cubicBezTo>
                        <a:pt x="471" y="1336"/>
                        <a:pt x="471" y="1336"/>
                        <a:pt x="471" y="1336"/>
                      </a:cubicBezTo>
                      <a:cubicBezTo>
                        <a:pt x="155" y="1711"/>
                        <a:pt x="155" y="1711"/>
                        <a:pt x="155" y="1711"/>
                      </a:cubicBezTo>
                      <a:cubicBezTo>
                        <a:pt x="151" y="1716"/>
                        <a:pt x="150" y="1724"/>
                        <a:pt x="154" y="1730"/>
                      </a:cubicBezTo>
                      <a:cubicBezTo>
                        <a:pt x="157" y="1736"/>
                        <a:pt x="164" y="1739"/>
                        <a:pt x="171" y="1738"/>
                      </a:cubicBezTo>
                      <a:cubicBezTo>
                        <a:pt x="653" y="1651"/>
                        <a:pt x="653" y="1651"/>
                        <a:pt x="653" y="1651"/>
                      </a:cubicBezTo>
                      <a:cubicBezTo>
                        <a:pt x="567" y="2133"/>
                        <a:pt x="567" y="2133"/>
                        <a:pt x="567" y="2133"/>
                      </a:cubicBezTo>
                      <a:cubicBezTo>
                        <a:pt x="566" y="2140"/>
                        <a:pt x="569" y="2147"/>
                        <a:pt x="575" y="2151"/>
                      </a:cubicBezTo>
                      <a:cubicBezTo>
                        <a:pt x="581" y="2154"/>
                        <a:pt x="589" y="2154"/>
                        <a:pt x="594" y="2149"/>
                      </a:cubicBezTo>
                      <a:cubicBezTo>
                        <a:pt x="968" y="1834"/>
                        <a:pt x="968" y="1834"/>
                        <a:pt x="968" y="1834"/>
                      </a:cubicBezTo>
                      <a:cubicBezTo>
                        <a:pt x="1135" y="2294"/>
                        <a:pt x="1135" y="2294"/>
                        <a:pt x="1135" y="2294"/>
                      </a:cubicBezTo>
                      <a:cubicBezTo>
                        <a:pt x="1137" y="2301"/>
                        <a:pt x="1144" y="2305"/>
                        <a:pt x="1151" y="2305"/>
                      </a:cubicBezTo>
                      <a:cubicBezTo>
                        <a:pt x="1158" y="2305"/>
                        <a:pt x="1164" y="2301"/>
                        <a:pt x="1167" y="2294"/>
                      </a:cubicBezTo>
                      <a:cubicBezTo>
                        <a:pt x="1333" y="1834"/>
                        <a:pt x="1333" y="1834"/>
                        <a:pt x="1333" y="1834"/>
                      </a:cubicBezTo>
                      <a:cubicBezTo>
                        <a:pt x="1707" y="2149"/>
                        <a:pt x="1707" y="2149"/>
                        <a:pt x="1707" y="2149"/>
                      </a:cubicBezTo>
                      <a:cubicBezTo>
                        <a:pt x="1713" y="2154"/>
                        <a:pt x="1721" y="2154"/>
                        <a:pt x="1727" y="2151"/>
                      </a:cubicBezTo>
                      <a:cubicBezTo>
                        <a:pt x="1733" y="2147"/>
                        <a:pt x="1736" y="2140"/>
                        <a:pt x="1735" y="2133"/>
                      </a:cubicBezTo>
                      <a:cubicBezTo>
                        <a:pt x="1648" y="1651"/>
                        <a:pt x="1648" y="1651"/>
                        <a:pt x="1648" y="1651"/>
                      </a:cubicBezTo>
                      <a:cubicBezTo>
                        <a:pt x="2130" y="1738"/>
                        <a:pt x="2130" y="1738"/>
                        <a:pt x="2130" y="1738"/>
                      </a:cubicBezTo>
                      <a:cubicBezTo>
                        <a:pt x="2131" y="1738"/>
                        <a:pt x="2133" y="1738"/>
                        <a:pt x="2134" y="1738"/>
                      </a:cubicBezTo>
                      <a:cubicBezTo>
                        <a:pt x="2143" y="1737"/>
                        <a:pt x="2151" y="1731"/>
                        <a:pt x="2151" y="1721"/>
                      </a:cubicBezTo>
                      <a:cubicBezTo>
                        <a:pt x="2151" y="1716"/>
                        <a:pt x="2148" y="1711"/>
                        <a:pt x="2144" y="1708"/>
                      </a:cubicBezTo>
                      <a:cubicBezTo>
                        <a:pt x="1831" y="1336"/>
                        <a:pt x="1831" y="1336"/>
                        <a:pt x="1831" y="1336"/>
                      </a:cubicBezTo>
                      <a:cubicBezTo>
                        <a:pt x="2291" y="1170"/>
                        <a:pt x="2291" y="1170"/>
                        <a:pt x="2291" y="1170"/>
                      </a:cubicBezTo>
                      <a:cubicBezTo>
                        <a:pt x="2298" y="1167"/>
                        <a:pt x="2302" y="1161"/>
                        <a:pt x="2302" y="1154"/>
                      </a:cubicBezTo>
                      <a:cubicBezTo>
                        <a:pt x="2302" y="1147"/>
                        <a:pt x="2298" y="1140"/>
                        <a:pt x="2291" y="1138"/>
                      </a:cubicBezTo>
                      <a:close/>
                      <a:moveTo>
                        <a:pt x="1151" y="1777"/>
                      </a:moveTo>
                      <a:cubicBezTo>
                        <a:pt x="816" y="1777"/>
                        <a:pt x="545" y="1498"/>
                        <a:pt x="545" y="1155"/>
                      </a:cubicBezTo>
                      <a:cubicBezTo>
                        <a:pt x="545" y="811"/>
                        <a:pt x="816" y="533"/>
                        <a:pt x="1151" y="533"/>
                      </a:cubicBezTo>
                      <a:cubicBezTo>
                        <a:pt x="1485" y="533"/>
                        <a:pt x="1757" y="811"/>
                        <a:pt x="1757" y="1155"/>
                      </a:cubicBezTo>
                      <a:cubicBezTo>
                        <a:pt x="1757" y="1498"/>
                        <a:pt x="1485" y="1777"/>
                        <a:pt x="1151" y="1777"/>
                      </a:cubicBez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171" name="文本框 40"/>
              <p:cNvSpPr txBox="1">
                <a:spLocks noChangeArrowheads="1"/>
              </p:cNvSpPr>
              <p:nvPr/>
            </p:nvSpPr>
            <p:spPr bwMode="auto">
              <a:xfrm>
                <a:off x="519114" y="2505075"/>
                <a:ext cx="1066800" cy="428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zh-CN" altLang="en-US" sz="1536" b="1">
                    <a:solidFill>
                      <a:srgbClr val="FFC000"/>
                    </a:solidFill>
                    <a:latin typeface="微软雅黑" panose="020B0503020204020204" pitchFamily="34" charset="-122"/>
                    <a:ea typeface="微软雅黑" panose="020B0503020204020204" pitchFamily="34" charset="-122"/>
                  </a:rPr>
                  <a:t>光照</a:t>
                </a:r>
              </a:p>
            </p:txBody>
          </p:sp>
        </p:grpSp>
        <p:grpSp>
          <p:nvGrpSpPr>
            <p:cNvPr id="6152" name="组合 2"/>
            <p:cNvGrpSpPr>
              <a:grpSpLocks/>
            </p:cNvGrpSpPr>
            <p:nvPr/>
          </p:nvGrpSpPr>
          <p:grpSpPr bwMode="auto">
            <a:xfrm>
              <a:off x="317549" y="3773488"/>
              <a:ext cx="1749425" cy="1293549"/>
              <a:chOff x="177800" y="4195460"/>
              <a:chExt cx="1749425" cy="1293549"/>
            </a:xfrm>
          </p:grpSpPr>
          <p:sp>
            <p:nvSpPr>
              <p:cNvPr id="33" name="椭圆 32"/>
              <p:cNvSpPr>
                <a:spLocks noChangeAspect="1"/>
              </p:cNvSpPr>
              <p:nvPr/>
            </p:nvSpPr>
            <p:spPr bwMode="auto">
              <a:xfrm>
                <a:off x="469653" y="4195460"/>
                <a:ext cx="1014758" cy="828675"/>
              </a:xfrm>
              <a:prstGeom prst="ellipse">
                <a:avLst/>
              </a:prstGeom>
              <a:solidFill>
                <a:srgbClr val="FF616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r>
                  <a:rPr lang="en-US" altLang="zh-CN" b="1" dirty="0">
                    <a:solidFill>
                      <a:srgbClr val="FFFFFF"/>
                    </a:solidFill>
                    <a:ea typeface="宋体" panose="02010600030101010101" pitchFamily="2" charset="-122"/>
                  </a:rPr>
                  <a:t>CO</a:t>
                </a:r>
                <a:r>
                  <a:rPr lang="en-US" altLang="zh-CN" b="1" baseline="-25000" dirty="0">
                    <a:solidFill>
                      <a:srgbClr val="FFFFFF"/>
                    </a:solidFill>
                    <a:ea typeface="宋体" panose="02010600030101010101" pitchFamily="2" charset="-122"/>
                  </a:rPr>
                  <a:t>2</a:t>
                </a:r>
                <a:endParaRPr lang="zh-CN" altLang="en-US" b="1" baseline="-25000" dirty="0">
                  <a:solidFill>
                    <a:srgbClr val="FFFFFF"/>
                  </a:solidFill>
                  <a:ea typeface="宋体" panose="02010600030101010101" pitchFamily="2" charset="-122"/>
                </a:endParaRPr>
              </a:p>
            </p:txBody>
          </p:sp>
          <p:sp>
            <p:nvSpPr>
              <p:cNvPr id="6169" name="文本框 41"/>
              <p:cNvSpPr txBox="1">
                <a:spLocks noChangeArrowheads="1"/>
              </p:cNvSpPr>
              <p:nvPr/>
            </p:nvSpPr>
            <p:spPr bwMode="auto">
              <a:xfrm>
                <a:off x="177800" y="5060950"/>
                <a:ext cx="1749425" cy="428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zh-CN" altLang="en-US" sz="1536" b="1">
                    <a:solidFill>
                      <a:srgbClr val="FF6161"/>
                    </a:solidFill>
                    <a:latin typeface="微软雅黑" panose="020B0503020204020204" pitchFamily="34" charset="-122"/>
                    <a:ea typeface="微软雅黑" panose="020B0503020204020204" pitchFamily="34" charset="-122"/>
                  </a:rPr>
                  <a:t>二氧化碳</a:t>
                </a:r>
              </a:p>
            </p:txBody>
          </p:sp>
        </p:grpSp>
        <p:cxnSp>
          <p:nvCxnSpPr>
            <p:cNvPr id="43" name="直接箭头连接符 42"/>
            <p:cNvCxnSpPr/>
            <p:nvPr/>
          </p:nvCxnSpPr>
          <p:spPr bwMode="auto">
            <a:xfrm>
              <a:off x="1655912" y="4200525"/>
              <a:ext cx="611233" cy="0"/>
            </a:xfrm>
            <a:prstGeom prst="straightConnector1">
              <a:avLst/>
            </a:prstGeom>
            <a:ln w="127000">
              <a:solidFill>
                <a:srgbClr val="FF6161"/>
              </a:solidFill>
              <a:tailEnd type="stealth" w="med" len="sm"/>
            </a:ln>
          </p:spPr>
          <p:style>
            <a:lnRef idx="1">
              <a:schemeClr val="accent1"/>
            </a:lnRef>
            <a:fillRef idx="0">
              <a:schemeClr val="accent1"/>
            </a:fillRef>
            <a:effectRef idx="0">
              <a:schemeClr val="accent1"/>
            </a:effectRef>
            <a:fontRef idx="minor">
              <a:schemeClr val="tx1"/>
            </a:fontRef>
          </p:style>
        </p:cxnSp>
        <p:grpSp>
          <p:nvGrpSpPr>
            <p:cNvPr id="6154" name="组合 5"/>
            <p:cNvGrpSpPr>
              <a:grpSpLocks/>
            </p:cNvGrpSpPr>
            <p:nvPr/>
          </p:nvGrpSpPr>
          <p:grpSpPr bwMode="auto">
            <a:xfrm>
              <a:off x="3070974" y="5856288"/>
              <a:ext cx="1983626" cy="828675"/>
              <a:chOff x="3070974" y="5856288"/>
              <a:chExt cx="1983626" cy="828675"/>
            </a:xfrm>
          </p:grpSpPr>
          <p:sp>
            <p:nvSpPr>
              <p:cNvPr id="49" name="椭圆 48"/>
              <p:cNvSpPr>
                <a:spLocks noChangeAspect="1"/>
              </p:cNvSpPr>
              <p:nvPr/>
            </p:nvSpPr>
            <p:spPr bwMode="auto">
              <a:xfrm>
                <a:off x="3070974" y="5856288"/>
                <a:ext cx="1136244" cy="828675"/>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r>
                  <a:rPr lang="en-US" altLang="zh-CN" b="1" dirty="0">
                    <a:solidFill>
                      <a:srgbClr val="FFFFFF"/>
                    </a:solidFill>
                    <a:ea typeface="宋体" panose="02010600030101010101" pitchFamily="2" charset="-122"/>
                  </a:rPr>
                  <a:t>H</a:t>
                </a:r>
                <a:r>
                  <a:rPr lang="en-US" altLang="zh-CN" b="1" baseline="-25000" dirty="0">
                    <a:solidFill>
                      <a:srgbClr val="FFFFFF"/>
                    </a:solidFill>
                    <a:ea typeface="宋体" panose="02010600030101010101" pitchFamily="2" charset="-122"/>
                  </a:rPr>
                  <a:t>2</a:t>
                </a:r>
                <a:r>
                  <a:rPr lang="en-US" altLang="zh-CN" b="1" dirty="0">
                    <a:solidFill>
                      <a:srgbClr val="FFFFFF"/>
                    </a:solidFill>
                    <a:ea typeface="宋体" panose="02010600030101010101" pitchFamily="2" charset="-122"/>
                  </a:rPr>
                  <a:t>O</a:t>
                </a:r>
                <a:endParaRPr lang="zh-CN" altLang="en-US" b="1" baseline="-25000" dirty="0">
                  <a:solidFill>
                    <a:srgbClr val="FFFFFF"/>
                  </a:solidFill>
                  <a:ea typeface="宋体" panose="02010600030101010101" pitchFamily="2" charset="-122"/>
                </a:endParaRPr>
              </a:p>
            </p:txBody>
          </p:sp>
          <p:sp>
            <p:nvSpPr>
              <p:cNvPr id="6167" name="文本框 51"/>
              <p:cNvSpPr txBox="1">
                <a:spLocks noChangeArrowheads="1"/>
              </p:cNvSpPr>
              <p:nvPr/>
            </p:nvSpPr>
            <p:spPr bwMode="auto">
              <a:xfrm>
                <a:off x="4216400" y="6053138"/>
                <a:ext cx="838200" cy="428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zh-CN" altLang="en-US" sz="1536" b="1">
                    <a:solidFill>
                      <a:srgbClr val="002060"/>
                    </a:solidFill>
                    <a:latin typeface="微软雅黑" panose="020B0503020204020204" pitchFamily="34" charset="-122"/>
                    <a:ea typeface="微软雅黑" panose="020B0503020204020204" pitchFamily="34" charset="-122"/>
                  </a:rPr>
                  <a:t>水分</a:t>
                </a:r>
              </a:p>
            </p:txBody>
          </p:sp>
        </p:grpSp>
        <p:cxnSp>
          <p:nvCxnSpPr>
            <p:cNvPr id="54" name="直接箭头连接符 53"/>
            <p:cNvCxnSpPr/>
            <p:nvPr/>
          </p:nvCxnSpPr>
          <p:spPr bwMode="auto">
            <a:xfrm>
              <a:off x="5315374" y="2905125"/>
              <a:ext cx="611234" cy="0"/>
            </a:xfrm>
            <a:prstGeom prst="straightConnector1">
              <a:avLst/>
            </a:prstGeom>
            <a:ln w="127000">
              <a:solidFill>
                <a:srgbClr val="0070C0"/>
              </a:solidFill>
              <a:tailEnd type="stealth" w="med" len="sm"/>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bwMode="auto">
            <a:xfrm>
              <a:off x="5315374" y="4191000"/>
              <a:ext cx="611234" cy="9525"/>
            </a:xfrm>
            <a:prstGeom prst="straightConnector1">
              <a:avLst/>
            </a:prstGeom>
            <a:ln w="127000">
              <a:solidFill>
                <a:srgbClr val="DE0000"/>
              </a:solidFill>
              <a:tailEnd type="stealth" w="med" len="sm"/>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bwMode="auto">
            <a:xfrm>
              <a:off x="1724180" y="2219325"/>
              <a:ext cx="662038" cy="446088"/>
            </a:xfrm>
            <a:prstGeom prst="straightConnector1">
              <a:avLst/>
            </a:prstGeom>
            <a:ln w="127000">
              <a:solidFill>
                <a:srgbClr val="FFC000"/>
              </a:solidFill>
              <a:tailEnd type="stealth" w="med" len="sm"/>
            </a:ln>
          </p:spPr>
          <p:style>
            <a:lnRef idx="1">
              <a:schemeClr val="accent1"/>
            </a:lnRef>
            <a:fillRef idx="0">
              <a:schemeClr val="accent1"/>
            </a:fillRef>
            <a:effectRef idx="0">
              <a:schemeClr val="accent1"/>
            </a:effectRef>
            <a:fontRef idx="minor">
              <a:schemeClr val="tx1"/>
            </a:fontRef>
          </p:style>
        </p:cxnSp>
        <p:grpSp>
          <p:nvGrpSpPr>
            <p:cNvPr id="6158" name="组合 3"/>
            <p:cNvGrpSpPr>
              <a:grpSpLocks/>
            </p:cNvGrpSpPr>
            <p:nvPr/>
          </p:nvGrpSpPr>
          <p:grpSpPr bwMode="auto">
            <a:xfrm>
              <a:off x="5946163" y="2479675"/>
              <a:ext cx="852047" cy="1277772"/>
              <a:chOff x="6137275" y="1991912"/>
              <a:chExt cx="852047" cy="1277772"/>
            </a:xfrm>
          </p:grpSpPr>
          <p:sp>
            <p:nvSpPr>
              <p:cNvPr id="53" name="椭圆 52"/>
              <p:cNvSpPr>
                <a:spLocks noChangeAspect="1"/>
              </p:cNvSpPr>
              <p:nvPr/>
            </p:nvSpPr>
            <p:spPr bwMode="auto">
              <a:xfrm>
                <a:off x="6160585" y="1991912"/>
                <a:ext cx="828737" cy="82867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r>
                  <a:rPr lang="en-US" altLang="zh-CN" b="1" dirty="0">
                    <a:solidFill>
                      <a:srgbClr val="FFFFFF"/>
                    </a:solidFill>
                    <a:ea typeface="宋体" panose="02010600030101010101" pitchFamily="2" charset="-122"/>
                  </a:rPr>
                  <a:t>O</a:t>
                </a:r>
                <a:r>
                  <a:rPr lang="en-US" altLang="zh-CN" b="1" baseline="-25000" dirty="0">
                    <a:solidFill>
                      <a:srgbClr val="FFFFFF"/>
                    </a:solidFill>
                    <a:ea typeface="宋体" panose="02010600030101010101" pitchFamily="2" charset="-122"/>
                  </a:rPr>
                  <a:t>2</a:t>
                </a:r>
                <a:endParaRPr lang="zh-CN" altLang="en-US" b="1" baseline="-25000" dirty="0">
                  <a:solidFill>
                    <a:srgbClr val="FFFFFF"/>
                  </a:solidFill>
                  <a:ea typeface="宋体" panose="02010600030101010101" pitchFamily="2" charset="-122"/>
                </a:endParaRPr>
              </a:p>
            </p:txBody>
          </p:sp>
          <p:sp>
            <p:nvSpPr>
              <p:cNvPr id="6165" name="文本框 71"/>
              <p:cNvSpPr txBox="1">
                <a:spLocks noChangeArrowheads="1"/>
              </p:cNvSpPr>
              <p:nvPr/>
            </p:nvSpPr>
            <p:spPr bwMode="auto">
              <a:xfrm>
                <a:off x="6137275" y="2841625"/>
                <a:ext cx="838201" cy="428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zh-CN" altLang="en-US" sz="1536" b="1">
                    <a:solidFill>
                      <a:srgbClr val="0070C0"/>
                    </a:solidFill>
                    <a:latin typeface="微软雅黑" panose="020B0503020204020204" pitchFamily="34" charset="-122"/>
                    <a:ea typeface="微软雅黑" panose="020B0503020204020204" pitchFamily="34" charset="-122"/>
                  </a:rPr>
                  <a:t>氧气</a:t>
                </a:r>
              </a:p>
            </p:txBody>
          </p:sp>
        </p:grpSp>
        <p:sp>
          <p:nvSpPr>
            <p:cNvPr id="6159" name="文本框 76"/>
            <p:cNvSpPr>
              <a:spLocks noChangeArrowheads="1"/>
            </p:cNvSpPr>
            <p:nvPr/>
          </p:nvSpPr>
          <p:spPr bwMode="auto">
            <a:xfrm>
              <a:off x="2452687" y="1220883"/>
              <a:ext cx="2644775" cy="538162"/>
            </a:xfrm>
            <a:prstGeom prst="flowChartTerminator">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zh-CN" altLang="en-US" sz="1843" b="1">
                  <a:solidFill>
                    <a:srgbClr val="004611"/>
                  </a:solidFill>
                  <a:latin typeface="微软雅黑" panose="020B0503020204020204" pitchFamily="34" charset="-122"/>
                  <a:ea typeface="微软雅黑" panose="020B0503020204020204" pitchFamily="34" charset="-122"/>
                </a:rPr>
                <a:t>植被的光合作用</a:t>
              </a:r>
            </a:p>
          </p:txBody>
        </p:sp>
        <p:grpSp>
          <p:nvGrpSpPr>
            <p:cNvPr id="6160" name="组合 4"/>
            <p:cNvGrpSpPr>
              <a:grpSpLocks/>
            </p:cNvGrpSpPr>
            <p:nvPr/>
          </p:nvGrpSpPr>
          <p:grpSpPr bwMode="auto">
            <a:xfrm>
              <a:off x="5442515" y="3817325"/>
              <a:ext cx="1749425" cy="1212284"/>
              <a:chOff x="5739719" y="4276725"/>
              <a:chExt cx="1749425" cy="1212284"/>
            </a:xfrm>
          </p:grpSpPr>
          <p:sp>
            <p:nvSpPr>
              <p:cNvPr id="6162" name="Freeform 14"/>
              <p:cNvSpPr>
                <a:spLocks noChangeAspect="1" noEditPoints="1"/>
              </p:cNvSpPr>
              <p:nvPr/>
            </p:nvSpPr>
            <p:spPr bwMode="auto">
              <a:xfrm>
                <a:off x="6315981" y="4276725"/>
                <a:ext cx="596900" cy="709613"/>
              </a:xfrm>
              <a:custGeom>
                <a:avLst/>
                <a:gdLst>
                  <a:gd name="T0" fmla="*/ 2147483646 w 668"/>
                  <a:gd name="T1" fmla="*/ 2147483646 h 794"/>
                  <a:gd name="T2" fmla="*/ 2147483646 w 668"/>
                  <a:gd name="T3" fmla="*/ 2147483646 h 794"/>
                  <a:gd name="T4" fmla="*/ 2147483646 w 668"/>
                  <a:gd name="T5" fmla="*/ 2147483646 h 794"/>
                  <a:gd name="T6" fmla="*/ 2147483646 w 668"/>
                  <a:gd name="T7" fmla="*/ 2147483646 h 794"/>
                  <a:gd name="T8" fmla="*/ 2147483646 w 668"/>
                  <a:gd name="T9" fmla="*/ 2147483646 h 794"/>
                  <a:gd name="T10" fmla="*/ 2147483646 w 668"/>
                  <a:gd name="T11" fmla="*/ 2147483646 h 794"/>
                  <a:gd name="T12" fmla="*/ 2147483646 w 668"/>
                  <a:gd name="T13" fmla="*/ 0 h 794"/>
                  <a:gd name="T14" fmla="*/ 2147483646 w 668"/>
                  <a:gd name="T15" fmla="*/ 0 h 794"/>
                  <a:gd name="T16" fmla="*/ 2147483646 w 668"/>
                  <a:gd name="T17" fmla="*/ 2147483646 h 794"/>
                  <a:gd name="T18" fmla="*/ 2147483646 w 668"/>
                  <a:gd name="T19" fmla="*/ 2147483646 h 794"/>
                  <a:gd name="T20" fmla="*/ 2147483646 w 668"/>
                  <a:gd name="T21" fmla="*/ 2147483646 h 794"/>
                  <a:gd name="T22" fmla="*/ 2147483646 w 668"/>
                  <a:gd name="T23" fmla="*/ 2147483646 h 794"/>
                  <a:gd name="T24" fmla="*/ 2147483646 w 668"/>
                  <a:gd name="T25" fmla="*/ 2147483646 h 794"/>
                  <a:gd name="T26" fmla="*/ 2147483646 w 668"/>
                  <a:gd name="T27" fmla="*/ 2147483646 h 794"/>
                  <a:gd name="T28" fmla="*/ 2147483646 w 668"/>
                  <a:gd name="T29" fmla="*/ 2147483646 h 794"/>
                  <a:gd name="T30" fmla="*/ 2147483646 w 668"/>
                  <a:gd name="T31" fmla="*/ 2147483646 h 794"/>
                  <a:gd name="T32" fmla="*/ 2147483646 w 668"/>
                  <a:gd name="T33" fmla="*/ 2147483646 h 794"/>
                  <a:gd name="T34" fmla="*/ 2147483646 w 668"/>
                  <a:gd name="T35" fmla="*/ 2147483646 h 794"/>
                  <a:gd name="T36" fmla="*/ 2147483646 w 668"/>
                  <a:gd name="T37" fmla="*/ 2147483646 h 794"/>
                  <a:gd name="T38" fmla="*/ 2147483646 w 668"/>
                  <a:gd name="T39" fmla="*/ 2147483646 h 794"/>
                  <a:gd name="T40" fmla="*/ 0 w 668"/>
                  <a:gd name="T41" fmla="*/ 2147483646 h 794"/>
                  <a:gd name="T42" fmla="*/ 2147483646 w 668"/>
                  <a:gd name="T43" fmla="*/ 2147483646 h 794"/>
                  <a:gd name="T44" fmla="*/ 2147483646 w 668"/>
                  <a:gd name="T45" fmla="*/ 2147483646 h 794"/>
                  <a:gd name="T46" fmla="*/ 2147483646 w 668"/>
                  <a:gd name="T47" fmla="*/ 2147483646 h 794"/>
                  <a:gd name="T48" fmla="*/ 2147483646 w 668"/>
                  <a:gd name="T49" fmla="*/ 2147483646 h 794"/>
                  <a:gd name="T50" fmla="*/ 2147483646 w 668"/>
                  <a:gd name="T51" fmla="*/ 2147483646 h 794"/>
                  <a:gd name="T52" fmla="*/ 2147483646 w 668"/>
                  <a:gd name="T53" fmla="*/ 2147483646 h 794"/>
                  <a:gd name="T54" fmla="*/ 2147483646 w 668"/>
                  <a:gd name="T55" fmla="*/ 2147483646 h 794"/>
                  <a:gd name="T56" fmla="*/ 2147483646 w 668"/>
                  <a:gd name="T57" fmla="*/ 2147483646 h 794"/>
                  <a:gd name="T58" fmla="*/ 2147483646 w 668"/>
                  <a:gd name="T59" fmla="*/ 2147483646 h 794"/>
                  <a:gd name="T60" fmla="*/ 2147483646 w 668"/>
                  <a:gd name="T61" fmla="*/ 2147483646 h 794"/>
                  <a:gd name="T62" fmla="*/ 2147483646 w 668"/>
                  <a:gd name="T63" fmla="*/ 2147483646 h 794"/>
                  <a:gd name="T64" fmla="*/ 2147483646 w 668"/>
                  <a:gd name="T65" fmla="*/ 2147483646 h 794"/>
                  <a:gd name="T66" fmla="*/ 2147483646 w 668"/>
                  <a:gd name="T67" fmla="*/ 2147483646 h 794"/>
                  <a:gd name="T68" fmla="*/ 2147483646 w 668"/>
                  <a:gd name="T69" fmla="*/ 2147483646 h 794"/>
                  <a:gd name="T70" fmla="*/ 2147483646 w 668"/>
                  <a:gd name="T71" fmla="*/ 2147483646 h 794"/>
                  <a:gd name="T72" fmla="*/ 2147483646 w 668"/>
                  <a:gd name="T73" fmla="*/ 2147483646 h 79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68" h="794">
                    <a:moveTo>
                      <a:pt x="346" y="190"/>
                    </a:moveTo>
                    <a:cubicBezTo>
                      <a:pt x="394" y="190"/>
                      <a:pt x="394" y="190"/>
                      <a:pt x="394" y="190"/>
                    </a:cubicBezTo>
                    <a:cubicBezTo>
                      <a:pt x="392" y="182"/>
                      <a:pt x="392" y="174"/>
                      <a:pt x="392" y="166"/>
                    </a:cubicBezTo>
                    <a:cubicBezTo>
                      <a:pt x="392" y="108"/>
                      <a:pt x="432" y="58"/>
                      <a:pt x="486" y="48"/>
                    </a:cubicBezTo>
                    <a:cubicBezTo>
                      <a:pt x="486" y="48"/>
                      <a:pt x="486" y="48"/>
                      <a:pt x="488" y="48"/>
                    </a:cubicBezTo>
                    <a:cubicBezTo>
                      <a:pt x="502" y="48"/>
                      <a:pt x="512" y="38"/>
                      <a:pt x="512" y="24"/>
                    </a:cubicBezTo>
                    <a:cubicBezTo>
                      <a:pt x="512" y="10"/>
                      <a:pt x="502" y="0"/>
                      <a:pt x="488" y="0"/>
                    </a:cubicBezTo>
                    <a:cubicBezTo>
                      <a:pt x="488" y="0"/>
                      <a:pt x="488" y="0"/>
                      <a:pt x="488" y="0"/>
                    </a:cubicBezTo>
                    <a:cubicBezTo>
                      <a:pt x="408" y="12"/>
                      <a:pt x="346" y="82"/>
                      <a:pt x="346" y="168"/>
                    </a:cubicBezTo>
                    <a:cubicBezTo>
                      <a:pt x="344" y="174"/>
                      <a:pt x="346" y="182"/>
                      <a:pt x="346" y="190"/>
                    </a:cubicBezTo>
                    <a:cubicBezTo>
                      <a:pt x="346" y="190"/>
                      <a:pt x="346" y="190"/>
                      <a:pt x="346" y="190"/>
                    </a:cubicBezTo>
                    <a:close/>
                    <a:moveTo>
                      <a:pt x="206" y="16"/>
                    </a:moveTo>
                    <a:cubicBezTo>
                      <a:pt x="272" y="16"/>
                      <a:pt x="324" y="50"/>
                      <a:pt x="324" y="90"/>
                    </a:cubicBezTo>
                    <a:cubicBezTo>
                      <a:pt x="324" y="130"/>
                      <a:pt x="272" y="164"/>
                      <a:pt x="206" y="164"/>
                    </a:cubicBezTo>
                    <a:cubicBezTo>
                      <a:pt x="140" y="164"/>
                      <a:pt x="88" y="130"/>
                      <a:pt x="88" y="90"/>
                    </a:cubicBezTo>
                    <a:cubicBezTo>
                      <a:pt x="88" y="50"/>
                      <a:pt x="140" y="16"/>
                      <a:pt x="206" y="16"/>
                    </a:cubicBezTo>
                    <a:cubicBezTo>
                      <a:pt x="206" y="16"/>
                      <a:pt x="206" y="16"/>
                      <a:pt x="206" y="16"/>
                    </a:cubicBezTo>
                    <a:close/>
                    <a:moveTo>
                      <a:pt x="474" y="208"/>
                    </a:moveTo>
                    <a:cubicBezTo>
                      <a:pt x="440" y="208"/>
                      <a:pt x="364" y="244"/>
                      <a:pt x="334" y="258"/>
                    </a:cubicBezTo>
                    <a:cubicBezTo>
                      <a:pt x="304" y="244"/>
                      <a:pt x="226" y="208"/>
                      <a:pt x="192" y="208"/>
                    </a:cubicBezTo>
                    <a:cubicBezTo>
                      <a:pt x="60" y="208"/>
                      <a:pt x="0" y="318"/>
                      <a:pt x="0" y="452"/>
                    </a:cubicBezTo>
                    <a:cubicBezTo>
                      <a:pt x="0" y="470"/>
                      <a:pt x="2" y="488"/>
                      <a:pt x="6" y="506"/>
                    </a:cubicBezTo>
                    <a:cubicBezTo>
                      <a:pt x="32" y="668"/>
                      <a:pt x="168" y="794"/>
                      <a:pt x="332" y="794"/>
                    </a:cubicBezTo>
                    <a:cubicBezTo>
                      <a:pt x="496" y="794"/>
                      <a:pt x="632" y="670"/>
                      <a:pt x="658" y="508"/>
                    </a:cubicBezTo>
                    <a:cubicBezTo>
                      <a:pt x="662" y="490"/>
                      <a:pt x="666" y="472"/>
                      <a:pt x="666" y="452"/>
                    </a:cubicBezTo>
                    <a:cubicBezTo>
                      <a:pt x="668" y="318"/>
                      <a:pt x="604" y="208"/>
                      <a:pt x="474" y="208"/>
                    </a:cubicBezTo>
                    <a:cubicBezTo>
                      <a:pt x="474" y="208"/>
                      <a:pt x="474" y="208"/>
                      <a:pt x="474" y="208"/>
                    </a:cubicBezTo>
                    <a:close/>
                    <a:moveTo>
                      <a:pt x="238" y="324"/>
                    </a:moveTo>
                    <a:cubicBezTo>
                      <a:pt x="192" y="348"/>
                      <a:pt x="158" y="392"/>
                      <a:pt x="148" y="446"/>
                    </a:cubicBezTo>
                    <a:cubicBezTo>
                      <a:pt x="148" y="460"/>
                      <a:pt x="138" y="470"/>
                      <a:pt x="124" y="470"/>
                    </a:cubicBezTo>
                    <a:cubicBezTo>
                      <a:pt x="110" y="470"/>
                      <a:pt x="100" y="460"/>
                      <a:pt x="100" y="446"/>
                    </a:cubicBezTo>
                    <a:cubicBezTo>
                      <a:pt x="100" y="444"/>
                      <a:pt x="100" y="442"/>
                      <a:pt x="100" y="440"/>
                    </a:cubicBezTo>
                    <a:cubicBezTo>
                      <a:pt x="112" y="368"/>
                      <a:pt x="158" y="310"/>
                      <a:pt x="220" y="280"/>
                    </a:cubicBezTo>
                    <a:cubicBezTo>
                      <a:pt x="224" y="278"/>
                      <a:pt x="226" y="278"/>
                      <a:pt x="230" y="278"/>
                    </a:cubicBezTo>
                    <a:cubicBezTo>
                      <a:pt x="244" y="278"/>
                      <a:pt x="254" y="288"/>
                      <a:pt x="254" y="302"/>
                    </a:cubicBezTo>
                    <a:cubicBezTo>
                      <a:pt x="256" y="312"/>
                      <a:pt x="248" y="320"/>
                      <a:pt x="238" y="324"/>
                    </a:cubicBezTo>
                    <a:cubicBezTo>
                      <a:pt x="238" y="324"/>
                      <a:pt x="238" y="324"/>
                      <a:pt x="238" y="324"/>
                    </a:cubicBezTo>
                    <a:close/>
                  </a:path>
                </a:pathLst>
              </a:custGeom>
              <a:solidFill>
                <a:srgbClr val="DE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63" name="文本框 78"/>
              <p:cNvSpPr txBox="1">
                <a:spLocks noChangeArrowheads="1"/>
              </p:cNvSpPr>
              <p:nvPr/>
            </p:nvSpPr>
            <p:spPr bwMode="auto">
              <a:xfrm>
                <a:off x="5739719" y="5060950"/>
                <a:ext cx="1749425" cy="428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zh-CN" altLang="en-US" sz="1536" b="1">
                    <a:solidFill>
                      <a:srgbClr val="DE0000"/>
                    </a:solidFill>
                    <a:latin typeface="微软雅黑" panose="020B0503020204020204" pitchFamily="34" charset="-122"/>
                    <a:ea typeface="微软雅黑" panose="020B0503020204020204" pitchFamily="34" charset="-122"/>
                  </a:rPr>
                  <a:t>淀粉、糖</a:t>
                </a:r>
              </a:p>
            </p:txBody>
          </p:sp>
        </p:grpSp>
        <p:cxnSp>
          <p:nvCxnSpPr>
            <p:cNvPr id="13" name="直接箭头连接符 12"/>
            <p:cNvCxnSpPr/>
            <p:nvPr/>
          </p:nvCxnSpPr>
          <p:spPr>
            <a:xfrm flipV="1">
              <a:off x="3789673" y="5202238"/>
              <a:ext cx="0" cy="612775"/>
            </a:xfrm>
            <a:prstGeom prst="straightConnector1">
              <a:avLst/>
            </a:prstGeom>
            <a:ln w="127000">
              <a:solidFill>
                <a:srgbClr val="002060"/>
              </a:solidFill>
              <a:tailEnd type="stealth" w="med" len="sm"/>
            </a:ln>
          </p:spPr>
          <p:style>
            <a:lnRef idx="1">
              <a:schemeClr val="accent1"/>
            </a:lnRef>
            <a:fillRef idx="0">
              <a:schemeClr val="accent1"/>
            </a:fillRef>
            <a:effectRef idx="0">
              <a:schemeClr val="accent1"/>
            </a:effectRef>
            <a:fontRef idx="minor">
              <a:schemeClr val="tx1"/>
            </a:fontRef>
          </p:style>
        </p:cxnSp>
      </p:grpSp>
      <p:sp>
        <p:nvSpPr>
          <p:cNvPr id="47" name="矩形 46"/>
          <p:cNvSpPr/>
          <p:nvPr/>
        </p:nvSpPr>
        <p:spPr>
          <a:xfrm>
            <a:off x="228356" y="312959"/>
            <a:ext cx="6372225" cy="733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3600" b="1" dirty="0">
                <a:latin typeface="微软雅黑" panose="020B0503020204020204" pitchFamily="34" charset="-122"/>
                <a:ea typeface="微软雅黑" panose="020B0503020204020204" pitchFamily="34" charset="-122"/>
              </a:rPr>
              <a:t>1.1 </a:t>
            </a:r>
            <a:r>
              <a:rPr lang="zh-CN" altLang="en-US" sz="3600" b="1" dirty="0">
                <a:latin typeface="微软雅黑" panose="020B0503020204020204" pitchFamily="34" charset="-122"/>
                <a:ea typeface="微软雅黑" panose="020B0503020204020204" pitchFamily="34" charset="-122"/>
              </a:rPr>
              <a:t>植被遥感的概念</a:t>
            </a:r>
          </a:p>
        </p:txBody>
      </p:sp>
      <p:sp>
        <p:nvSpPr>
          <p:cNvPr id="48" name="矩形 27"/>
          <p:cNvSpPr>
            <a:spLocks noChangeArrowheads="1"/>
          </p:cNvSpPr>
          <p:nvPr/>
        </p:nvSpPr>
        <p:spPr bwMode="auto">
          <a:xfrm>
            <a:off x="4100407" y="466197"/>
            <a:ext cx="52514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a:lnSpc>
                <a:spcPct val="100000"/>
              </a:lnSpc>
              <a:spcBef>
                <a:spcPct val="0"/>
              </a:spcBef>
              <a:buFontTx/>
              <a:buNone/>
            </a:pPr>
            <a:r>
              <a:rPr lang="zh-CN" altLang="en-US" sz="2400" b="1" dirty="0">
                <a:latin typeface="微软雅黑" panose="020B0503020204020204" pitchFamily="34" charset="-122"/>
                <a:ea typeface="微软雅黑" panose="020B0503020204020204" pitchFamily="34" charset="-122"/>
              </a:rPr>
              <a:t>植被研究的意义</a:t>
            </a:r>
            <a:endParaRPr lang="zh-CN" altLang="en-US" sz="2400" dirty="0"/>
          </a:p>
        </p:txBody>
      </p:sp>
    </p:spTree>
    <p:extLst>
      <p:ext uri="{BB962C8B-B14F-4D97-AF65-F5344CB8AC3E}">
        <p14:creationId xmlns:p14="http://schemas.microsoft.com/office/powerpoint/2010/main" val="39073449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bwMode="auto">
          <a:xfrm>
            <a:off x="749652" y="3948662"/>
            <a:ext cx="3316745" cy="1658170"/>
          </a:xfrm>
          <a:prstGeom prst="parallelogram">
            <a:avLst/>
          </a:prstGeom>
          <a:gradFill flip="none" rotWithShape="1">
            <a:gsLst>
              <a:gs pos="0">
                <a:schemeClr val="accent6">
                  <a:lumMod val="67000"/>
                </a:schemeClr>
              </a:gs>
              <a:gs pos="23000">
                <a:schemeClr val="accent6">
                  <a:lumMod val="97000"/>
                  <a:lumOff val="3000"/>
                </a:schemeClr>
              </a:gs>
              <a:gs pos="100000">
                <a:schemeClr val="accent6">
                  <a:lumMod val="60000"/>
                  <a:lumOff val="40000"/>
                </a:schemeClr>
              </a:gs>
            </a:gsLst>
            <a:path path="circle">
              <a:fillToRect l="50000" t="50000" r="50000" b="50000"/>
            </a:path>
            <a:tileRect/>
          </a:gra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zh-CN" altLang="en-US">
              <a:solidFill>
                <a:srgbClr val="FFFFFF"/>
              </a:solidFill>
              <a:ea typeface="宋体" panose="02010600030101010101" pitchFamily="2" charset="-122"/>
            </a:endParaRPr>
          </a:p>
        </p:txBody>
      </p:sp>
      <p:sp>
        <p:nvSpPr>
          <p:cNvPr id="4" name="平行四边形 3"/>
          <p:cNvSpPr/>
          <p:nvPr/>
        </p:nvSpPr>
        <p:spPr bwMode="auto">
          <a:xfrm>
            <a:off x="2131934" y="4638990"/>
            <a:ext cx="552181" cy="276701"/>
          </a:xfrm>
          <a:prstGeom prst="parallelogram">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zh-CN" altLang="en-US">
              <a:solidFill>
                <a:srgbClr val="FFFFFF"/>
              </a:solidFill>
              <a:ea typeface="宋体" panose="02010600030101010101" pitchFamily="2" charset="-122"/>
            </a:endParaRPr>
          </a:p>
        </p:txBody>
      </p:sp>
      <p:sp>
        <p:nvSpPr>
          <p:cNvPr id="7182" name="Freeform 6"/>
          <p:cNvSpPr>
            <a:spLocks noEditPoints="1"/>
          </p:cNvSpPr>
          <p:nvPr/>
        </p:nvSpPr>
        <p:spPr bwMode="auto">
          <a:xfrm>
            <a:off x="2036856" y="1970723"/>
            <a:ext cx="743556" cy="602158"/>
          </a:xfrm>
          <a:custGeom>
            <a:avLst/>
            <a:gdLst>
              <a:gd name="T0" fmla="*/ 2147483646 w 1202"/>
              <a:gd name="T1" fmla="*/ 0 h 972"/>
              <a:gd name="T2" fmla="*/ 2147483646 w 1202"/>
              <a:gd name="T3" fmla="*/ 2147483646 h 972"/>
              <a:gd name="T4" fmla="*/ 2147483646 w 1202"/>
              <a:gd name="T5" fmla="*/ 2147483646 h 972"/>
              <a:gd name="T6" fmla="*/ 2147483646 w 1202"/>
              <a:gd name="T7" fmla="*/ 2147483646 h 972"/>
              <a:gd name="T8" fmla="*/ 2147483646 w 1202"/>
              <a:gd name="T9" fmla="*/ 0 h 972"/>
              <a:gd name="T10" fmla="*/ 2147483646 w 1202"/>
              <a:gd name="T11" fmla="*/ 2147483646 h 972"/>
              <a:gd name="T12" fmla="*/ 2147483646 w 1202"/>
              <a:gd name="T13" fmla="*/ 2147483646 h 972"/>
              <a:gd name="T14" fmla="*/ 2147483646 w 1202"/>
              <a:gd name="T15" fmla="*/ 2147483646 h 972"/>
              <a:gd name="T16" fmla="*/ 2147483646 w 1202"/>
              <a:gd name="T17" fmla="*/ 2147483646 h 972"/>
              <a:gd name="T18" fmla="*/ 2147483646 w 1202"/>
              <a:gd name="T19" fmla="*/ 2147483646 h 972"/>
              <a:gd name="T20" fmla="*/ 2147483646 w 1202"/>
              <a:gd name="T21" fmla="*/ 2147483646 h 972"/>
              <a:gd name="T22" fmla="*/ 0 w 1202"/>
              <a:gd name="T23" fmla="*/ 2147483646 h 972"/>
              <a:gd name="T24" fmla="*/ 2147483646 w 1202"/>
              <a:gd name="T25" fmla="*/ 2147483646 h 972"/>
              <a:gd name="T26" fmla="*/ 2147483646 w 1202"/>
              <a:gd name="T27" fmla="*/ 2147483646 h 972"/>
              <a:gd name="T28" fmla="*/ 2147483646 w 1202"/>
              <a:gd name="T29" fmla="*/ 2147483646 h 972"/>
              <a:gd name="T30" fmla="*/ 2147483646 w 1202"/>
              <a:gd name="T31" fmla="*/ 2147483646 h 972"/>
              <a:gd name="T32" fmla="*/ 2147483646 w 1202"/>
              <a:gd name="T33" fmla="*/ 2147483646 h 972"/>
              <a:gd name="T34" fmla="*/ 2147483646 w 1202"/>
              <a:gd name="T35" fmla="*/ 2147483646 h 972"/>
              <a:gd name="T36" fmla="*/ 2147483646 w 1202"/>
              <a:gd name="T37" fmla="*/ 2147483646 h 972"/>
              <a:gd name="T38" fmla="*/ 2147483646 w 1202"/>
              <a:gd name="T39" fmla="*/ 2147483646 h 972"/>
              <a:gd name="T40" fmla="*/ 2147483646 w 1202"/>
              <a:gd name="T41" fmla="*/ 2147483646 h 972"/>
              <a:gd name="T42" fmla="*/ 2147483646 w 1202"/>
              <a:gd name="T43" fmla="*/ 2147483646 h 972"/>
              <a:gd name="T44" fmla="*/ 2147483646 w 1202"/>
              <a:gd name="T45" fmla="*/ 2147483646 h 972"/>
              <a:gd name="T46" fmla="*/ 2147483646 w 1202"/>
              <a:gd name="T47" fmla="*/ 2147483646 h 972"/>
              <a:gd name="T48" fmla="*/ 2147483646 w 1202"/>
              <a:gd name="T49" fmla="*/ 2147483646 h 972"/>
              <a:gd name="T50" fmla="*/ 2147483646 w 1202"/>
              <a:gd name="T51" fmla="*/ 2147483646 h 972"/>
              <a:gd name="T52" fmla="*/ 2147483646 w 1202"/>
              <a:gd name="T53" fmla="*/ 2147483646 h 972"/>
              <a:gd name="T54" fmla="*/ 2147483646 w 1202"/>
              <a:gd name="T55" fmla="*/ 2147483646 h 972"/>
              <a:gd name="T56" fmla="*/ 2147483646 w 1202"/>
              <a:gd name="T57" fmla="*/ 2147483646 h 972"/>
              <a:gd name="T58" fmla="*/ 2147483646 w 1202"/>
              <a:gd name="T59" fmla="*/ 2147483646 h 972"/>
              <a:gd name="T60" fmla="*/ 2147483646 w 1202"/>
              <a:gd name="T61" fmla="*/ 2147483646 h 972"/>
              <a:gd name="T62" fmla="*/ 2147483646 w 1202"/>
              <a:gd name="T63" fmla="*/ 2147483646 h 972"/>
              <a:gd name="T64" fmla="*/ 2147483646 w 1202"/>
              <a:gd name="T65" fmla="*/ 2147483646 h 972"/>
              <a:gd name="T66" fmla="*/ 2147483646 w 1202"/>
              <a:gd name="T67" fmla="*/ 2147483646 h 972"/>
              <a:gd name="T68" fmla="*/ 2147483646 w 1202"/>
              <a:gd name="T69" fmla="*/ 2147483646 h 972"/>
              <a:gd name="T70" fmla="*/ 2147483646 w 1202"/>
              <a:gd name="T71" fmla="*/ 2147483646 h 972"/>
              <a:gd name="T72" fmla="*/ 2147483646 w 1202"/>
              <a:gd name="T73" fmla="*/ 2147483646 h 972"/>
              <a:gd name="T74" fmla="*/ 2147483646 w 1202"/>
              <a:gd name="T75" fmla="*/ 2147483646 h 972"/>
              <a:gd name="T76" fmla="*/ 2147483646 w 1202"/>
              <a:gd name="T77" fmla="*/ 2147483646 h 972"/>
              <a:gd name="T78" fmla="*/ 2147483646 w 1202"/>
              <a:gd name="T79" fmla="*/ 2147483646 h 972"/>
              <a:gd name="T80" fmla="*/ 2147483646 w 1202"/>
              <a:gd name="T81" fmla="*/ 2147483646 h 97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02" h="972">
                <a:moveTo>
                  <a:pt x="898" y="0"/>
                </a:moveTo>
                <a:lnTo>
                  <a:pt x="678" y="69"/>
                </a:lnTo>
                <a:lnTo>
                  <a:pt x="608" y="198"/>
                </a:lnTo>
                <a:lnTo>
                  <a:pt x="754" y="167"/>
                </a:lnTo>
                <a:lnTo>
                  <a:pt x="898" y="0"/>
                </a:lnTo>
                <a:close/>
                <a:moveTo>
                  <a:pt x="325" y="360"/>
                </a:moveTo>
                <a:lnTo>
                  <a:pt x="179" y="369"/>
                </a:lnTo>
                <a:lnTo>
                  <a:pt x="23" y="541"/>
                </a:lnTo>
                <a:lnTo>
                  <a:pt x="235" y="479"/>
                </a:lnTo>
                <a:lnTo>
                  <a:pt x="325" y="360"/>
                </a:lnTo>
                <a:close/>
                <a:moveTo>
                  <a:pt x="368" y="541"/>
                </a:moveTo>
                <a:lnTo>
                  <a:pt x="0" y="889"/>
                </a:lnTo>
                <a:lnTo>
                  <a:pt x="325" y="889"/>
                </a:lnTo>
                <a:lnTo>
                  <a:pt x="474" y="527"/>
                </a:lnTo>
                <a:lnTo>
                  <a:pt x="368" y="541"/>
                </a:lnTo>
                <a:close/>
                <a:moveTo>
                  <a:pt x="723" y="305"/>
                </a:moveTo>
                <a:lnTo>
                  <a:pt x="661" y="393"/>
                </a:lnTo>
                <a:lnTo>
                  <a:pt x="1049" y="431"/>
                </a:lnTo>
                <a:lnTo>
                  <a:pt x="1202" y="143"/>
                </a:lnTo>
                <a:lnTo>
                  <a:pt x="723" y="305"/>
                </a:lnTo>
                <a:close/>
                <a:moveTo>
                  <a:pt x="356" y="379"/>
                </a:moveTo>
                <a:lnTo>
                  <a:pt x="345" y="527"/>
                </a:lnTo>
                <a:lnTo>
                  <a:pt x="735" y="274"/>
                </a:lnTo>
                <a:lnTo>
                  <a:pt x="582" y="231"/>
                </a:lnTo>
                <a:lnTo>
                  <a:pt x="502" y="284"/>
                </a:lnTo>
                <a:lnTo>
                  <a:pt x="369" y="60"/>
                </a:lnTo>
                <a:lnTo>
                  <a:pt x="325" y="88"/>
                </a:lnTo>
                <a:lnTo>
                  <a:pt x="459" y="312"/>
                </a:lnTo>
                <a:lnTo>
                  <a:pt x="356" y="379"/>
                </a:lnTo>
                <a:close/>
                <a:moveTo>
                  <a:pt x="799" y="455"/>
                </a:moveTo>
                <a:lnTo>
                  <a:pt x="641" y="410"/>
                </a:lnTo>
                <a:lnTo>
                  <a:pt x="503" y="498"/>
                </a:lnTo>
                <a:lnTo>
                  <a:pt x="460" y="651"/>
                </a:lnTo>
                <a:lnTo>
                  <a:pt x="574" y="832"/>
                </a:lnTo>
                <a:lnTo>
                  <a:pt x="919" y="608"/>
                </a:lnTo>
                <a:lnTo>
                  <a:pt x="799" y="455"/>
                </a:lnTo>
                <a:close/>
                <a:moveTo>
                  <a:pt x="629" y="843"/>
                </a:moveTo>
                <a:lnTo>
                  <a:pt x="714" y="972"/>
                </a:lnTo>
                <a:lnTo>
                  <a:pt x="981" y="794"/>
                </a:lnTo>
                <a:lnTo>
                  <a:pt x="895" y="665"/>
                </a:lnTo>
                <a:lnTo>
                  <a:pt x="629" y="843"/>
                </a:lnTo>
                <a:close/>
              </a:path>
            </a:pathLst>
          </a:custGeom>
          <a:solidFill>
            <a:srgbClr val="27263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 name="组合 2"/>
          <p:cNvGrpSpPr>
            <a:grpSpLocks/>
          </p:cNvGrpSpPr>
          <p:nvPr/>
        </p:nvGrpSpPr>
        <p:grpSpPr bwMode="auto">
          <a:xfrm>
            <a:off x="2166064" y="3413952"/>
            <a:ext cx="483920" cy="1363998"/>
            <a:chOff x="2820988" y="3185547"/>
            <a:chExt cx="630237" cy="1776978"/>
          </a:xfrm>
        </p:grpSpPr>
        <p:grpSp>
          <p:nvGrpSpPr>
            <p:cNvPr id="7191" name="组合 15"/>
            <p:cNvGrpSpPr>
              <a:grpSpLocks noChangeAspect="1"/>
            </p:cNvGrpSpPr>
            <p:nvPr/>
          </p:nvGrpSpPr>
          <p:grpSpPr bwMode="auto">
            <a:xfrm>
              <a:off x="2907666" y="3185547"/>
              <a:ext cx="456879" cy="179961"/>
              <a:chOff x="2708390" y="3801364"/>
              <a:chExt cx="681038" cy="268288"/>
            </a:xfrm>
          </p:grpSpPr>
          <p:sp>
            <p:nvSpPr>
              <p:cNvPr id="7194" name="Oval 10"/>
              <p:cNvSpPr>
                <a:spLocks noChangeArrowheads="1"/>
              </p:cNvSpPr>
              <p:nvPr/>
            </p:nvSpPr>
            <p:spPr bwMode="auto">
              <a:xfrm>
                <a:off x="2708390" y="3801364"/>
                <a:ext cx="681038" cy="268288"/>
              </a:xfrm>
              <a:prstGeom prst="ellipse">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zh-CN" altLang="en-US" sz="1382"/>
              </a:p>
            </p:txBody>
          </p:sp>
          <p:sp>
            <p:nvSpPr>
              <p:cNvPr id="7195" name="Oval 11"/>
              <p:cNvSpPr>
                <a:spLocks noChangeArrowheads="1"/>
              </p:cNvSpPr>
              <p:nvPr/>
            </p:nvSpPr>
            <p:spPr bwMode="auto">
              <a:xfrm>
                <a:off x="2940165" y="3823589"/>
                <a:ext cx="219075" cy="227013"/>
              </a:xfrm>
              <a:prstGeom prst="ellipse">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zh-CN" altLang="en-US" sz="1382"/>
              </a:p>
            </p:txBody>
          </p:sp>
          <p:sp>
            <p:nvSpPr>
              <p:cNvPr id="7196" name="Freeform 12"/>
              <p:cNvSpPr>
                <a:spLocks/>
              </p:cNvSpPr>
              <p:nvPr/>
            </p:nvSpPr>
            <p:spPr bwMode="auto">
              <a:xfrm>
                <a:off x="3049703" y="3868039"/>
                <a:ext cx="65088" cy="66675"/>
              </a:xfrm>
              <a:custGeom>
                <a:avLst/>
                <a:gdLst>
                  <a:gd name="T0" fmla="*/ 0 w 24"/>
                  <a:gd name="T1" fmla="*/ 0 h 24"/>
                  <a:gd name="T2" fmla="*/ 2147483646 w 24"/>
                  <a:gd name="T3" fmla="*/ 2147483646 h 24"/>
                  <a:gd name="T4" fmla="*/ 0 60000 65536"/>
                  <a:gd name="T5" fmla="*/ 0 60000 65536"/>
                </a:gdLst>
                <a:ahLst/>
                <a:cxnLst>
                  <a:cxn ang="T4">
                    <a:pos x="T0" y="T1"/>
                  </a:cxn>
                  <a:cxn ang="T5">
                    <a:pos x="T2" y="T3"/>
                  </a:cxn>
                </a:cxnLst>
                <a:rect l="0" t="0" r="r" b="b"/>
                <a:pathLst>
                  <a:path w="24" h="24">
                    <a:moveTo>
                      <a:pt x="0" y="0"/>
                    </a:moveTo>
                    <a:cubicBezTo>
                      <a:pt x="14" y="0"/>
                      <a:pt x="24" y="11"/>
                      <a:pt x="24" y="24"/>
                    </a:cubicBezTo>
                  </a:path>
                </a:pathLst>
              </a:custGeom>
              <a:noFill/>
              <a:ln w="254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cxnSp>
          <p:nvCxnSpPr>
            <p:cNvPr id="18" name="直接连接符 17"/>
            <p:cNvCxnSpPr>
              <a:stCxn id="7195" idx="4"/>
              <a:endCxn id="4" idx="5"/>
            </p:cNvCxnSpPr>
            <p:nvPr/>
          </p:nvCxnSpPr>
          <p:spPr bwMode="auto">
            <a:xfrm flipH="1">
              <a:off x="2820988" y="3352287"/>
              <a:ext cx="315912" cy="1610238"/>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7195" idx="4"/>
              <a:endCxn id="4" idx="2"/>
            </p:cNvCxnSpPr>
            <p:nvPr/>
          </p:nvCxnSpPr>
          <p:spPr bwMode="auto">
            <a:xfrm>
              <a:off x="3136900" y="3352287"/>
              <a:ext cx="314325" cy="1610238"/>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5" name="组合 4"/>
          <p:cNvGrpSpPr>
            <a:grpSpLocks/>
          </p:cNvGrpSpPr>
          <p:nvPr/>
        </p:nvGrpSpPr>
        <p:grpSpPr bwMode="auto">
          <a:xfrm>
            <a:off x="749652" y="2554596"/>
            <a:ext cx="3316745" cy="3052235"/>
            <a:chOff x="976313" y="2066925"/>
            <a:chExt cx="4319587" cy="3975100"/>
          </a:xfrm>
        </p:grpSpPr>
        <p:cxnSp>
          <p:nvCxnSpPr>
            <p:cNvPr id="22" name="直接连接符 21"/>
            <p:cNvCxnSpPr/>
            <p:nvPr/>
          </p:nvCxnSpPr>
          <p:spPr bwMode="auto">
            <a:xfrm flipH="1">
              <a:off x="976313" y="2066925"/>
              <a:ext cx="2160587" cy="397510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auto">
            <a:xfrm>
              <a:off x="3136900" y="2090738"/>
              <a:ext cx="1619250" cy="3951287"/>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bwMode="auto">
            <a:xfrm>
              <a:off x="3119438" y="2066925"/>
              <a:ext cx="2176462" cy="181610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bwMode="auto">
            <a:xfrm flipH="1">
              <a:off x="1516063" y="2066925"/>
              <a:ext cx="1620837" cy="181610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48" name="圆角矩形 47"/>
          <p:cNvSpPr/>
          <p:nvPr/>
        </p:nvSpPr>
        <p:spPr>
          <a:xfrm>
            <a:off x="4941598" y="2669177"/>
            <a:ext cx="1658983" cy="536335"/>
          </a:xfrm>
          <a:prstGeom prst="roundRect">
            <a:avLst/>
          </a:prstGeom>
          <a:solidFill>
            <a:srgbClr val="00461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地面观测</a:t>
            </a:r>
            <a:endParaRPr lang="en-US" altLang="zh-CN"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7" name="圆角矩形 16"/>
          <p:cNvSpPr/>
          <p:nvPr/>
        </p:nvSpPr>
        <p:spPr>
          <a:xfrm>
            <a:off x="7508693" y="2669177"/>
            <a:ext cx="1658983" cy="536335"/>
          </a:xfrm>
          <a:prstGeom prst="roundRect">
            <a:avLst/>
          </a:prstGeom>
          <a:solidFill>
            <a:srgbClr val="00461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遥感观测</a:t>
            </a:r>
            <a:endParaRPr lang="en-US" altLang="zh-CN"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9" name="圆角矩形 18"/>
          <p:cNvSpPr/>
          <p:nvPr/>
        </p:nvSpPr>
        <p:spPr>
          <a:xfrm>
            <a:off x="6561117" y="2669177"/>
            <a:ext cx="847346" cy="53633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i="1" dirty="0">
                <a:solidFill>
                  <a:schemeClr val="tx1"/>
                </a:solidFill>
                <a:latin typeface="Arial Black" panose="020B0A04020102020204" pitchFamily="34" charset="0"/>
                <a:ea typeface="Malgun Gothic Semilight" panose="020B0502040204020203" pitchFamily="34" charset="-122"/>
                <a:cs typeface="Times New Roman" panose="02020603050405020304" pitchFamily="18" charset="0"/>
              </a:rPr>
              <a:t>VS</a:t>
            </a:r>
          </a:p>
        </p:txBody>
      </p:sp>
      <p:sp>
        <p:nvSpPr>
          <p:cNvPr id="7174" name="矩形 2"/>
          <p:cNvSpPr>
            <a:spLocks noChangeArrowheads="1"/>
          </p:cNvSpPr>
          <p:nvPr/>
        </p:nvSpPr>
        <p:spPr bwMode="auto">
          <a:xfrm>
            <a:off x="4727472" y="3361538"/>
            <a:ext cx="2053514" cy="1226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spcAft>
                <a:spcPts val="2764"/>
              </a:spcAft>
              <a:buClr>
                <a:srgbClr val="004611"/>
              </a:buClr>
              <a:buFont typeface="Wingdings" panose="05000000000000000000" pitchFamily="2" charset="2"/>
              <a:buChar char="p"/>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单点尺度观测</a:t>
            </a:r>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a:p>
            <a:pPr>
              <a:lnSpc>
                <a:spcPct val="100000"/>
              </a:lnSpc>
              <a:spcBef>
                <a:spcPct val="0"/>
              </a:spcBef>
              <a:spcAft>
                <a:spcPts val="2764"/>
              </a:spcAft>
              <a:buClr>
                <a:srgbClr val="004611"/>
              </a:buClr>
              <a:buFont typeface="Wingdings" panose="05000000000000000000" pitchFamily="2" charset="2"/>
              <a:buChar char="p"/>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空间不连续</a:t>
            </a:r>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7175" name="矩形 20"/>
          <p:cNvSpPr>
            <a:spLocks noChangeArrowheads="1"/>
          </p:cNvSpPr>
          <p:nvPr/>
        </p:nvSpPr>
        <p:spPr bwMode="auto">
          <a:xfrm>
            <a:off x="7195428" y="3335533"/>
            <a:ext cx="2120419" cy="1226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spcAft>
                <a:spcPts val="2764"/>
              </a:spcAft>
              <a:buClr>
                <a:srgbClr val="004611"/>
              </a:buClr>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区域尺度观测</a:t>
            </a:r>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a:p>
            <a:pPr>
              <a:lnSpc>
                <a:spcPct val="100000"/>
              </a:lnSpc>
              <a:spcBef>
                <a:spcPct val="0"/>
              </a:spcBef>
              <a:spcAft>
                <a:spcPts val="2764"/>
              </a:spcAft>
              <a:buClr>
                <a:srgbClr val="004611"/>
              </a:buClr>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空间连续</a:t>
            </a:r>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23" name="矩形 22"/>
          <p:cNvSpPr/>
          <p:nvPr/>
        </p:nvSpPr>
        <p:spPr>
          <a:xfrm>
            <a:off x="137742" y="1060172"/>
            <a:ext cx="4892840" cy="563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764" b="1" dirty="0">
                <a:latin typeface="微软雅黑" panose="020B0503020204020204" pitchFamily="34" charset="-122"/>
                <a:ea typeface="微软雅黑" panose="020B0503020204020204" pitchFamily="34" charset="-122"/>
              </a:rPr>
              <a:t>1.1 </a:t>
            </a:r>
            <a:r>
              <a:rPr lang="zh-CN" altLang="en-US" sz="2764" b="1" dirty="0">
                <a:latin typeface="微软雅黑" panose="020B0503020204020204" pitchFamily="34" charset="-122"/>
                <a:ea typeface="微软雅黑" panose="020B0503020204020204" pitchFamily="34" charset="-122"/>
              </a:rPr>
              <a:t>植被遥感的概念</a:t>
            </a:r>
          </a:p>
        </p:txBody>
      </p:sp>
      <p:sp>
        <p:nvSpPr>
          <p:cNvPr id="7183" name="矩形 27"/>
          <p:cNvSpPr>
            <a:spLocks noChangeArrowheads="1"/>
          </p:cNvSpPr>
          <p:nvPr/>
        </p:nvSpPr>
        <p:spPr bwMode="auto">
          <a:xfrm>
            <a:off x="5329222" y="1268611"/>
            <a:ext cx="4032266" cy="37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a:lnSpc>
                <a:spcPct val="100000"/>
              </a:lnSpc>
              <a:spcBef>
                <a:spcPct val="0"/>
              </a:spcBef>
              <a:buFontTx/>
              <a:buNone/>
            </a:pPr>
            <a:r>
              <a:rPr lang="zh-CN" altLang="en-US" sz="1843" b="1">
                <a:solidFill>
                  <a:schemeClr val="bg1"/>
                </a:solidFill>
                <a:latin typeface="微软雅黑" panose="020B0503020204020204" pitchFamily="34" charset="-122"/>
                <a:ea typeface="微软雅黑" panose="020B0503020204020204" pitchFamily="34" charset="-122"/>
              </a:rPr>
              <a:t>植被遥感研究的意义</a:t>
            </a:r>
            <a:endParaRPr lang="zh-CN" altLang="en-US" sz="1843">
              <a:solidFill>
                <a:schemeClr val="bg1"/>
              </a:solidFill>
            </a:endParaRPr>
          </a:p>
        </p:txBody>
      </p:sp>
      <p:grpSp>
        <p:nvGrpSpPr>
          <p:cNvPr id="6" name="组合 5"/>
          <p:cNvGrpSpPr>
            <a:grpSpLocks/>
          </p:cNvGrpSpPr>
          <p:nvPr/>
        </p:nvGrpSpPr>
        <p:grpSpPr bwMode="auto">
          <a:xfrm>
            <a:off x="4941598" y="4948601"/>
            <a:ext cx="4099307" cy="861458"/>
            <a:chOff x="6435725" y="5185450"/>
            <a:chExt cx="5338761" cy="1121091"/>
          </a:xfrm>
        </p:grpSpPr>
        <p:sp>
          <p:nvSpPr>
            <p:cNvPr id="27" name="MH_Other_1"/>
            <p:cNvSpPr>
              <a:spLocks/>
            </p:cNvSpPr>
            <p:nvPr>
              <p:custDataLst>
                <p:tags r:id="rId1"/>
              </p:custDataLst>
            </p:nvPr>
          </p:nvSpPr>
          <p:spPr bwMode="auto">
            <a:xfrm>
              <a:off x="6435725" y="5185450"/>
              <a:ext cx="511175" cy="445756"/>
            </a:xfrm>
            <a:custGeom>
              <a:avLst/>
              <a:gdLst>
                <a:gd name="T0" fmla="*/ 979217 w 2433638"/>
                <a:gd name="T1" fmla="*/ 1098870 h 2124076"/>
                <a:gd name="T2" fmla="*/ 173881 w 2433638"/>
                <a:gd name="T3" fmla="*/ 432901 h 2124076"/>
                <a:gd name="T4" fmla="*/ 155458 w 2433638"/>
                <a:gd name="T5" fmla="*/ 437460 h 2124076"/>
                <a:gd name="T6" fmla="*/ 139312 w 2433638"/>
                <a:gd name="T7" fmla="*/ 446991 h 2124076"/>
                <a:gd name="T8" fmla="*/ 126684 w 2433638"/>
                <a:gd name="T9" fmla="*/ 460667 h 2124076"/>
                <a:gd name="T10" fmla="*/ 118611 w 2433638"/>
                <a:gd name="T11" fmla="*/ 477036 h 2124076"/>
                <a:gd name="T12" fmla="*/ 115713 w 2433638"/>
                <a:gd name="T13" fmla="*/ 496099 h 2124076"/>
                <a:gd name="T14" fmla="*/ 117576 w 2433638"/>
                <a:gd name="T15" fmla="*/ 1502909 h 2124076"/>
                <a:gd name="T16" fmla="*/ 125029 w 2433638"/>
                <a:gd name="T17" fmla="*/ 1520107 h 2124076"/>
                <a:gd name="T18" fmla="*/ 137035 w 2433638"/>
                <a:gd name="T19" fmla="*/ 1534197 h 2124076"/>
                <a:gd name="T20" fmla="*/ 152560 w 2433638"/>
                <a:gd name="T21" fmla="*/ 1544350 h 2124076"/>
                <a:gd name="T22" fmla="*/ 170776 w 2433638"/>
                <a:gd name="T23" fmla="*/ 1549944 h 2124076"/>
                <a:gd name="T24" fmla="*/ 1002920 w 2433638"/>
                <a:gd name="T25" fmla="*/ 1550566 h 2124076"/>
                <a:gd name="T26" fmla="*/ 1021550 w 2433638"/>
                <a:gd name="T27" fmla="*/ 1545800 h 2124076"/>
                <a:gd name="T28" fmla="*/ 1037696 w 2433638"/>
                <a:gd name="T29" fmla="*/ 1536269 h 2124076"/>
                <a:gd name="T30" fmla="*/ 1050116 w 2433638"/>
                <a:gd name="T31" fmla="*/ 1522800 h 2124076"/>
                <a:gd name="T32" fmla="*/ 1058396 w 2433638"/>
                <a:gd name="T33" fmla="*/ 1506017 h 2124076"/>
                <a:gd name="T34" fmla="*/ 1061294 w 2433638"/>
                <a:gd name="T35" fmla="*/ 1487161 h 2124076"/>
                <a:gd name="T36" fmla="*/ 1061087 w 2433638"/>
                <a:gd name="T37" fmla="*/ 492784 h 2124076"/>
                <a:gd name="T38" fmla="*/ 1057361 w 2433638"/>
                <a:gd name="T39" fmla="*/ 474342 h 2124076"/>
                <a:gd name="T40" fmla="*/ 1048253 w 2433638"/>
                <a:gd name="T41" fmla="*/ 457973 h 2124076"/>
                <a:gd name="T42" fmla="*/ 1035212 w 2433638"/>
                <a:gd name="T43" fmla="*/ 445126 h 2124076"/>
                <a:gd name="T44" fmla="*/ 1018859 w 2433638"/>
                <a:gd name="T45" fmla="*/ 436424 h 2124076"/>
                <a:gd name="T46" fmla="*/ 999608 w 2433638"/>
                <a:gd name="T47" fmla="*/ 432694 h 2124076"/>
                <a:gd name="T48" fmla="*/ 1176801 w 2433638"/>
                <a:gd name="T49" fmla="*/ 1487161 h 2124076"/>
                <a:gd name="T50" fmla="*/ 1168728 w 2433638"/>
                <a:gd name="T51" fmla="*/ 1539792 h 2124076"/>
                <a:gd name="T52" fmla="*/ 1145957 w 2433638"/>
                <a:gd name="T53" fmla="*/ 1585998 h 2124076"/>
                <a:gd name="T54" fmla="*/ 1111182 w 2433638"/>
                <a:gd name="T55" fmla="*/ 1623502 h 2124076"/>
                <a:gd name="T56" fmla="*/ 1066469 w 2433638"/>
                <a:gd name="T57" fmla="*/ 1649818 h 2124076"/>
                <a:gd name="T58" fmla="*/ 1014719 w 2433638"/>
                <a:gd name="T59" fmla="*/ 1662871 h 2124076"/>
                <a:gd name="T60" fmla="*/ 153180 w 2433638"/>
                <a:gd name="T61" fmla="*/ 1661628 h 2124076"/>
                <a:gd name="T62" fmla="*/ 102466 w 2433638"/>
                <a:gd name="T63" fmla="*/ 1646295 h 2124076"/>
                <a:gd name="T64" fmla="*/ 59409 w 2433638"/>
                <a:gd name="T65" fmla="*/ 1617908 h 2124076"/>
                <a:gd name="T66" fmla="*/ 26289 w 2433638"/>
                <a:gd name="T67" fmla="*/ 1578746 h 2124076"/>
                <a:gd name="T68" fmla="*/ 6003 w 2433638"/>
                <a:gd name="T69" fmla="*/ 1531296 h 2124076"/>
                <a:gd name="T70" fmla="*/ 0 w 2433638"/>
                <a:gd name="T71" fmla="*/ 496099 h 2124076"/>
                <a:gd name="T72" fmla="*/ 8280 w 2433638"/>
                <a:gd name="T73" fmla="*/ 443676 h 2124076"/>
                <a:gd name="T74" fmla="*/ 31050 w 2433638"/>
                <a:gd name="T75" fmla="*/ 397469 h 2124076"/>
                <a:gd name="T76" fmla="*/ 66033 w 2433638"/>
                <a:gd name="T77" fmla="*/ 359965 h 2124076"/>
                <a:gd name="T78" fmla="*/ 110331 w 2433638"/>
                <a:gd name="T79" fmla="*/ 333442 h 2124076"/>
                <a:gd name="T80" fmla="*/ 162081 w 2433638"/>
                <a:gd name="T81" fmla="*/ 320596 h 2124076"/>
                <a:gd name="T82" fmla="*/ 1023827 w 2433638"/>
                <a:gd name="T83" fmla="*/ 321425 h 2124076"/>
                <a:gd name="T84" fmla="*/ 1074749 w 2433638"/>
                <a:gd name="T85" fmla="*/ 336966 h 2124076"/>
                <a:gd name="T86" fmla="*/ 1117806 w 2433638"/>
                <a:gd name="T87" fmla="*/ 365352 h 2124076"/>
                <a:gd name="T88" fmla="*/ 1150512 w 2433638"/>
                <a:gd name="T89" fmla="*/ 404514 h 2124076"/>
                <a:gd name="T90" fmla="*/ 1171005 w 2433638"/>
                <a:gd name="T91" fmla="*/ 451964 h 2124076"/>
                <a:gd name="T92" fmla="*/ 1176801 w 2433638"/>
                <a:gd name="T93" fmla="*/ 497443 h 2124076"/>
                <a:gd name="T94" fmla="*/ 1779124 w 2433638"/>
                <a:gd name="T95" fmla="*/ 2694 h 2124076"/>
                <a:gd name="T96" fmla="*/ 1821773 w 2433638"/>
                <a:gd name="T97" fmla="*/ 17411 h 2124076"/>
                <a:gd name="T98" fmla="*/ 1859246 w 2433638"/>
                <a:gd name="T99" fmla="*/ 44565 h 2124076"/>
                <a:gd name="T100" fmla="*/ 1887196 w 2433638"/>
                <a:gd name="T101" fmla="*/ 81253 h 2124076"/>
                <a:gd name="T102" fmla="*/ 1902101 w 2433638"/>
                <a:gd name="T103" fmla="*/ 122915 h 2124076"/>
                <a:gd name="T104" fmla="*/ 1904172 w 2433638"/>
                <a:gd name="T105" fmla="*/ 166444 h 2124076"/>
                <a:gd name="T106" fmla="*/ 1893406 w 2433638"/>
                <a:gd name="T107" fmla="*/ 209142 h 2124076"/>
                <a:gd name="T108" fmla="*/ 1870011 w 2433638"/>
                <a:gd name="T109" fmla="*/ 247696 h 2124076"/>
                <a:gd name="T110" fmla="*/ 1645796 w 2433638"/>
                <a:gd name="T111" fmla="*/ 39175 h 2124076"/>
                <a:gd name="T112" fmla="*/ 1684511 w 2433638"/>
                <a:gd name="T113" fmla="*/ 14302 h 2124076"/>
                <a:gd name="T114" fmla="*/ 1727160 w 2433638"/>
                <a:gd name="T115" fmla="*/ 1658 h 212407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433638" h="2124076">
                  <a:moveTo>
                    <a:pt x="713371" y="1577975"/>
                  </a:moveTo>
                  <a:lnTo>
                    <a:pt x="804863" y="1667192"/>
                  </a:lnTo>
                  <a:lnTo>
                    <a:pt x="574675" y="1801813"/>
                  </a:lnTo>
                  <a:lnTo>
                    <a:pt x="713371" y="1577975"/>
                  </a:lnTo>
                  <a:close/>
                  <a:moveTo>
                    <a:pt x="994071" y="1152525"/>
                  </a:moveTo>
                  <a:lnTo>
                    <a:pt x="1250950" y="1402947"/>
                  </a:lnTo>
                  <a:lnTo>
                    <a:pt x="852445" y="1631950"/>
                  </a:lnTo>
                  <a:lnTo>
                    <a:pt x="757237" y="1538868"/>
                  </a:lnTo>
                  <a:lnTo>
                    <a:pt x="994071" y="1152525"/>
                  </a:lnTo>
                  <a:close/>
                  <a:moveTo>
                    <a:pt x="230859" y="552164"/>
                  </a:moveTo>
                  <a:lnTo>
                    <a:pt x="226364" y="552428"/>
                  </a:lnTo>
                  <a:lnTo>
                    <a:pt x="222133" y="552693"/>
                  </a:lnTo>
                  <a:lnTo>
                    <a:pt x="218166" y="553222"/>
                  </a:lnTo>
                  <a:lnTo>
                    <a:pt x="213935" y="553751"/>
                  </a:lnTo>
                  <a:lnTo>
                    <a:pt x="209968" y="554809"/>
                  </a:lnTo>
                  <a:lnTo>
                    <a:pt x="206266" y="555867"/>
                  </a:lnTo>
                  <a:lnTo>
                    <a:pt x="202299" y="557190"/>
                  </a:lnTo>
                  <a:lnTo>
                    <a:pt x="198597" y="558513"/>
                  </a:lnTo>
                  <a:lnTo>
                    <a:pt x="194895" y="560100"/>
                  </a:lnTo>
                  <a:lnTo>
                    <a:pt x="191457" y="561952"/>
                  </a:lnTo>
                  <a:lnTo>
                    <a:pt x="187755" y="564068"/>
                  </a:lnTo>
                  <a:lnTo>
                    <a:pt x="184582" y="565920"/>
                  </a:lnTo>
                  <a:lnTo>
                    <a:pt x="181144" y="568301"/>
                  </a:lnTo>
                  <a:lnTo>
                    <a:pt x="177971" y="570682"/>
                  </a:lnTo>
                  <a:lnTo>
                    <a:pt x="175062" y="573063"/>
                  </a:lnTo>
                  <a:lnTo>
                    <a:pt x="171888" y="575708"/>
                  </a:lnTo>
                  <a:lnTo>
                    <a:pt x="169244" y="578883"/>
                  </a:lnTo>
                  <a:lnTo>
                    <a:pt x="166599" y="581793"/>
                  </a:lnTo>
                  <a:lnTo>
                    <a:pt x="164219" y="584703"/>
                  </a:lnTo>
                  <a:lnTo>
                    <a:pt x="161839" y="588142"/>
                  </a:lnTo>
                  <a:lnTo>
                    <a:pt x="159724" y="591316"/>
                  </a:lnTo>
                  <a:lnTo>
                    <a:pt x="157608" y="594491"/>
                  </a:lnTo>
                  <a:lnTo>
                    <a:pt x="156022" y="598194"/>
                  </a:lnTo>
                  <a:lnTo>
                    <a:pt x="154435" y="601633"/>
                  </a:lnTo>
                  <a:lnTo>
                    <a:pt x="152848" y="605601"/>
                  </a:lnTo>
                  <a:lnTo>
                    <a:pt x="151526" y="609041"/>
                  </a:lnTo>
                  <a:lnTo>
                    <a:pt x="150204" y="613009"/>
                  </a:lnTo>
                  <a:lnTo>
                    <a:pt x="149411" y="616977"/>
                  </a:lnTo>
                  <a:lnTo>
                    <a:pt x="148882" y="620945"/>
                  </a:lnTo>
                  <a:lnTo>
                    <a:pt x="148088" y="624913"/>
                  </a:lnTo>
                  <a:lnTo>
                    <a:pt x="147824" y="629146"/>
                  </a:lnTo>
                  <a:lnTo>
                    <a:pt x="147824" y="633378"/>
                  </a:lnTo>
                  <a:lnTo>
                    <a:pt x="147824" y="1898686"/>
                  </a:lnTo>
                  <a:lnTo>
                    <a:pt x="147824" y="1902918"/>
                  </a:lnTo>
                  <a:lnTo>
                    <a:pt x="148088" y="1906887"/>
                  </a:lnTo>
                  <a:lnTo>
                    <a:pt x="148882" y="1911119"/>
                  </a:lnTo>
                  <a:lnTo>
                    <a:pt x="149411" y="1915087"/>
                  </a:lnTo>
                  <a:lnTo>
                    <a:pt x="150204" y="1918791"/>
                  </a:lnTo>
                  <a:lnTo>
                    <a:pt x="151526" y="1922759"/>
                  </a:lnTo>
                  <a:lnTo>
                    <a:pt x="152848" y="1926463"/>
                  </a:lnTo>
                  <a:lnTo>
                    <a:pt x="154435" y="1930166"/>
                  </a:lnTo>
                  <a:lnTo>
                    <a:pt x="156022" y="1933605"/>
                  </a:lnTo>
                  <a:lnTo>
                    <a:pt x="157608" y="1937309"/>
                  </a:lnTo>
                  <a:lnTo>
                    <a:pt x="159724" y="1940748"/>
                  </a:lnTo>
                  <a:lnTo>
                    <a:pt x="161839" y="1944187"/>
                  </a:lnTo>
                  <a:lnTo>
                    <a:pt x="164219" y="1947097"/>
                  </a:lnTo>
                  <a:lnTo>
                    <a:pt x="166599" y="1950272"/>
                  </a:lnTo>
                  <a:lnTo>
                    <a:pt x="169244" y="1953446"/>
                  </a:lnTo>
                  <a:lnTo>
                    <a:pt x="171888" y="1956091"/>
                  </a:lnTo>
                  <a:lnTo>
                    <a:pt x="175062" y="1958737"/>
                  </a:lnTo>
                  <a:lnTo>
                    <a:pt x="177971" y="1961382"/>
                  </a:lnTo>
                  <a:lnTo>
                    <a:pt x="181144" y="1963763"/>
                  </a:lnTo>
                  <a:lnTo>
                    <a:pt x="184582" y="1965880"/>
                  </a:lnTo>
                  <a:lnTo>
                    <a:pt x="187755" y="1967996"/>
                  </a:lnTo>
                  <a:lnTo>
                    <a:pt x="191457" y="1970112"/>
                  </a:lnTo>
                  <a:lnTo>
                    <a:pt x="194895" y="1971700"/>
                  </a:lnTo>
                  <a:lnTo>
                    <a:pt x="198597" y="1973551"/>
                  </a:lnTo>
                  <a:lnTo>
                    <a:pt x="202299" y="1974874"/>
                  </a:lnTo>
                  <a:lnTo>
                    <a:pt x="206266" y="1976197"/>
                  </a:lnTo>
                  <a:lnTo>
                    <a:pt x="209968" y="1977255"/>
                  </a:lnTo>
                  <a:lnTo>
                    <a:pt x="213935" y="1978049"/>
                  </a:lnTo>
                  <a:lnTo>
                    <a:pt x="218166" y="1978842"/>
                  </a:lnTo>
                  <a:lnTo>
                    <a:pt x="222133" y="1979636"/>
                  </a:lnTo>
                  <a:lnTo>
                    <a:pt x="226364" y="1979900"/>
                  </a:lnTo>
                  <a:lnTo>
                    <a:pt x="230859" y="1979900"/>
                  </a:lnTo>
                  <a:lnTo>
                    <a:pt x="1273033" y="1979900"/>
                  </a:lnTo>
                  <a:lnTo>
                    <a:pt x="1276999" y="1979900"/>
                  </a:lnTo>
                  <a:lnTo>
                    <a:pt x="1281230" y="1979636"/>
                  </a:lnTo>
                  <a:lnTo>
                    <a:pt x="1285461" y="1978842"/>
                  </a:lnTo>
                  <a:lnTo>
                    <a:pt x="1289693" y="1978049"/>
                  </a:lnTo>
                  <a:lnTo>
                    <a:pt x="1293395" y="1977255"/>
                  </a:lnTo>
                  <a:lnTo>
                    <a:pt x="1297626" y="1976197"/>
                  </a:lnTo>
                  <a:lnTo>
                    <a:pt x="1301593" y="1974874"/>
                  </a:lnTo>
                  <a:lnTo>
                    <a:pt x="1305030" y="1973551"/>
                  </a:lnTo>
                  <a:lnTo>
                    <a:pt x="1308997" y="1971700"/>
                  </a:lnTo>
                  <a:lnTo>
                    <a:pt x="1312435" y="1970112"/>
                  </a:lnTo>
                  <a:lnTo>
                    <a:pt x="1315873" y="1967996"/>
                  </a:lnTo>
                  <a:lnTo>
                    <a:pt x="1319310" y="1965880"/>
                  </a:lnTo>
                  <a:lnTo>
                    <a:pt x="1322484" y="1963763"/>
                  </a:lnTo>
                  <a:lnTo>
                    <a:pt x="1325657" y="1961382"/>
                  </a:lnTo>
                  <a:lnTo>
                    <a:pt x="1328566" y="1958737"/>
                  </a:lnTo>
                  <a:lnTo>
                    <a:pt x="1331475" y="1956091"/>
                  </a:lnTo>
                  <a:lnTo>
                    <a:pt x="1334119" y="1953446"/>
                  </a:lnTo>
                  <a:lnTo>
                    <a:pt x="1336764" y="1950272"/>
                  </a:lnTo>
                  <a:lnTo>
                    <a:pt x="1339144" y="1947097"/>
                  </a:lnTo>
                  <a:lnTo>
                    <a:pt x="1341524" y="1944187"/>
                  </a:lnTo>
                  <a:lnTo>
                    <a:pt x="1343639" y="1940748"/>
                  </a:lnTo>
                  <a:lnTo>
                    <a:pt x="1345755" y="1937309"/>
                  </a:lnTo>
                  <a:lnTo>
                    <a:pt x="1347606" y="1933605"/>
                  </a:lnTo>
                  <a:lnTo>
                    <a:pt x="1349457" y="1930166"/>
                  </a:lnTo>
                  <a:lnTo>
                    <a:pt x="1350779" y="1926463"/>
                  </a:lnTo>
                  <a:lnTo>
                    <a:pt x="1352101" y="1922759"/>
                  </a:lnTo>
                  <a:lnTo>
                    <a:pt x="1353159" y="1918791"/>
                  </a:lnTo>
                  <a:lnTo>
                    <a:pt x="1354217" y="1915087"/>
                  </a:lnTo>
                  <a:lnTo>
                    <a:pt x="1354746" y="1911119"/>
                  </a:lnTo>
                  <a:lnTo>
                    <a:pt x="1355275" y="1906887"/>
                  </a:lnTo>
                  <a:lnTo>
                    <a:pt x="1355539" y="1902918"/>
                  </a:lnTo>
                  <a:lnTo>
                    <a:pt x="1355804" y="1898686"/>
                  </a:lnTo>
                  <a:lnTo>
                    <a:pt x="1355804" y="1327749"/>
                  </a:lnTo>
                  <a:lnTo>
                    <a:pt x="1312492" y="1370013"/>
                  </a:lnTo>
                  <a:lnTo>
                    <a:pt x="1031875" y="1095852"/>
                  </a:lnTo>
                  <a:lnTo>
                    <a:pt x="1355804" y="779295"/>
                  </a:lnTo>
                  <a:lnTo>
                    <a:pt x="1355804" y="633378"/>
                  </a:lnTo>
                  <a:lnTo>
                    <a:pt x="1355539" y="629146"/>
                  </a:lnTo>
                  <a:lnTo>
                    <a:pt x="1355275" y="624913"/>
                  </a:lnTo>
                  <a:lnTo>
                    <a:pt x="1354746" y="620945"/>
                  </a:lnTo>
                  <a:lnTo>
                    <a:pt x="1354217" y="616977"/>
                  </a:lnTo>
                  <a:lnTo>
                    <a:pt x="1353159" y="613009"/>
                  </a:lnTo>
                  <a:lnTo>
                    <a:pt x="1352101" y="609041"/>
                  </a:lnTo>
                  <a:lnTo>
                    <a:pt x="1350779" y="605601"/>
                  </a:lnTo>
                  <a:lnTo>
                    <a:pt x="1349457" y="601633"/>
                  </a:lnTo>
                  <a:lnTo>
                    <a:pt x="1347606" y="598194"/>
                  </a:lnTo>
                  <a:lnTo>
                    <a:pt x="1345755" y="594491"/>
                  </a:lnTo>
                  <a:lnTo>
                    <a:pt x="1343639" y="591316"/>
                  </a:lnTo>
                  <a:lnTo>
                    <a:pt x="1341524" y="588142"/>
                  </a:lnTo>
                  <a:lnTo>
                    <a:pt x="1339144" y="584703"/>
                  </a:lnTo>
                  <a:lnTo>
                    <a:pt x="1336764" y="581793"/>
                  </a:lnTo>
                  <a:lnTo>
                    <a:pt x="1334119" y="578883"/>
                  </a:lnTo>
                  <a:lnTo>
                    <a:pt x="1331475" y="575708"/>
                  </a:lnTo>
                  <a:lnTo>
                    <a:pt x="1328566" y="573063"/>
                  </a:lnTo>
                  <a:lnTo>
                    <a:pt x="1325657" y="570682"/>
                  </a:lnTo>
                  <a:lnTo>
                    <a:pt x="1322484" y="568301"/>
                  </a:lnTo>
                  <a:lnTo>
                    <a:pt x="1319310" y="565920"/>
                  </a:lnTo>
                  <a:lnTo>
                    <a:pt x="1315873" y="564068"/>
                  </a:lnTo>
                  <a:lnTo>
                    <a:pt x="1312435" y="561952"/>
                  </a:lnTo>
                  <a:lnTo>
                    <a:pt x="1308997" y="560100"/>
                  </a:lnTo>
                  <a:lnTo>
                    <a:pt x="1305030" y="558513"/>
                  </a:lnTo>
                  <a:lnTo>
                    <a:pt x="1301593" y="557190"/>
                  </a:lnTo>
                  <a:lnTo>
                    <a:pt x="1297626" y="555867"/>
                  </a:lnTo>
                  <a:lnTo>
                    <a:pt x="1293395" y="554809"/>
                  </a:lnTo>
                  <a:lnTo>
                    <a:pt x="1289693" y="553751"/>
                  </a:lnTo>
                  <a:lnTo>
                    <a:pt x="1285461" y="553222"/>
                  </a:lnTo>
                  <a:lnTo>
                    <a:pt x="1281230" y="552693"/>
                  </a:lnTo>
                  <a:lnTo>
                    <a:pt x="1276999" y="552428"/>
                  </a:lnTo>
                  <a:lnTo>
                    <a:pt x="1273033" y="552164"/>
                  </a:lnTo>
                  <a:lnTo>
                    <a:pt x="230859" y="552164"/>
                  </a:lnTo>
                  <a:close/>
                  <a:moveTo>
                    <a:pt x="1950691" y="197947"/>
                  </a:moveTo>
                  <a:lnTo>
                    <a:pt x="2231837" y="472902"/>
                  </a:lnTo>
                  <a:lnTo>
                    <a:pt x="1503363" y="1183758"/>
                  </a:lnTo>
                  <a:lnTo>
                    <a:pt x="1503363" y="1898686"/>
                  </a:lnTo>
                  <a:lnTo>
                    <a:pt x="1503099" y="1910326"/>
                  </a:lnTo>
                  <a:lnTo>
                    <a:pt x="1502305" y="1921701"/>
                  </a:lnTo>
                  <a:lnTo>
                    <a:pt x="1500719" y="1933076"/>
                  </a:lnTo>
                  <a:lnTo>
                    <a:pt x="1498603" y="1944187"/>
                  </a:lnTo>
                  <a:lnTo>
                    <a:pt x="1495959" y="1955033"/>
                  </a:lnTo>
                  <a:lnTo>
                    <a:pt x="1493050" y="1965880"/>
                  </a:lnTo>
                  <a:lnTo>
                    <a:pt x="1489348" y="1976197"/>
                  </a:lnTo>
                  <a:lnTo>
                    <a:pt x="1485381" y="1986249"/>
                  </a:lnTo>
                  <a:lnTo>
                    <a:pt x="1480621" y="1996567"/>
                  </a:lnTo>
                  <a:lnTo>
                    <a:pt x="1475332" y="2006090"/>
                  </a:lnTo>
                  <a:lnTo>
                    <a:pt x="1469779" y="2015614"/>
                  </a:lnTo>
                  <a:lnTo>
                    <a:pt x="1463961" y="2024873"/>
                  </a:lnTo>
                  <a:lnTo>
                    <a:pt x="1457614" y="2033338"/>
                  </a:lnTo>
                  <a:lnTo>
                    <a:pt x="1450739" y="2042068"/>
                  </a:lnTo>
                  <a:lnTo>
                    <a:pt x="1443334" y="2050004"/>
                  </a:lnTo>
                  <a:lnTo>
                    <a:pt x="1435930" y="2057940"/>
                  </a:lnTo>
                  <a:lnTo>
                    <a:pt x="1427997" y="2065612"/>
                  </a:lnTo>
                  <a:lnTo>
                    <a:pt x="1419535" y="2072755"/>
                  </a:lnTo>
                  <a:lnTo>
                    <a:pt x="1410543" y="2079104"/>
                  </a:lnTo>
                  <a:lnTo>
                    <a:pt x="1401817" y="2085453"/>
                  </a:lnTo>
                  <a:lnTo>
                    <a:pt x="1392561" y="2091273"/>
                  </a:lnTo>
                  <a:lnTo>
                    <a:pt x="1382777" y="2096828"/>
                  </a:lnTo>
                  <a:lnTo>
                    <a:pt x="1372992" y="2101855"/>
                  </a:lnTo>
                  <a:lnTo>
                    <a:pt x="1362415" y="2106352"/>
                  </a:lnTo>
                  <a:lnTo>
                    <a:pt x="1352101" y="2110320"/>
                  </a:lnTo>
                  <a:lnTo>
                    <a:pt x="1341259" y="2114024"/>
                  </a:lnTo>
                  <a:lnTo>
                    <a:pt x="1330417" y="2116934"/>
                  </a:lnTo>
                  <a:lnTo>
                    <a:pt x="1319310" y="2119314"/>
                  </a:lnTo>
                  <a:lnTo>
                    <a:pt x="1307939" y="2121431"/>
                  </a:lnTo>
                  <a:lnTo>
                    <a:pt x="1296304" y="2123018"/>
                  </a:lnTo>
                  <a:lnTo>
                    <a:pt x="1284933" y="2123812"/>
                  </a:lnTo>
                  <a:lnTo>
                    <a:pt x="1273033" y="2124076"/>
                  </a:lnTo>
                  <a:lnTo>
                    <a:pt x="230859" y="2124076"/>
                  </a:lnTo>
                  <a:lnTo>
                    <a:pt x="218959" y="2123812"/>
                  </a:lnTo>
                  <a:lnTo>
                    <a:pt x="207059" y="2123018"/>
                  </a:lnTo>
                  <a:lnTo>
                    <a:pt x="195688" y="2121431"/>
                  </a:lnTo>
                  <a:lnTo>
                    <a:pt x="184582" y="2119314"/>
                  </a:lnTo>
                  <a:lnTo>
                    <a:pt x="173211" y="2116934"/>
                  </a:lnTo>
                  <a:lnTo>
                    <a:pt x="162104" y="2114024"/>
                  </a:lnTo>
                  <a:lnTo>
                    <a:pt x="151526" y="2110320"/>
                  </a:lnTo>
                  <a:lnTo>
                    <a:pt x="140948" y="2106352"/>
                  </a:lnTo>
                  <a:lnTo>
                    <a:pt x="130900" y="2101855"/>
                  </a:lnTo>
                  <a:lnTo>
                    <a:pt x="120851" y="2096828"/>
                  </a:lnTo>
                  <a:lnTo>
                    <a:pt x="111331" y="2091273"/>
                  </a:lnTo>
                  <a:lnTo>
                    <a:pt x="101811" y="2085453"/>
                  </a:lnTo>
                  <a:lnTo>
                    <a:pt x="92820" y="2079104"/>
                  </a:lnTo>
                  <a:lnTo>
                    <a:pt x="84357" y="2072755"/>
                  </a:lnTo>
                  <a:lnTo>
                    <a:pt x="75895" y="2065612"/>
                  </a:lnTo>
                  <a:lnTo>
                    <a:pt x="67962" y="2057940"/>
                  </a:lnTo>
                  <a:lnTo>
                    <a:pt x="60293" y="2050004"/>
                  </a:lnTo>
                  <a:lnTo>
                    <a:pt x="53153" y="2042068"/>
                  </a:lnTo>
                  <a:lnTo>
                    <a:pt x="46278" y="2033338"/>
                  </a:lnTo>
                  <a:lnTo>
                    <a:pt x="39666" y="2024873"/>
                  </a:lnTo>
                  <a:lnTo>
                    <a:pt x="33584" y="2015614"/>
                  </a:lnTo>
                  <a:lnTo>
                    <a:pt x="28031" y="2006090"/>
                  </a:lnTo>
                  <a:lnTo>
                    <a:pt x="23006" y="1996567"/>
                  </a:lnTo>
                  <a:lnTo>
                    <a:pt x="18511" y="1986249"/>
                  </a:lnTo>
                  <a:lnTo>
                    <a:pt x="14280" y="1976197"/>
                  </a:lnTo>
                  <a:lnTo>
                    <a:pt x="10578" y="1965880"/>
                  </a:lnTo>
                  <a:lnTo>
                    <a:pt x="7669" y="1955033"/>
                  </a:lnTo>
                  <a:lnTo>
                    <a:pt x="4760" y="1944187"/>
                  </a:lnTo>
                  <a:lnTo>
                    <a:pt x="2909" y="1933076"/>
                  </a:lnTo>
                  <a:lnTo>
                    <a:pt x="1322" y="1921701"/>
                  </a:lnTo>
                  <a:lnTo>
                    <a:pt x="529" y="1910326"/>
                  </a:lnTo>
                  <a:lnTo>
                    <a:pt x="0" y="1898686"/>
                  </a:lnTo>
                  <a:lnTo>
                    <a:pt x="0" y="633378"/>
                  </a:lnTo>
                  <a:lnTo>
                    <a:pt x="529" y="621739"/>
                  </a:lnTo>
                  <a:lnTo>
                    <a:pt x="1322" y="610363"/>
                  </a:lnTo>
                  <a:lnTo>
                    <a:pt x="2909" y="598988"/>
                  </a:lnTo>
                  <a:lnTo>
                    <a:pt x="4760" y="587613"/>
                  </a:lnTo>
                  <a:lnTo>
                    <a:pt x="7669" y="577031"/>
                  </a:lnTo>
                  <a:lnTo>
                    <a:pt x="10578" y="566449"/>
                  </a:lnTo>
                  <a:lnTo>
                    <a:pt x="14280" y="555867"/>
                  </a:lnTo>
                  <a:lnTo>
                    <a:pt x="18511" y="545550"/>
                  </a:lnTo>
                  <a:lnTo>
                    <a:pt x="23006" y="535762"/>
                  </a:lnTo>
                  <a:lnTo>
                    <a:pt x="28031" y="525974"/>
                  </a:lnTo>
                  <a:lnTo>
                    <a:pt x="33584" y="516451"/>
                  </a:lnTo>
                  <a:lnTo>
                    <a:pt x="39666" y="507456"/>
                  </a:lnTo>
                  <a:lnTo>
                    <a:pt x="46278" y="498462"/>
                  </a:lnTo>
                  <a:lnTo>
                    <a:pt x="53153" y="489996"/>
                  </a:lnTo>
                  <a:lnTo>
                    <a:pt x="60293" y="481795"/>
                  </a:lnTo>
                  <a:lnTo>
                    <a:pt x="67962" y="474124"/>
                  </a:lnTo>
                  <a:lnTo>
                    <a:pt x="75895" y="466717"/>
                  </a:lnTo>
                  <a:lnTo>
                    <a:pt x="84357" y="459574"/>
                  </a:lnTo>
                  <a:lnTo>
                    <a:pt x="92820" y="452696"/>
                  </a:lnTo>
                  <a:lnTo>
                    <a:pt x="101811" y="446347"/>
                  </a:lnTo>
                  <a:lnTo>
                    <a:pt x="111331" y="440527"/>
                  </a:lnTo>
                  <a:lnTo>
                    <a:pt x="120851" y="435236"/>
                  </a:lnTo>
                  <a:lnTo>
                    <a:pt x="130900" y="430474"/>
                  </a:lnTo>
                  <a:lnTo>
                    <a:pt x="140948" y="425712"/>
                  </a:lnTo>
                  <a:lnTo>
                    <a:pt x="151526" y="421744"/>
                  </a:lnTo>
                  <a:lnTo>
                    <a:pt x="162104" y="418305"/>
                  </a:lnTo>
                  <a:lnTo>
                    <a:pt x="173211" y="415131"/>
                  </a:lnTo>
                  <a:lnTo>
                    <a:pt x="184582" y="412485"/>
                  </a:lnTo>
                  <a:lnTo>
                    <a:pt x="195688" y="410634"/>
                  </a:lnTo>
                  <a:lnTo>
                    <a:pt x="207059" y="409311"/>
                  </a:lnTo>
                  <a:lnTo>
                    <a:pt x="218959" y="408253"/>
                  </a:lnTo>
                  <a:lnTo>
                    <a:pt x="230859" y="407988"/>
                  </a:lnTo>
                  <a:lnTo>
                    <a:pt x="1273033" y="407988"/>
                  </a:lnTo>
                  <a:lnTo>
                    <a:pt x="1284933" y="408253"/>
                  </a:lnTo>
                  <a:lnTo>
                    <a:pt x="1296304" y="409311"/>
                  </a:lnTo>
                  <a:lnTo>
                    <a:pt x="1307939" y="410369"/>
                  </a:lnTo>
                  <a:lnTo>
                    <a:pt x="1319310" y="412485"/>
                  </a:lnTo>
                  <a:lnTo>
                    <a:pt x="1330417" y="415131"/>
                  </a:lnTo>
                  <a:lnTo>
                    <a:pt x="1341259" y="418305"/>
                  </a:lnTo>
                  <a:lnTo>
                    <a:pt x="1352101" y="421744"/>
                  </a:lnTo>
                  <a:lnTo>
                    <a:pt x="1362415" y="425712"/>
                  </a:lnTo>
                  <a:lnTo>
                    <a:pt x="1372992" y="430210"/>
                  </a:lnTo>
                  <a:lnTo>
                    <a:pt x="1382777" y="435236"/>
                  </a:lnTo>
                  <a:lnTo>
                    <a:pt x="1392561" y="440527"/>
                  </a:lnTo>
                  <a:lnTo>
                    <a:pt x="1401817" y="446347"/>
                  </a:lnTo>
                  <a:lnTo>
                    <a:pt x="1410543" y="452696"/>
                  </a:lnTo>
                  <a:lnTo>
                    <a:pt x="1419535" y="459574"/>
                  </a:lnTo>
                  <a:lnTo>
                    <a:pt x="1427997" y="466452"/>
                  </a:lnTo>
                  <a:lnTo>
                    <a:pt x="1435930" y="473859"/>
                  </a:lnTo>
                  <a:lnTo>
                    <a:pt x="1443334" y="481795"/>
                  </a:lnTo>
                  <a:lnTo>
                    <a:pt x="1450739" y="489996"/>
                  </a:lnTo>
                  <a:lnTo>
                    <a:pt x="1457614" y="498462"/>
                  </a:lnTo>
                  <a:lnTo>
                    <a:pt x="1463961" y="507456"/>
                  </a:lnTo>
                  <a:lnTo>
                    <a:pt x="1469779" y="516451"/>
                  </a:lnTo>
                  <a:lnTo>
                    <a:pt x="1475332" y="525974"/>
                  </a:lnTo>
                  <a:lnTo>
                    <a:pt x="1480621" y="535762"/>
                  </a:lnTo>
                  <a:lnTo>
                    <a:pt x="1485381" y="545550"/>
                  </a:lnTo>
                  <a:lnTo>
                    <a:pt x="1489348" y="555867"/>
                  </a:lnTo>
                  <a:lnTo>
                    <a:pt x="1493050" y="566449"/>
                  </a:lnTo>
                  <a:lnTo>
                    <a:pt x="1495959" y="577031"/>
                  </a:lnTo>
                  <a:lnTo>
                    <a:pt x="1498603" y="587613"/>
                  </a:lnTo>
                  <a:lnTo>
                    <a:pt x="1500719" y="598988"/>
                  </a:lnTo>
                  <a:lnTo>
                    <a:pt x="1502305" y="610363"/>
                  </a:lnTo>
                  <a:lnTo>
                    <a:pt x="1503099" y="621739"/>
                  </a:lnTo>
                  <a:lnTo>
                    <a:pt x="1503363" y="633378"/>
                  </a:lnTo>
                  <a:lnTo>
                    <a:pt x="1503363" y="635094"/>
                  </a:lnTo>
                  <a:lnTo>
                    <a:pt x="1950691" y="197947"/>
                  </a:lnTo>
                  <a:close/>
                  <a:moveTo>
                    <a:pt x="2235011" y="0"/>
                  </a:moveTo>
                  <a:lnTo>
                    <a:pt x="2244532" y="265"/>
                  </a:lnTo>
                  <a:lnTo>
                    <a:pt x="2254054" y="794"/>
                  </a:lnTo>
                  <a:lnTo>
                    <a:pt x="2263575" y="2117"/>
                  </a:lnTo>
                  <a:lnTo>
                    <a:pt x="2272832" y="3440"/>
                  </a:lnTo>
                  <a:lnTo>
                    <a:pt x="2282354" y="5557"/>
                  </a:lnTo>
                  <a:lnTo>
                    <a:pt x="2291611" y="7939"/>
                  </a:lnTo>
                  <a:lnTo>
                    <a:pt x="2300867" y="11115"/>
                  </a:lnTo>
                  <a:lnTo>
                    <a:pt x="2309860" y="14290"/>
                  </a:lnTo>
                  <a:lnTo>
                    <a:pt x="2318588" y="18260"/>
                  </a:lnTo>
                  <a:lnTo>
                    <a:pt x="2327316" y="22229"/>
                  </a:lnTo>
                  <a:lnTo>
                    <a:pt x="2336044" y="26728"/>
                  </a:lnTo>
                  <a:lnTo>
                    <a:pt x="2344243" y="32021"/>
                  </a:lnTo>
                  <a:lnTo>
                    <a:pt x="2352442" y="37578"/>
                  </a:lnTo>
                  <a:lnTo>
                    <a:pt x="2360376" y="43400"/>
                  </a:lnTo>
                  <a:lnTo>
                    <a:pt x="2368046" y="50016"/>
                  </a:lnTo>
                  <a:lnTo>
                    <a:pt x="2375187" y="56897"/>
                  </a:lnTo>
                  <a:lnTo>
                    <a:pt x="2382328" y="64042"/>
                  </a:lnTo>
                  <a:lnTo>
                    <a:pt x="2388940" y="71451"/>
                  </a:lnTo>
                  <a:lnTo>
                    <a:pt x="2395024" y="79126"/>
                  </a:lnTo>
                  <a:lnTo>
                    <a:pt x="2400842" y="87065"/>
                  </a:lnTo>
                  <a:lnTo>
                    <a:pt x="2406132" y="95533"/>
                  </a:lnTo>
                  <a:lnTo>
                    <a:pt x="2410893" y="103737"/>
                  </a:lnTo>
                  <a:lnTo>
                    <a:pt x="2415124" y="112205"/>
                  </a:lnTo>
                  <a:lnTo>
                    <a:pt x="2418827" y="120938"/>
                  </a:lnTo>
                  <a:lnTo>
                    <a:pt x="2422265" y="129671"/>
                  </a:lnTo>
                  <a:lnTo>
                    <a:pt x="2425175" y="138669"/>
                  </a:lnTo>
                  <a:lnTo>
                    <a:pt x="2427820" y="147666"/>
                  </a:lnTo>
                  <a:lnTo>
                    <a:pt x="2429935" y="156928"/>
                  </a:lnTo>
                  <a:lnTo>
                    <a:pt x="2431522" y="165926"/>
                  </a:lnTo>
                  <a:lnTo>
                    <a:pt x="2432580" y="175188"/>
                  </a:lnTo>
                  <a:lnTo>
                    <a:pt x="2433109" y="184450"/>
                  </a:lnTo>
                  <a:lnTo>
                    <a:pt x="2433638" y="193713"/>
                  </a:lnTo>
                  <a:lnTo>
                    <a:pt x="2433109" y="203239"/>
                  </a:lnTo>
                  <a:lnTo>
                    <a:pt x="2432580" y="212502"/>
                  </a:lnTo>
                  <a:lnTo>
                    <a:pt x="2431522" y="221764"/>
                  </a:lnTo>
                  <a:lnTo>
                    <a:pt x="2429935" y="231026"/>
                  </a:lnTo>
                  <a:lnTo>
                    <a:pt x="2427820" y="240024"/>
                  </a:lnTo>
                  <a:lnTo>
                    <a:pt x="2425175" y="249021"/>
                  </a:lnTo>
                  <a:lnTo>
                    <a:pt x="2422265" y="258019"/>
                  </a:lnTo>
                  <a:lnTo>
                    <a:pt x="2418827" y="267016"/>
                  </a:lnTo>
                  <a:lnTo>
                    <a:pt x="2415124" y="275485"/>
                  </a:lnTo>
                  <a:lnTo>
                    <a:pt x="2410893" y="283953"/>
                  </a:lnTo>
                  <a:lnTo>
                    <a:pt x="2406132" y="292157"/>
                  </a:lnTo>
                  <a:lnTo>
                    <a:pt x="2400842" y="300625"/>
                  </a:lnTo>
                  <a:lnTo>
                    <a:pt x="2395024" y="308564"/>
                  </a:lnTo>
                  <a:lnTo>
                    <a:pt x="2388940" y="316238"/>
                  </a:lnTo>
                  <a:lnTo>
                    <a:pt x="2382328" y="323648"/>
                  </a:lnTo>
                  <a:lnTo>
                    <a:pt x="2375187" y="330793"/>
                  </a:lnTo>
                  <a:lnTo>
                    <a:pt x="2295842" y="408596"/>
                  </a:lnTo>
                  <a:lnTo>
                    <a:pt x="2015490" y="134434"/>
                  </a:lnTo>
                  <a:lnTo>
                    <a:pt x="2095099" y="56897"/>
                  </a:lnTo>
                  <a:lnTo>
                    <a:pt x="2102505" y="50016"/>
                  </a:lnTo>
                  <a:lnTo>
                    <a:pt x="2110175" y="43400"/>
                  </a:lnTo>
                  <a:lnTo>
                    <a:pt x="2117845" y="37578"/>
                  </a:lnTo>
                  <a:lnTo>
                    <a:pt x="2126044" y="32021"/>
                  </a:lnTo>
                  <a:lnTo>
                    <a:pt x="2134507" y="26728"/>
                  </a:lnTo>
                  <a:lnTo>
                    <a:pt x="2142971" y="22229"/>
                  </a:lnTo>
                  <a:lnTo>
                    <a:pt x="2151963" y="18260"/>
                  </a:lnTo>
                  <a:lnTo>
                    <a:pt x="2160427" y="14290"/>
                  </a:lnTo>
                  <a:lnTo>
                    <a:pt x="2169684" y="11115"/>
                  </a:lnTo>
                  <a:lnTo>
                    <a:pt x="2178676" y="7939"/>
                  </a:lnTo>
                  <a:lnTo>
                    <a:pt x="2187933" y="5557"/>
                  </a:lnTo>
                  <a:lnTo>
                    <a:pt x="2197454" y="3440"/>
                  </a:lnTo>
                  <a:lnTo>
                    <a:pt x="2206447" y="2117"/>
                  </a:lnTo>
                  <a:lnTo>
                    <a:pt x="2215968" y="794"/>
                  </a:lnTo>
                  <a:lnTo>
                    <a:pt x="2225490" y="265"/>
                  </a:lnTo>
                  <a:lnTo>
                    <a:pt x="2235011" y="0"/>
                  </a:lnTo>
                  <a:close/>
                </a:path>
              </a:pathLst>
            </a:custGeom>
            <a:solidFill>
              <a:srgbClr val="004611"/>
            </a:solidFill>
            <a:ln>
              <a:noFill/>
            </a:ln>
            <a:extLst/>
          </p:spPr>
          <p:txBody>
            <a:bodyPr anchor="ctr">
              <a:scene3d>
                <a:camera prst="orthographicFront"/>
                <a:lightRig rig="threePt" dir="t"/>
              </a:scene3d>
              <a:sp3d contourW="12700">
                <a:contourClr>
                  <a:srgbClr val="FFFFFF"/>
                </a:contourClr>
              </a:sp3d>
            </a:bodyPr>
            <a:lstStyle/>
            <a:p>
              <a:pPr algn="ctr" fontAlgn="auto">
                <a:spcBef>
                  <a:spcPts val="0"/>
                </a:spcBef>
                <a:spcAft>
                  <a:spcPts val="0"/>
                </a:spcAft>
                <a:defRPr/>
              </a:pPr>
              <a:endParaRPr lang="zh-CN" altLang="en-US" sz="2800">
                <a:solidFill>
                  <a:srgbClr val="FFFFFF"/>
                </a:solidFill>
                <a:latin typeface="+mn-lt"/>
              </a:endParaRPr>
            </a:p>
          </p:txBody>
        </p:sp>
        <p:sp>
          <p:nvSpPr>
            <p:cNvPr id="28" name="MH_SubTitle_1"/>
            <p:cNvSpPr txBox="1">
              <a:spLocks noChangeArrowheads="1"/>
            </p:cNvSpPr>
            <p:nvPr>
              <p:custDataLst>
                <p:tags r:id="rId2"/>
              </p:custDataLst>
            </p:nvPr>
          </p:nvSpPr>
          <p:spPr bwMode="auto">
            <a:xfrm>
              <a:off x="6916738" y="5395994"/>
              <a:ext cx="4857748" cy="910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Aft>
                  <a:spcPts val="921"/>
                </a:spcAft>
                <a:defRPr/>
              </a:pPr>
              <a:r>
                <a:rPr lang="zh-CN" altLang="en-US" sz="2000" b="1" dirty="0">
                  <a:latin typeface="+mn-lt"/>
                  <a:ea typeface="+mn-ea"/>
                </a:rPr>
                <a:t>遥感区域观测的特点能够很好的反映</a:t>
              </a:r>
              <a:r>
                <a:rPr lang="zh-CN" altLang="en-US" sz="2000" b="1" dirty="0" smtClean="0">
                  <a:latin typeface="+mn-lt"/>
                  <a:ea typeface="+mn-ea"/>
                </a:rPr>
                <a:t>植被生长</a:t>
              </a:r>
              <a:r>
                <a:rPr lang="zh-CN" altLang="en-US" sz="2000" b="1" dirty="0">
                  <a:latin typeface="+mn-lt"/>
                  <a:ea typeface="+mn-ea"/>
                </a:rPr>
                <a:t>的</a:t>
              </a:r>
              <a:r>
                <a:rPr lang="zh-CN" altLang="en-US" sz="2000" b="1" dirty="0">
                  <a:solidFill>
                    <a:srgbClr val="FF0000"/>
                  </a:solidFill>
                  <a:latin typeface="+mn-lt"/>
                  <a:ea typeface="+mn-ea"/>
                </a:rPr>
                <a:t>空间变异性</a:t>
              </a:r>
            </a:p>
          </p:txBody>
        </p:sp>
      </p:grpSp>
      <p:sp>
        <p:nvSpPr>
          <p:cNvPr id="29" name="矩形 28"/>
          <p:cNvSpPr/>
          <p:nvPr/>
        </p:nvSpPr>
        <p:spPr>
          <a:xfrm>
            <a:off x="228356" y="312959"/>
            <a:ext cx="6372225" cy="733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3600" b="1" dirty="0">
                <a:latin typeface="微软雅黑" panose="020B0503020204020204" pitchFamily="34" charset="-122"/>
                <a:ea typeface="微软雅黑" panose="020B0503020204020204" pitchFamily="34" charset="-122"/>
              </a:rPr>
              <a:t>1.1 </a:t>
            </a:r>
            <a:r>
              <a:rPr lang="zh-CN" altLang="en-US" sz="3600" b="1" dirty="0">
                <a:latin typeface="微软雅黑" panose="020B0503020204020204" pitchFamily="34" charset="-122"/>
                <a:ea typeface="微软雅黑" panose="020B0503020204020204" pitchFamily="34" charset="-122"/>
              </a:rPr>
              <a:t>植被遥感的概念</a:t>
            </a:r>
          </a:p>
        </p:txBody>
      </p:sp>
      <p:sp>
        <p:nvSpPr>
          <p:cNvPr id="31" name="矩形 27"/>
          <p:cNvSpPr>
            <a:spLocks noChangeArrowheads="1"/>
          </p:cNvSpPr>
          <p:nvPr/>
        </p:nvSpPr>
        <p:spPr bwMode="auto">
          <a:xfrm>
            <a:off x="4100407" y="466197"/>
            <a:ext cx="52514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a:lnSpc>
                <a:spcPct val="100000"/>
              </a:lnSpc>
              <a:spcBef>
                <a:spcPct val="0"/>
              </a:spcBef>
              <a:buFontTx/>
              <a:buNone/>
            </a:pPr>
            <a:r>
              <a:rPr lang="zh-CN" altLang="en-US" sz="2400" b="1" dirty="0">
                <a:latin typeface="微软雅黑" panose="020B0503020204020204" pitchFamily="34" charset="-122"/>
                <a:ea typeface="微软雅黑" panose="020B0503020204020204" pitchFamily="34" charset="-122"/>
              </a:rPr>
              <a:t>植被研究的意义</a:t>
            </a:r>
            <a:endParaRPr lang="zh-CN" altLang="en-US" sz="2400" dirty="0"/>
          </a:p>
        </p:txBody>
      </p:sp>
      <p:pic>
        <p:nvPicPr>
          <p:cNvPr id="7" name="图片 6"/>
          <p:cNvPicPr>
            <a:picLocks noChangeAspect="1"/>
          </p:cNvPicPr>
          <p:nvPr/>
        </p:nvPicPr>
        <p:blipFill>
          <a:blip r:embed="rId4"/>
          <a:stretch>
            <a:fillRect/>
          </a:stretch>
        </p:blipFill>
        <p:spPr>
          <a:xfrm>
            <a:off x="228356" y="1800250"/>
            <a:ext cx="4084674" cy="4077053"/>
          </a:xfrm>
          <a:prstGeom prst="rect">
            <a:avLst/>
          </a:prstGeom>
        </p:spPr>
      </p:pic>
    </p:spTree>
    <p:extLst>
      <p:ext uri="{BB962C8B-B14F-4D97-AF65-F5344CB8AC3E}">
        <p14:creationId xmlns:p14="http://schemas.microsoft.com/office/powerpoint/2010/main" val="5098517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nodeType="afterGroup">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nodeType="clickEffect">
                                  <p:stCondLst>
                                    <p:cond delay="0"/>
                                  </p:stCondLst>
                                  <p:childTnLst>
                                    <p:set>
                                      <p:cBhvr>
                                        <p:cTn id="15" dur="1" fill="hold">
                                          <p:stCondLst>
                                            <p:cond delay="0"/>
                                          </p:stCondLst>
                                        </p:cTn>
                                        <p:tgtEl>
                                          <p:spTgt spid="7182"/>
                                        </p:tgtEl>
                                        <p:attrNameLst>
                                          <p:attrName>style.visibility</p:attrName>
                                        </p:attrNameLst>
                                      </p:cBhvr>
                                      <p:to>
                                        <p:strVal val="visible"/>
                                      </p:to>
                                    </p:set>
                                    <p:animEffect transition="in" filter="fade">
                                      <p:cBhvr>
                                        <p:cTn id="16" dur="500"/>
                                        <p:tgtEl>
                                          <p:spTgt spid="7182"/>
                                        </p:tgtEl>
                                      </p:cBhvr>
                                    </p:animEffect>
                                  </p:childTnLst>
                                </p:cTn>
                              </p:par>
                            </p:childTnLst>
                          </p:cTn>
                        </p:par>
                        <p:par>
                          <p:cTn id="17" fill="hold" nodeType="afterGroup">
                            <p:stCondLst>
                              <p:cond delay="500"/>
                            </p:stCondLst>
                            <p:childTnLst>
                              <p:par>
                                <p:cTn id="18" presetID="22" presetClass="entr" presetSubtype="1"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up)">
                                      <p:cBhvr>
                                        <p:cTn id="20" dur="500"/>
                                        <p:tgtEl>
                                          <p:spTgt spid="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7174"/>
                                        </p:tgtEl>
                                        <p:attrNameLst>
                                          <p:attrName>style.visibility</p:attrName>
                                        </p:attrNameLst>
                                      </p:cBhvr>
                                      <p:to>
                                        <p:strVal val="visible"/>
                                      </p:to>
                                    </p:set>
                                    <p:animEffect transition="in" filter="fade">
                                      <p:cBhvr>
                                        <p:cTn id="36" dur="500"/>
                                        <p:tgtEl>
                                          <p:spTgt spid="717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7175"/>
                                        </p:tgtEl>
                                        <p:attrNameLst>
                                          <p:attrName>style.visibility</p:attrName>
                                        </p:attrNameLst>
                                      </p:cBhvr>
                                      <p:to>
                                        <p:strVal val="visible"/>
                                      </p:to>
                                    </p:set>
                                    <p:animEffect transition="in" filter="fade">
                                      <p:cBhvr>
                                        <p:cTn id="41" dur="500"/>
                                        <p:tgtEl>
                                          <p:spTgt spid="717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8" grpId="0" animBg="1"/>
      <p:bldP spid="17" grpId="0" animBg="1"/>
      <p:bldP spid="19" grpId="0"/>
      <p:bldP spid="7174" grpId="0"/>
      <p:bldP spid="717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37741" y="2429046"/>
            <a:ext cx="4596636" cy="3176567"/>
          </a:xfrm>
          <a:prstGeom prst="rect">
            <a:avLst/>
          </a:prstGeom>
          <a:solidFill>
            <a:srgbClr val="00461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zh-CN" altLang="en-US">
              <a:solidFill>
                <a:srgbClr val="FFFFFF"/>
              </a:solidFill>
              <a:ea typeface="宋体" panose="02010600030101010101" pitchFamily="2" charset="-122"/>
            </a:endParaRPr>
          </a:p>
        </p:txBody>
      </p:sp>
      <p:sp>
        <p:nvSpPr>
          <p:cNvPr id="3" name="圆角矩形 2"/>
          <p:cNvSpPr/>
          <p:nvPr/>
        </p:nvSpPr>
        <p:spPr>
          <a:xfrm>
            <a:off x="4941598" y="2669177"/>
            <a:ext cx="1658983" cy="536335"/>
          </a:xfrm>
          <a:prstGeom prst="roundRect">
            <a:avLst/>
          </a:prstGeom>
          <a:solidFill>
            <a:srgbClr val="00461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地面观测</a:t>
            </a:r>
            <a:endParaRPr lang="en-US" altLang="zh-CN"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圆角矩形 4"/>
          <p:cNvSpPr/>
          <p:nvPr/>
        </p:nvSpPr>
        <p:spPr>
          <a:xfrm>
            <a:off x="7508693" y="2669177"/>
            <a:ext cx="1658983" cy="536335"/>
          </a:xfrm>
          <a:prstGeom prst="roundRect">
            <a:avLst/>
          </a:prstGeom>
          <a:solidFill>
            <a:srgbClr val="00461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遥感观测</a:t>
            </a:r>
            <a:endParaRPr lang="en-US" altLang="zh-CN"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197" name="矩形 5"/>
          <p:cNvSpPr>
            <a:spLocks noChangeArrowheads="1"/>
          </p:cNvSpPr>
          <p:nvPr/>
        </p:nvSpPr>
        <p:spPr bwMode="auto">
          <a:xfrm>
            <a:off x="4941598" y="3361538"/>
            <a:ext cx="2085530" cy="1226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spcAft>
                <a:spcPts val="2764"/>
              </a:spcAft>
              <a:buClr>
                <a:srgbClr val="004611"/>
              </a:buClr>
              <a:buFont typeface="Wingdings" panose="05000000000000000000" pitchFamily="2" charset="2"/>
              <a:buChar char="p"/>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离散观测</a:t>
            </a:r>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a:p>
            <a:pPr>
              <a:lnSpc>
                <a:spcPct val="100000"/>
              </a:lnSpc>
              <a:spcBef>
                <a:spcPct val="0"/>
              </a:spcBef>
              <a:spcAft>
                <a:spcPts val="2764"/>
              </a:spcAft>
              <a:buClr>
                <a:srgbClr val="004611"/>
              </a:buClr>
              <a:buFont typeface="Wingdings" panose="05000000000000000000" pitchFamily="2" charset="2"/>
              <a:buChar char="p"/>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时间分辨率低</a:t>
            </a:r>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8198" name="矩形 6"/>
          <p:cNvSpPr>
            <a:spLocks noChangeArrowheads="1"/>
          </p:cNvSpPr>
          <p:nvPr/>
        </p:nvSpPr>
        <p:spPr bwMode="auto">
          <a:xfrm>
            <a:off x="7027128" y="3361538"/>
            <a:ext cx="2150299" cy="1226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spcAft>
                <a:spcPts val="2764"/>
              </a:spcAft>
              <a:buClr>
                <a:srgbClr val="004611"/>
              </a:buClr>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连续观测</a:t>
            </a:r>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a:p>
            <a:pPr>
              <a:lnSpc>
                <a:spcPct val="100000"/>
              </a:lnSpc>
              <a:spcBef>
                <a:spcPct val="0"/>
              </a:spcBef>
              <a:spcAft>
                <a:spcPts val="2764"/>
              </a:spcAft>
              <a:buClr>
                <a:srgbClr val="004611"/>
              </a:buClr>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时间分辨率高</a:t>
            </a:r>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圆角矩形 7"/>
          <p:cNvSpPr/>
          <p:nvPr/>
        </p:nvSpPr>
        <p:spPr>
          <a:xfrm>
            <a:off x="6562965" y="2649035"/>
            <a:ext cx="978637" cy="53633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i="1" dirty="0">
                <a:solidFill>
                  <a:schemeClr val="tx1"/>
                </a:solidFill>
                <a:latin typeface="Arial Black" panose="020B0A04020102020204" pitchFamily="34" charset="0"/>
                <a:ea typeface="Malgun Gothic Semilight" panose="020B0502040204020203" pitchFamily="34" charset="-122"/>
                <a:cs typeface="Times New Roman" panose="02020603050405020304" pitchFamily="18" charset="0"/>
              </a:rPr>
              <a:t>VS</a:t>
            </a:r>
          </a:p>
        </p:txBody>
      </p:sp>
      <p:graphicFrame>
        <p:nvGraphicFramePr>
          <p:cNvPr id="23" name="图表 22"/>
          <p:cNvGraphicFramePr/>
          <p:nvPr/>
        </p:nvGraphicFramePr>
        <p:xfrm>
          <a:off x="282128" y="2918682"/>
          <a:ext cx="4306353" cy="249001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6" name="图表 25"/>
          <p:cNvGraphicFramePr/>
          <p:nvPr/>
        </p:nvGraphicFramePr>
        <p:xfrm>
          <a:off x="282128" y="2918682"/>
          <a:ext cx="4306353" cy="2490013"/>
        </p:xfrm>
        <a:graphic>
          <a:graphicData uri="http://schemas.openxmlformats.org/drawingml/2006/chart">
            <c:chart xmlns:c="http://schemas.openxmlformats.org/drawingml/2006/chart" xmlns:r="http://schemas.openxmlformats.org/officeDocument/2006/relationships" r:id="rId6"/>
          </a:graphicData>
        </a:graphic>
      </p:graphicFrame>
      <p:grpSp>
        <p:nvGrpSpPr>
          <p:cNvPr id="8202" name="组合 8"/>
          <p:cNvGrpSpPr>
            <a:grpSpLocks/>
          </p:cNvGrpSpPr>
          <p:nvPr/>
        </p:nvGrpSpPr>
        <p:grpSpPr bwMode="auto">
          <a:xfrm>
            <a:off x="3453269" y="3010487"/>
            <a:ext cx="1215286" cy="614620"/>
            <a:chOff x="4421918" y="2720978"/>
            <a:chExt cx="1582737" cy="800454"/>
          </a:xfrm>
        </p:grpSpPr>
        <p:grpSp>
          <p:nvGrpSpPr>
            <p:cNvPr id="8216" name="组合 23"/>
            <p:cNvGrpSpPr>
              <a:grpSpLocks/>
            </p:cNvGrpSpPr>
            <p:nvPr/>
          </p:nvGrpSpPr>
          <p:grpSpPr bwMode="auto">
            <a:xfrm>
              <a:off x="4421918" y="2720978"/>
              <a:ext cx="1582737" cy="428059"/>
              <a:chOff x="1429180" y="5798972"/>
              <a:chExt cx="1583105" cy="428123"/>
            </a:xfrm>
          </p:grpSpPr>
          <p:sp>
            <p:nvSpPr>
              <p:cNvPr id="8220" name="文本框 20"/>
              <p:cNvSpPr txBox="1">
                <a:spLocks noChangeArrowheads="1"/>
              </p:cNvSpPr>
              <p:nvPr/>
            </p:nvSpPr>
            <p:spPr bwMode="auto">
              <a:xfrm>
                <a:off x="1429180" y="5798972"/>
                <a:ext cx="420916" cy="428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1536" b="1">
                    <a:solidFill>
                      <a:srgbClr val="FF0000"/>
                    </a:solidFill>
                  </a:rPr>
                  <a:t>+</a:t>
                </a:r>
                <a:endParaRPr lang="zh-CN" altLang="en-US" sz="1536" b="1">
                  <a:solidFill>
                    <a:srgbClr val="FF0000"/>
                  </a:solidFill>
                </a:endParaRPr>
              </a:p>
            </p:txBody>
          </p:sp>
          <p:sp>
            <p:nvSpPr>
              <p:cNvPr id="8221" name="文本框 21"/>
              <p:cNvSpPr txBox="1">
                <a:spLocks noChangeArrowheads="1"/>
              </p:cNvSpPr>
              <p:nvPr/>
            </p:nvSpPr>
            <p:spPr bwMode="auto">
              <a:xfrm>
                <a:off x="1812911" y="5798972"/>
                <a:ext cx="1199374" cy="397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zh-CN" altLang="en-US" sz="1382">
                    <a:latin typeface="等线" panose="02010600030101010101" pitchFamily="2" charset="-122"/>
                  </a:rPr>
                  <a:t>地面观测</a:t>
                </a:r>
              </a:p>
            </p:txBody>
          </p:sp>
        </p:grpSp>
        <p:grpSp>
          <p:nvGrpSpPr>
            <p:cNvPr id="8217" name="组合 24"/>
            <p:cNvGrpSpPr>
              <a:grpSpLocks/>
            </p:cNvGrpSpPr>
            <p:nvPr/>
          </p:nvGrpSpPr>
          <p:grpSpPr bwMode="auto">
            <a:xfrm>
              <a:off x="4429855" y="3124187"/>
              <a:ext cx="1574800" cy="397245"/>
              <a:chOff x="3533142" y="5798972"/>
              <a:chExt cx="1574025" cy="398359"/>
            </a:xfrm>
          </p:grpSpPr>
          <p:cxnSp>
            <p:nvCxnSpPr>
              <p:cNvPr id="20" name="直接连接符 19"/>
              <p:cNvCxnSpPr/>
              <p:nvPr/>
            </p:nvCxnSpPr>
            <p:spPr>
              <a:xfrm>
                <a:off x="3533142" y="5999557"/>
                <a:ext cx="360186" cy="0"/>
              </a:xfrm>
              <a:prstGeom prst="line">
                <a:avLst/>
              </a:prstGeom>
              <a:ln w="25400">
                <a:solidFill>
                  <a:srgbClr val="004611"/>
                </a:solidFill>
              </a:ln>
            </p:spPr>
            <p:style>
              <a:lnRef idx="1">
                <a:schemeClr val="accent1"/>
              </a:lnRef>
              <a:fillRef idx="0">
                <a:schemeClr val="accent1"/>
              </a:fillRef>
              <a:effectRef idx="0">
                <a:schemeClr val="accent1"/>
              </a:effectRef>
              <a:fontRef idx="minor">
                <a:schemeClr val="tx1"/>
              </a:fontRef>
            </p:style>
          </p:cxnSp>
          <p:sp>
            <p:nvSpPr>
              <p:cNvPr id="7191" name="文本框 22"/>
              <p:cNvSpPr txBox="1">
                <a:spLocks noChangeArrowheads="1"/>
              </p:cNvSpPr>
              <p:nvPr/>
            </p:nvSpPr>
            <p:spPr bwMode="auto">
              <a:xfrm>
                <a:off x="3907608" y="5798972"/>
                <a:ext cx="1199559" cy="398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defRPr/>
                </a:pPr>
                <a:r>
                  <a:rPr lang="zh-CN" altLang="en-US" sz="1382" dirty="0">
                    <a:latin typeface="+mn-ea"/>
                  </a:rPr>
                  <a:t>遥感观测</a:t>
                </a:r>
              </a:p>
            </p:txBody>
          </p:sp>
        </p:grpSp>
      </p:grpSp>
      <p:grpSp>
        <p:nvGrpSpPr>
          <p:cNvPr id="8204" name="组合 6"/>
          <p:cNvGrpSpPr>
            <a:grpSpLocks/>
          </p:cNvGrpSpPr>
          <p:nvPr/>
        </p:nvGrpSpPr>
        <p:grpSpPr bwMode="auto">
          <a:xfrm>
            <a:off x="882516" y="3050707"/>
            <a:ext cx="2819417" cy="1941282"/>
            <a:chOff x="1149688" y="2893410"/>
            <a:chExt cx="3671705" cy="2527744"/>
          </a:xfrm>
        </p:grpSpPr>
        <p:sp>
          <p:nvSpPr>
            <p:cNvPr id="8210" name="文本框 17"/>
            <p:cNvSpPr txBox="1">
              <a:spLocks noChangeArrowheads="1"/>
            </p:cNvSpPr>
            <p:nvPr/>
          </p:nvSpPr>
          <p:spPr bwMode="auto">
            <a:xfrm>
              <a:off x="4400704" y="4993180"/>
              <a:ext cx="420689" cy="427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1536" b="1">
                  <a:solidFill>
                    <a:srgbClr val="FF0000"/>
                  </a:solidFill>
                </a:rPr>
                <a:t>+</a:t>
              </a:r>
              <a:endParaRPr lang="zh-CN" altLang="en-US" sz="1536" b="1">
                <a:solidFill>
                  <a:srgbClr val="FF0000"/>
                </a:solidFill>
              </a:endParaRPr>
            </a:p>
          </p:txBody>
        </p:sp>
        <p:sp>
          <p:nvSpPr>
            <p:cNvPr id="8211" name="文本框 1"/>
            <p:cNvSpPr txBox="1">
              <a:spLocks noChangeArrowheads="1"/>
            </p:cNvSpPr>
            <p:nvPr/>
          </p:nvSpPr>
          <p:spPr bwMode="auto">
            <a:xfrm>
              <a:off x="1149688" y="4403725"/>
              <a:ext cx="420687" cy="427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1536" b="1">
                  <a:solidFill>
                    <a:srgbClr val="FF0000"/>
                  </a:solidFill>
                </a:rPr>
                <a:t>+</a:t>
              </a:r>
              <a:endParaRPr lang="zh-CN" altLang="en-US" sz="1536" b="1">
                <a:solidFill>
                  <a:srgbClr val="FF0000"/>
                </a:solidFill>
              </a:endParaRPr>
            </a:p>
          </p:txBody>
        </p:sp>
        <p:sp>
          <p:nvSpPr>
            <p:cNvPr id="8212" name="文本框 12"/>
            <p:cNvSpPr txBox="1">
              <a:spLocks noChangeArrowheads="1"/>
            </p:cNvSpPr>
            <p:nvPr/>
          </p:nvSpPr>
          <p:spPr bwMode="auto">
            <a:xfrm>
              <a:off x="1957880" y="3689999"/>
              <a:ext cx="420689" cy="427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1536" b="1">
                  <a:solidFill>
                    <a:srgbClr val="FF0000"/>
                  </a:solidFill>
                </a:rPr>
                <a:t>+</a:t>
              </a:r>
              <a:endParaRPr lang="zh-CN" altLang="en-US" sz="1536" b="1">
                <a:solidFill>
                  <a:srgbClr val="FF0000"/>
                </a:solidFill>
              </a:endParaRPr>
            </a:p>
          </p:txBody>
        </p:sp>
        <p:sp>
          <p:nvSpPr>
            <p:cNvPr id="8213" name="文本框 13"/>
            <p:cNvSpPr txBox="1">
              <a:spLocks noChangeArrowheads="1"/>
            </p:cNvSpPr>
            <p:nvPr/>
          </p:nvSpPr>
          <p:spPr bwMode="auto">
            <a:xfrm>
              <a:off x="2403812" y="3036987"/>
              <a:ext cx="422275" cy="427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1536" b="1">
                  <a:solidFill>
                    <a:srgbClr val="FF0000"/>
                  </a:solidFill>
                </a:rPr>
                <a:t>+</a:t>
              </a:r>
              <a:endParaRPr lang="zh-CN" altLang="en-US" sz="1536" b="1">
                <a:solidFill>
                  <a:srgbClr val="FF0000"/>
                </a:solidFill>
              </a:endParaRPr>
            </a:p>
          </p:txBody>
        </p:sp>
        <p:sp>
          <p:nvSpPr>
            <p:cNvPr id="8214" name="文本框 14"/>
            <p:cNvSpPr txBox="1">
              <a:spLocks noChangeArrowheads="1"/>
            </p:cNvSpPr>
            <p:nvPr/>
          </p:nvSpPr>
          <p:spPr bwMode="auto">
            <a:xfrm>
              <a:off x="3543639" y="2893410"/>
              <a:ext cx="420687" cy="427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1536" b="1">
                  <a:solidFill>
                    <a:srgbClr val="FF0000"/>
                  </a:solidFill>
                </a:rPr>
                <a:t>+</a:t>
              </a:r>
              <a:endParaRPr lang="zh-CN" altLang="en-US" sz="1536" b="1">
                <a:solidFill>
                  <a:srgbClr val="FF0000"/>
                </a:solidFill>
              </a:endParaRPr>
            </a:p>
          </p:txBody>
        </p:sp>
        <p:sp>
          <p:nvSpPr>
            <p:cNvPr id="8215" name="文本框 15"/>
            <p:cNvSpPr txBox="1">
              <a:spLocks noChangeArrowheads="1"/>
            </p:cNvSpPr>
            <p:nvPr/>
          </p:nvSpPr>
          <p:spPr bwMode="auto">
            <a:xfrm>
              <a:off x="4102438" y="3605214"/>
              <a:ext cx="420687" cy="427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zh-CN" sz="1536" b="1">
                  <a:solidFill>
                    <a:srgbClr val="FF0000"/>
                  </a:solidFill>
                </a:rPr>
                <a:t>+</a:t>
              </a:r>
              <a:endParaRPr lang="zh-CN" altLang="en-US" sz="1536" b="1">
                <a:solidFill>
                  <a:srgbClr val="FF0000"/>
                </a:solidFill>
              </a:endParaRPr>
            </a:p>
          </p:txBody>
        </p:sp>
      </p:grpSp>
      <p:sp>
        <p:nvSpPr>
          <p:cNvPr id="10" name="矩形 9"/>
          <p:cNvSpPr/>
          <p:nvPr/>
        </p:nvSpPr>
        <p:spPr>
          <a:xfrm>
            <a:off x="1038541" y="2463176"/>
            <a:ext cx="2796257" cy="4034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r>
              <a:rPr lang="zh-CN" altLang="en-US" sz="1536" b="1" dirty="0">
                <a:solidFill>
                  <a:srgbClr val="FFFFFF"/>
                </a:solidFill>
                <a:latin typeface="微软雅黑" panose="020B0503020204020204" pitchFamily="34" charset="-122"/>
                <a:ea typeface="微软雅黑" panose="020B0503020204020204" pitchFamily="34" charset="-122"/>
              </a:rPr>
              <a:t>小麦玉米双季作物生长状况</a:t>
            </a:r>
          </a:p>
        </p:txBody>
      </p:sp>
      <p:sp>
        <p:nvSpPr>
          <p:cNvPr id="27" name="矩形 26"/>
          <p:cNvSpPr/>
          <p:nvPr/>
        </p:nvSpPr>
        <p:spPr>
          <a:xfrm>
            <a:off x="137742" y="1060172"/>
            <a:ext cx="4892840" cy="563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764" b="1" dirty="0">
                <a:latin typeface="微软雅黑" panose="020B0503020204020204" pitchFamily="34" charset="-122"/>
                <a:ea typeface="微软雅黑" panose="020B0503020204020204" pitchFamily="34" charset="-122"/>
              </a:rPr>
              <a:t>1.1 </a:t>
            </a:r>
            <a:r>
              <a:rPr lang="zh-CN" altLang="en-US" sz="2764" b="1" dirty="0">
                <a:latin typeface="微软雅黑" panose="020B0503020204020204" pitchFamily="34" charset="-122"/>
                <a:ea typeface="微软雅黑" panose="020B0503020204020204" pitchFamily="34" charset="-122"/>
              </a:rPr>
              <a:t>植被遥感的概念</a:t>
            </a:r>
          </a:p>
        </p:txBody>
      </p:sp>
      <p:sp>
        <p:nvSpPr>
          <p:cNvPr id="8206" name="矩形 27"/>
          <p:cNvSpPr>
            <a:spLocks noChangeArrowheads="1"/>
          </p:cNvSpPr>
          <p:nvPr/>
        </p:nvSpPr>
        <p:spPr bwMode="auto">
          <a:xfrm>
            <a:off x="5329222" y="1268611"/>
            <a:ext cx="4032266" cy="37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a:lnSpc>
                <a:spcPct val="100000"/>
              </a:lnSpc>
              <a:spcBef>
                <a:spcPct val="0"/>
              </a:spcBef>
              <a:buFontTx/>
              <a:buNone/>
            </a:pPr>
            <a:r>
              <a:rPr lang="zh-CN" altLang="en-US" sz="1843" b="1">
                <a:solidFill>
                  <a:schemeClr val="bg1"/>
                </a:solidFill>
                <a:latin typeface="微软雅黑" panose="020B0503020204020204" pitchFamily="34" charset="-122"/>
                <a:ea typeface="微软雅黑" panose="020B0503020204020204" pitchFamily="34" charset="-122"/>
              </a:rPr>
              <a:t>植被遥感研究的意义</a:t>
            </a:r>
            <a:endParaRPr lang="zh-CN" altLang="en-US" sz="1843">
              <a:solidFill>
                <a:schemeClr val="bg1"/>
              </a:solidFill>
            </a:endParaRPr>
          </a:p>
        </p:txBody>
      </p:sp>
      <p:grpSp>
        <p:nvGrpSpPr>
          <p:cNvPr id="29" name="组合 28"/>
          <p:cNvGrpSpPr>
            <a:grpSpLocks/>
          </p:cNvGrpSpPr>
          <p:nvPr/>
        </p:nvGrpSpPr>
        <p:grpSpPr bwMode="auto">
          <a:xfrm>
            <a:off x="4941598" y="4948602"/>
            <a:ext cx="4226078" cy="699674"/>
            <a:chOff x="6435725" y="5185450"/>
            <a:chExt cx="5503862" cy="910547"/>
          </a:xfrm>
        </p:grpSpPr>
        <p:sp>
          <p:nvSpPr>
            <p:cNvPr id="30" name="MH_Other_1"/>
            <p:cNvSpPr>
              <a:spLocks/>
            </p:cNvSpPr>
            <p:nvPr>
              <p:custDataLst>
                <p:tags r:id="rId1"/>
              </p:custDataLst>
            </p:nvPr>
          </p:nvSpPr>
          <p:spPr bwMode="auto">
            <a:xfrm>
              <a:off x="6435725" y="5185450"/>
              <a:ext cx="511175" cy="445756"/>
            </a:xfrm>
            <a:custGeom>
              <a:avLst/>
              <a:gdLst>
                <a:gd name="T0" fmla="*/ 979217 w 2433638"/>
                <a:gd name="T1" fmla="*/ 1098870 h 2124076"/>
                <a:gd name="T2" fmla="*/ 173881 w 2433638"/>
                <a:gd name="T3" fmla="*/ 432901 h 2124076"/>
                <a:gd name="T4" fmla="*/ 155458 w 2433638"/>
                <a:gd name="T5" fmla="*/ 437460 h 2124076"/>
                <a:gd name="T6" fmla="*/ 139312 w 2433638"/>
                <a:gd name="T7" fmla="*/ 446991 h 2124076"/>
                <a:gd name="T8" fmla="*/ 126684 w 2433638"/>
                <a:gd name="T9" fmla="*/ 460667 h 2124076"/>
                <a:gd name="T10" fmla="*/ 118611 w 2433638"/>
                <a:gd name="T11" fmla="*/ 477036 h 2124076"/>
                <a:gd name="T12" fmla="*/ 115713 w 2433638"/>
                <a:gd name="T13" fmla="*/ 496099 h 2124076"/>
                <a:gd name="T14" fmla="*/ 117576 w 2433638"/>
                <a:gd name="T15" fmla="*/ 1502909 h 2124076"/>
                <a:gd name="T16" fmla="*/ 125029 w 2433638"/>
                <a:gd name="T17" fmla="*/ 1520107 h 2124076"/>
                <a:gd name="T18" fmla="*/ 137035 w 2433638"/>
                <a:gd name="T19" fmla="*/ 1534197 h 2124076"/>
                <a:gd name="T20" fmla="*/ 152560 w 2433638"/>
                <a:gd name="T21" fmla="*/ 1544350 h 2124076"/>
                <a:gd name="T22" fmla="*/ 170776 w 2433638"/>
                <a:gd name="T23" fmla="*/ 1549944 h 2124076"/>
                <a:gd name="T24" fmla="*/ 1002920 w 2433638"/>
                <a:gd name="T25" fmla="*/ 1550566 h 2124076"/>
                <a:gd name="T26" fmla="*/ 1021550 w 2433638"/>
                <a:gd name="T27" fmla="*/ 1545800 h 2124076"/>
                <a:gd name="T28" fmla="*/ 1037696 w 2433638"/>
                <a:gd name="T29" fmla="*/ 1536269 h 2124076"/>
                <a:gd name="T30" fmla="*/ 1050116 w 2433638"/>
                <a:gd name="T31" fmla="*/ 1522800 h 2124076"/>
                <a:gd name="T32" fmla="*/ 1058396 w 2433638"/>
                <a:gd name="T33" fmla="*/ 1506017 h 2124076"/>
                <a:gd name="T34" fmla="*/ 1061294 w 2433638"/>
                <a:gd name="T35" fmla="*/ 1487161 h 2124076"/>
                <a:gd name="T36" fmla="*/ 1061087 w 2433638"/>
                <a:gd name="T37" fmla="*/ 492784 h 2124076"/>
                <a:gd name="T38" fmla="*/ 1057361 w 2433638"/>
                <a:gd name="T39" fmla="*/ 474342 h 2124076"/>
                <a:gd name="T40" fmla="*/ 1048253 w 2433638"/>
                <a:gd name="T41" fmla="*/ 457973 h 2124076"/>
                <a:gd name="T42" fmla="*/ 1035212 w 2433638"/>
                <a:gd name="T43" fmla="*/ 445126 h 2124076"/>
                <a:gd name="T44" fmla="*/ 1018859 w 2433638"/>
                <a:gd name="T45" fmla="*/ 436424 h 2124076"/>
                <a:gd name="T46" fmla="*/ 999608 w 2433638"/>
                <a:gd name="T47" fmla="*/ 432694 h 2124076"/>
                <a:gd name="T48" fmla="*/ 1176801 w 2433638"/>
                <a:gd name="T49" fmla="*/ 1487161 h 2124076"/>
                <a:gd name="T50" fmla="*/ 1168728 w 2433638"/>
                <a:gd name="T51" fmla="*/ 1539792 h 2124076"/>
                <a:gd name="T52" fmla="*/ 1145957 w 2433638"/>
                <a:gd name="T53" fmla="*/ 1585998 h 2124076"/>
                <a:gd name="T54" fmla="*/ 1111182 w 2433638"/>
                <a:gd name="T55" fmla="*/ 1623502 h 2124076"/>
                <a:gd name="T56" fmla="*/ 1066469 w 2433638"/>
                <a:gd name="T57" fmla="*/ 1649818 h 2124076"/>
                <a:gd name="T58" fmla="*/ 1014719 w 2433638"/>
                <a:gd name="T59" fmla="*/ 1662871 h 2124076"/>
                <a:gd name="T60" fmla="*/ 153180 w 2433638"/>
                <a:gd name="T61" fmla="*/ 1661628 h 2124076"/>
                <a:gd name="T62" fmla="*/ 102466 w 2433638"/>
                <a:gd name="T63" fmla="*/ 1646295 h 2124076"/>
                <a:gd name="T64" fmla="*/ 59409 w 2433638"/>
                <a:gd name="T65" fmla="*/ 1617908 h 2124076"/>
                <a:gd name="T66" fmla="*/ 26289 w 2433638"/>
                <a:gd name="T67" fmla="*/ 1578746 h 2124076"/>
                <a:gd name="T68" fmla="*/ 6003 w 2433638"/>
                <a:gd name="T69" fmla="*/ 1531296 h 2124076"/>
                <a:gd name="T70" fmla="*/ 0 w 2433638"/>
                <a:gd name="T71" fmla="*/ 496099 h 2124076"/>
                <a:gd name="T72" fmla="*/ 8280 w 2433638"/>
                <a:gd name="T73" fmla="*/ 443676 h 2124076"/>
                <a:gd name="T74" fmla="*/ 31050 w 2433638"/>
                <a:gd name="T75" fmla="*/ 397469 h 2124076"/>
                <a:gd name="T76" fmla="*/ 66033 w 2433638"/>
                <a:gd name="T77" fmla="*/ 359965 h 2124076"/>
                <a:gd name="T78" fmla="*/ 110331 w 2433638"/>
                <a:gd name="T79" fmla="*/ 333442 h 2124076"/>
                <a:gd name="T80" fmla="*/ 162081 w 2433638"/>
                <a:gd name="T81" fmla="*/ 320596 h 2124076"/>
                <a:gd name="T82" fmla="*/ 1023827 w 2433638"/>
                <a:gd name="T83" fmla="*/ 321425 h 2124076"/>
                <a:gd name="T84" fmla="*/ 1074749 w 2433638"/>
                <a:gd name="T85" fmla="*/ 336966 h 2124076"/>
                <a:gd name="T86" fmla="*/ 1117806 w 2433638"/>
                <a:gd name="T87" fmla="*/ 365352 h 2124076"/>
                <a:gd name="T88" fmla="*/ 1150512 w 2433638"/>
                <a:gd name="T89" fmla="*/ 404514 h 2124076"/>
                <a:gd name="T90" fmla="*/ 1171005 w 2433638"/>
                <a:gd name="T91" fmla="*/ 451964 h 2124076"/>
                <a:gd name="T92" fmla="*/ 1176801 w 2433638"/>
                <a:gd name="T93" fmla="*/ 497443 h 2124076"/>
                <a:gd name="T94" fmla="*/ 1779124 w 2433638"/>
                <a:gd name="T95" fmla="*/ 2694 h 2124076"/>
                <a:gd name="T96" fmla="*/ 1821773 w 2433638"/>
                <a:gd name="T97" fmla="*/ 17411 h 2124076"/>
                <a:gd name="T98" fmla="*/ 1859246 w 2433638"/>
                <a:gd name="T99" fmla="*/ 44565 h 2124076"/>
                <a:gd name="T100" fmla="*/ 1887196 w 2433638"/>
                <a:gd name="T101" fmla="*/ 81253 h 2124076"/>
                <a:gd name="T102" fmla="*/ 1902101 w 2433638"/>
                <a:gd name="T103" fmla="*/ 122915 h 2124076"/>
                <a:gd name="T104" fmla="*/ 1904172 w 2433638"/>
                <a:gd name="T105" fmla="*/ 166444 h 2124076"/>
                <a:gd name="T106" fmla="*/ 1893406 w 2433638"/>
                <a:gd name="T107" fmla="*/ 209142 h 2124076"/>
                <a:gd name="T108" fmla="*/ 1870011 w 2433638"/>
                <a:gd name="T109" fmla="*/ 247696 h 2124076"/>
                <a:gd name="T110" fmla="*/ 1645796 w 2433638"/>
                <a:gd name="T111" fmla="*/ 39175 h 2124076"/>
                <a:gd name="T112" fmla="*/ 1684511 w 2433638"/>
                <a:gd name="T113" fmla="*/ 14302 h 2124076"/>
                <a:gd name="T114" fmla="*/ 1727160 w 2433638"/>
                <a:gd name="T115" fmla="*/ 1658 h 212407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433638" h="2124076">
                  <a:moveTo>
                    <a:pt x="713371" y="1577975"/>
                  </a:moveTo>
                  <a:lnTo>
                    <a:pt x="804863" y="1667192"/>
                  </a:lnTo>
                  <a:lnTo>
                    <a:pt x="574675" y="1801813"/>
                  </a:lnTo>
                  <a:lnTo>
                    <a:pt x="713371" y="1577975"/>
                  </a:lnTo>
                  <a:close/>
                  <a:moveTo>
                    <a:pt x="994071" y="1152525"/>
                  </a:moveTo>
                  <a:lnTo>
                    <a:pt x="1250950" y="1402947"/>
                  </a:lnTo>
                  <a:lnTo>
                    <a:pt x="852445" y="1631950"/>
                  </a:lnTo>
                  <a:lnTo>
                    <a:pt x="757237" y="1538868"/>
                  </a:lnTo>
                  <a:lnTo>
                    <a:pt x="994071" y="1152525"/>
                  </a:lnTo>
                  <a:close/>
                  <a:moveTo>
                    <a:pt x="230859" y="552164"/>
                  </a:moveTo>
                  <a:lnTo>
                    <a:pt x="226364" y="552428"/>
                  </a:lnTo>
                  <a:lnTo>
                    <a:pt x="222133" y="552693"/>
                  </a:lnTo>
                  <a:lnTo>
                    <a:pt x="218166" y="553222"/>
                  </a:lnTo>
                  <a:lnTo>
                    <a:pt x="213935" y="553751"/>
                  </a:lnTo>
                  <a:lnTo>
                    <a:pt x="209968" y="554809"/>
                  </a:lnTo>
                  <a:lnTo>
                    <a:pt x="206266" y="555867"/>
                  </a:lnTo>
                  <a:lnTo>
                    <a:pt x="202299" y="557190"/>
                  </a:lnTo>
                  <a:lnTo>
                    <a:pt x="198597" y="558513"/>
                  </a:lnTo>
                  <a:lnTo>
                    <a:pt x="194895" y="560100"/>
                  </a:lnTo>
                  <a:lnTo>
                    <a:pt x="191457" y="561952"/>
                  </a:lnTo>
                  <a:lnTo>
                    <a:pt x="187755" y="564068"/>
                  </a:lnTo>
                  <a:lnTo>
                    <a:pt x="184582" y="565920"/>
                  </a:lnTo>
                  <a:lnTo>
                    <a:pt x="181144" y="568301"/>
                  </a:lnTo>
                  <a:lnTo>
                    <a:pt x="177971" y="570682"/>
                  </a:lnTo>
                  <a:lnTo>
                    <a:pt x="175062" y="573063"/>
                  </a:lnTo>
                  <a:lnTo>
                    <a:pt x="171888" y="575708"/>
                  </a:lnTo>
                  <a:lnTo>
                    <a:pt x="169244" y="578883"/>
                  </a:lnTo>
                  <a:lnTo>
                    <a:pt x="166599" y="581793"/>
                  </a:lnTo>
                  <a:lnTo>
                    <a:pt x="164219" y="584703"/>
                  </a:lnTo>
                  <a:lnTo>
                    <a:pt x="161839" y="588142"/>
                  </a:lnTo>
                  <a:lnTo>
                    <a:pt x="159724" y="591316"/>
                  </a:lnTo>
                  <a:lnTo>
                    <a:pt x="157608" y="594491"/>
                  </a:lnTo>
                  <a:lnTo>
                    <a:pt x="156022" y="598194"/>
                  </a:lnTo>
                  <a:lnTo>
                    <a:pt x="154435" y="601633"/>
                  </a:lnTo>
                  <a:lnTo>
                    <a:pt x="152848" y="605601"/>
                  </a:lnTo>
                  <a:lnTo>
                    <a:pt x="151526" y="609041"/>
                  </a:lnTo>
                  <a:lnTo>
                    <a:pt x="150204" y="613009"/>
                  </a:lnTo>
                  <a:lnTo>
                    <a:pt x="149411" y="616977"/>
                  </a:lnTo>
                  <a:lnTo>
                    <a:pt x="148882" y="620945"/>
                  </a:lnTo>
                  <a:lnTo>
                    <a:pt x="148088" y="624913"/>
                  </a:lnTo>
                  <a:lnTo>
                    <a:pt x="147824" y="629146"/>
                  </a:lnTo>
                  <a:lnTo>
                    <a:pt x="147824" y="633378"/>
                  </a:lnTo>
                  <a:lnTo>
                    <a:pt x="147824" y="1898686"/>
                  </a:lnTo>
                  <a:lnTo>
                    <a:pt x="147824" y="1902918"/>
                  </a:lnTo>
                  <a:lnTo>
                    <a:pt x="148088" y="1906887"/>
                  </a:lnTo>
                  <a:lnTo>
                    <a:pt x="148882" y="1911119"/>
                  </a:lnTo>
                  <a:lnTo>
                    <a:pt x="149411" y="1915087"/>
                  </a:lnTo>
                  <a:lnTo>
                    <a:pt x="150204" y="1918791"/>
                  </a:lnTo>
                  <a:lnTo>
                    <a:pt x="151526" y="1922759"/>
                  </a:lnTo>
                  <a:lnTo>
                    <a:pt x="152848" y="1926463"/>
                  </a:lnTo>
                  <a:lnTo>
                    <a:pt x="154435" y="1930166"/>
                  </a:lnTo>
                  <a:lnTo>
                    <a:pt x="156022" y="1933605"/>
                  </a:lnTo>
                  <a:lnTo>
                    <a:pt x="157608" y="1937309"/>
                  </a:lnTo>
                  <a:lnTo>
                    <a:pt x="159724" y="1940748"/>
                  </a:lnTo>
                  <a:lnTo>
                    <a:pt x="161839" y="1944187"/>
                  </a:lnTo>
                  <a:lnTo>
                    <a:pt x="164219" y="1947097"/>
                  </a:lnTo>
                  <a:lnTo>
                    <a:pt x="166599" y="1950272"/>
                  </a:lnTo>
                  <a:lnTo>
                    <a:pt x="169244" y="1953446"/>
                  </a:lnTo>
                  <a:lnTo>
                    <a:pt x="171888" y="1956091"/>
                  </a:lnTo>
                  <a:lnTo>
                    <a:pt x="175062" y="1958737"/>
                  </a:lnTo>
                  <a:lnTo>
                    <a:pt x="177971" y="1961382"/>
                  </a:lnTo>
                  <a:lnTo>
                    <a:pt x="181144" y="1963763"/>
                  </a:lnTo>
                  <a:lnTo>
                    <a:pt x="184582" y="1965880"/>
                  </a:lnTo>
                  <a:lnTo>
                    <a:pt x="187755" y="1967996"/>
                  </a:lnTo>
                  <a:lnTo>
                    <a:pt x="191457" y="1970112"/>
                  </a:lnTo>
                  <a:lnTo>
                    <a:pt x="194895" y="1971700"/>
                  </a:lnTo>
                  <a:lnTo>
                    <a:pt x="198597" y="1973551"/>
                  </a:lnTo>
                  <a:lnTo>
                    <a:pt x="202299" y="1974874"/>
                  </a:lnTo>
                  <a:lnTo>
                    <a:pt x="206266" y="1976197"/>
                  </a:lnTo>
                  <a:lnTo>
                    <a:pt x="209968" y="1977255"/>
                  </a:lnTo>
                  <a:lnTo>
                    <a:pt x="213935" y="1978049"/>
                  </a:lnTo>
                  <a:lnTo>
                    <a:pt x="218166" y="1978842"/>
                  </a:lnTo>
                  <a:lnTo>
                    <a:pt x="222133" y="1979636"/>
                  </a:lnTo>
                  <a:lnTo>
                    <a:pt x="226364" y="1979900"/>
                  </a:lnTo>
                  <a:lnTo>
                    <a:pt x="230859" y="1979900"/>
                  </a:lnTo>
                  <a:lnTo>
                    <a:pt x="1273033" y="1979900"/>
                  </a:lnTo>
                  <a:lnTo>
                    <a:pt x="1276999" y="1979900"/>
                  </a:lnTo>
                  <a:lnTo>
                    <a:pt x="1281230" y="1979636"/>
                  </a:lnTo>
                  <a:lnTo>
                    <a:pt x="1285461" y="1978842"/>
                  </a:lnTo>
                  <a:lnTo>
                    <a:pt x="1289693" y="1978049"/>
                  </a:lnTo>
                  <a:lnTo>
                    <a:pt x="1293395" y="1977255"/>
                  </a:lnTo>
                  <a:lnTo>
                    <a:pt x="1297626" y="1976197"/>
                  </a:lnTo>
                  <a:lnTo>
                    <a:pt x="1301593" y="1974874"/>
                  </a:lnTo>
                  <a:lnTo>
                    <a:pt x="1305030" y="1973551"/>
                  </a:lnTo>
                  <a:lnTo>
                    <a:pt x="1308997" y="1971700"/>
                  </a:lnTo>
                  <a:lnTo>
                    <a:pt x="1312435" y="1970112"/>
                  </a:lnTo>
                  <a:lnTo>
                    <a:pt x="1315873" y="1967996"/>
                  </a:lnTo>
                  <a:lnTo>
                    <a:pt x="1319310" y="1965880"/>
                  </a:lnTo>
                  <a:lnTo>
                    <a:pt x="1322484" y="1963763"/>
                  </a:lnTo>
                  <a:lnTo>
                    <a:pt x="1325657" y="1961382"/>
                  </a:lnTo>
                  <a:lnTo>
                    <a:pt x="1328566" y="1958737"/>
                  </a:lnTo>
                  <a:lnTo>
                    <a:pt x="1331475" y="1956091"/>
                  </a:lnTo>
                  <a:lnTo>
                    <a:pt x="1334119" y="1953446"/>
                  </a:lnTo>
                  <a:lnTo>
                    <a:pt x="1336764" y="1950272"/>
                  </a:lnTo>
                  <a:lnTo>
                    <a:pt x="1339144" y="1947097"/>
                  </a:lnTo>
                  <a:lnTo>
                    <a:pt x="1341524" y="1944187"/>
                  </a:lnTo>
                  <a:lnTo>
                    <a:pt x="1343639" y="1940748"/>
                  </a:lnTo>
                  <a:lnTo>
                    <a:pt x="1345755" y="1937309"/>
                  </a:lnTo>
                  <a:lnTo>
                    <a:pt x="1347606" y="1933605"/>
                  </a:lnTo>
                  <a:lnTo>
                    <a:pt x="1349457" y="1930166"/>
                  </a:lnTo>
                  <a:lnTo>
                    <a:pt x="1350779" y="1926463"/>
                  </a:lnTo>
                  <a:lnTo>
                    <a:pt x="1352101" y="1922759"/>
                  </a:lnTo>
                  <a:lnTo>
                    <a:pt x="1353159" y="1918791"/>
                  </a:lnTo>
                  <a:lnTo>
                    <a:pt x="1354217" y="1915087"/>
                  </a:lnTo>
                  <a:lnTo>
                    <a:pt x="1354746" y="1911119"/>
                  </a:lnTo>
                  <a:lnTo>
                    <a:pt x="1355275" y="1906887"/>
                  </a:lnTo>
                  <a:lnTo>
                    <a:pt x="1355539" y="1902918"/>
                  </a:lnTo>
                  <a:lnTo>
                    <a:pt x="1355804" y="1898686"/>
                  </a:lnTo>
                  <a:lnTo>
                    <a:pt x="1355804" y="1327749"/>
                  </a:lnTo>
                  <a:lnTo>
                    <a:pt x="1312492" y="1370013"/>
                  </a:lnTo>
                  <a:lnTo>
                    <a:pt x="1031875" y="1095852"/>
                  </a:lnTo>
                  <a:lnTo>
                    <a:pt x="1355804" y="779295"/>
                  </a:lnTo>
                  <a:lnTo>
                    <a:pt x="1355804" y="633378"/>
                  </a:lnTo>
                  <a:lnTo>
                    <a:pt x="1355539" y="629146"/>
                  </a:lnTo>
                  <a:lnTo>
                    <a:pt x="1355275" y="624913"/>
                  </a:lnTo>
                  <a:lnTo>
                    <a:pt x="1354746" y="620945"/>
                  </a:lnTo>
                  <a:lnTo>
                    <a:pt x="1354217" y="616977"/>
                  </a:lnTo>
                  <a:lnTo>
                    <a:pt x="1353159" y="613009"/>
                  </a:lnTo>
                  <a:lnTo>
                    <a:pt x="1352101" y="609041"/>
                  </a:lnTo>
                  <a:lnTo>
                    <a:pt x="1350779" y="605601"/>
                  </a:lnTo>
                  <a:lnTo>
                    <a:pt x="1349457" y="601633"/>
                  </a:lnTo>
                  <a:lnTo>
                    <a:pt x="1347606" y="598194"/>
                  </a:lnTo>
                  <a:lnTo>
                    <a:pt x="1345755" y="594491"/>
                  </a:lnTo>
                  <a:lnTo>
                    <a:pt x="1343639" y="591316"/>
                  </a:lnTo>
                  <a:lnTo>
                    <a:pt x="1341524" y="588142"/>
                  </a:lnTo>
                  <a:lnTo>
                    <a:pt x="1339144" y="584703"/>
                  </a:lnTo>
                  <a:lnTo>
                    <a:pt x="1336764" y="581793"/>
                  </a:lnTo>
                  <a:lnTo>
                    <a:pt x="1334119" y="578883"/>
                  </a:lnTo>
                  <a:lnTo>
                    <a:pt x="1331475" y="575708"/>
                  </a:lnTo>
                  <a:lnTo>
                    <a:pt x="1328566" y="573063"/>
                  </a:lnTo>
                  <a:lnTo>
                    <a:pt x="1325657" y="570682"/>
                  </a:lnTo>
                  <a:lnTo>
                    <a:pt x="1322484" y="568301"/>
                  </a:lnTo>
                  <a:lnTo>
                    <a:pt x="1319310" y="565920"/>
                  </a:lnTo>
                  <a:lnTo>
                    <a:pt x="1315873" y="564068"/>
                  </a:lnTo>
                  <a:lnTo>
                    <a:pt x="1312435" y="561952"/>
                  </a:lnTo>
                  <a:lnTo>
                    <a:pt x="1308997" y="560100"/>
                  </a:lnTo>
                  <a:lnTo>
                    <a:pt x="1305030" y="558513"/>
                  </a:lnTo>
                  <a:lnTo>
                    <a:pt x="1301593" y="557190"/>
                  </a:lnTo>
                  <a:lnTo>
                    <a:pt x="1297626" y="555867"/>
                  </a:lnTo>
                  <a:lnTo>
                    <a:pt x="1293395" y="554809"/>
                  </a:lnTo>
                  <a:lnTo>
                    <a:pt x="1289693" y="553751"/>
                  </a:lnTo>
                  <a:lnTo>
                    <a:pt x="1285461" y="553222"/>
                  </a:lnTo>
                  <a:lnTo>
                    <a:pt x="1281230" y="552693"/>
                  </a:lnTo>
                  <a:lnTo>
                    <a:pt x="1276999" y="552428"/>
                  </a:lnTo>
                  <a:lnTo>
                    <a:pt x="1273033" y="552164"/>
                  </a:lnTo>
                  <a:lnTo>
                    <a:pt x="230859" y="552164"/>
                  </a:lnTo>
                  <a:close/>
                  <a:moveTo>
                    <a:pt x="1950691" y="197947"/>
                  </a:moveTo>
                  <a:lnTo>
                    <a:pt x="2231837" y="472902"/>
                  </a:lnTo>
                  <a:lnTo>
                    <a:pt x="1503363" y="1183758"/>
                  </a:lnTo>
                  <a:lnTo>
                    <a:pt x="1503363" y="1898686"/>
                  </a:lnTo>
                  <a:lnTo>
                    <a:pt x="1503099" y="1910326"/>
                  </a:lnTo>
                  <a:lnTo>
                    <a:pt x="1502305" y="1921701"/>
                  </a:lnTo>
                  <a:lnTo>
                    <a:pt x="1500719" y="1933076"/>
                  </a:lnTo>
                  <a:lnTo>
                    <a:pt x="1498603" y="1944187"/>
                  </a:lnTo>
                  <a:lnTo>
                    <a:pt x="1495959" y="1955033"/>
                  </a:lnTo>
                  <a:lnTo>
                    <a:pt x="1493050" y="1965880"/>
                  </a:lnTo>
                  <a:lnTo>
                    <a:pt x="1489348" y="1976197"/>
                  </a:lnTo>
                  <a:lnTo>
                    <a:pt x="1485381" y="1986249"/>
                  </a:lnTo>
                  <a:lnTo>
                    <a:pt x="1480621" y="1996567"/>
                  </a:lnTo>
                  <a:lnTo>
                    <a:pt x="1475332" y="2006090"/>
                  </a:lnTo>
                  <a:lnTo>
                    <a:pt x="1469779" y="2015614"/>
                  </a:lnTo>
                  <a:lnTo>
                    <a:pt x="1463961" y="2024873"/>
                  </a:lnTo>
                  <a:lnTo>
                    <a:pt x="1457614" y="2033338"/>
                  </a:lnTo>
                  <a:lnTo>
                    <a:pt x="1450739" y="2042068"/>
                  </a:lnTo>
                  <a:lnTo>
                    <a:pt x="1443334" y="2050004"/>
                  </a:lnTo>
                  <a:lnTo>
                    <a:pt x="1435930" y="2057940"/>
                  </a:lnTo>
                  <a:lnTo>
                    <a:pt x="1427997" y="2065612"/>
                  </a:lnTo>
                  <a:lnTo>
                    <a:pt x="1419535" y="2072755"/>
                  </a:lnTo>
                  <a:lnTo>
                    <a:pt x="1410543" y="2079104"/>
                  </a:lnTo>
                  <a:lnTo>
                    <a:pt x="1401817" y="2085453"/>
                  </a:lnTo>
                  <a:lnTo>
                    <a:pt x="1392561" y="2091273"/>
                  </a:lnTo>
                  <a:lnTo>
                    <a:pt x="1382777" y="2096828"/>
                  </a:lnTo>
                  <a:lnTo>
                    <a:pt x="1372992" y="2101855"/>
                  </a:lnTo>
                  <a:lnTo>
                    <a:pt x="1362415" y="2106352"/>
                  </a:lnTo>
                  <a:lnTo>
                    <a:pt x="1352101" y="2110320"/>
                  </a:lnTo>
                  <a:lnTo>
                    <a:pt x="1341259" y="2114024"/>
                  </a:lnTo>
                  <a:lnTo>
                    <a:pt x="1330417" y="2116934"/>
                  </a:lnTo>
                  <a:lnTo>
                    <a:pt x="1319310" y="2119314"/>
                  </a:lnTo>
                  <a:lnTo>
                    <a:pt x="1307939" y="2121431"/>
                  </a:lnTo>
                  <a:lnTo>
                    <a:pt x="1296304" y="2123018"/>
                  </a:lnTo>
                  <a:lnTo>
                    <a:pt x="1284933" y="2123812"/>
                  </a:lnTo>
                  <a:lnTo>
                    <a:pt x="1273033" y="2124076"/>
                  </a:lnTo>
                  <a:lnTo>
                    <a:pt x="230859" y="2124076"/>
                  </a:lnTo>
                  <a:lnTo>
                    <a:pt x="218959" y="2123812"/>
                  </a:lnTo>
                  <a:lnTo>
                    <a:pt x="207059" y="2123018"/>
                  </a:lnTo>
                  <a:lnTo>
                    <a:pt x="195688" y="2121431"/>
                  </a:lnTo>
                  <a:lnTo>
                    <a:pt x="184582" y="2119314"/>
                  </a:lnTo>
                  <a:lnTo>
                    <a:pt x="173211" y="2116934"/>
                  </a:lnTo>
                  <a:lnTo>
                    <a:pt x="162104" y="2114024"/>
                  </a:lnTo>
                  <a:lnTo>
                    <a:pt x="151526" y="2110320"/>
                  </a:lnTo>
                  <a:lnTo>
                    <a:pt x="140948" y="2106352"/>
                  </a:lnTo>
                  <a:lnTo>
                    <a:pt x="130900" y="2101855"/>
                  </a:lnTo>
                  <a:lnTo>
                    <a:pt x="120851" y="2096828"/>
                  </a:lnTo>
                  <a:lnTo>
                    <a:pt x="111331" y="2091273"/>
                  </a:lnTo>
                  <a:lnTo>
                    <a:pt x="101811" y="2085453"/>
                  </a:lnTo>
                  <a:lnTo>
                    <a:pt x="92820" y="2079104"/>
                  </a:lnTo>
                  <a:lnTo>
                    <a:pt x="84357" y="2072755"/>
                  </a:lnTo>
                  <a:lnTo>
                    <a:pt x="75895" y="2065612"/>
                  </a:lnTo>
                  <a:lnTo>
                    <a:pt x="67962" y="2057940"/>
                  </a:lnTo>
                  <a:lnTo>
                    <a:pt x="60293" y="2050004"/>
                  </a:lnTo>
                  <a:lnTo>
                    <a:pt x="53153" y="2042068"/>
                  </a:lnTo>
                  <a:lnTo>
                    <a:pt x="46278" y="2033338"/>
                  </a:lnTo>
                  <a:lnTo>
                    <a:pt x="39666" y="2024873"/>
                  </a:lnTo>
                  <a:lnTo>
                    <a:pt x="33584" y="2015614"/>
                  </a:lnTo>
                  <a:lnTo>
                    <a:pt x="28031" y="2006090"/>
                  </a:lnTo>
                  <a:lnTo>
                    <a:pt x="23006" y="1996567"/>
                  </a:lnTo>
                  <a:lnTo>
                    <a:pt x="18511" y="1986249"/>
                  </a:lnTo>
                  <a:lnTo>
                    <a:pt x="14280" y="1976197"/>
                  </a:lnTo>
                  <a:lnTo>
                    <a:pt x="10578" y="1965880"/>
                  </a:lnTo>
                  <a:lnTo>
                    <a:pt x="7669" y="1955033"/>
                  </a:lnTo>
                  <a:lnTo>
                    <a:pt x="4760" y="1944187"/>
                  </a:lnTo>
                  <a:lnTo>
                    <a:pt x="2909" y="1933076"/>
                  </a:lnTo>
                  <a:lnTo>
                    <a:pt x="1322" y="1921701"/>
                  </a:lnTo>
                  <a:lnTo>
                    <a:pt x="529" y="1910326"/>
                  </a:lnTo>
                  <a:lnTo>
                    <a:pt x="0" y="1898686"/>
                  </a:lnTo>
                  <a:lnTo>
                    <a:pt x="0" y="633378"/>
                  </a:lnTo>
                  <a:lnTo>
                    <a:pt x="529" y="621739"/>
                  </a:lnTo>
                  <a:lnTo>
                    <a:pt x="1322" y="610363"/>
                  </a:lnTo>
                  <a:lnTo>
                    <a:pt x="2909" y="598988"/>
                  </a:lnTo>
                  <a:lnTo>
                    <a:pt x="4760" y="587613"/>
                  </a:lnTo>
                  <a:lnTo>
                    <a:pt x="7669" y="577031"/>
                  </a:lnTo>
                  <a:lnTo>
                    <a:pt x="10578" y="566449"/>
                  </a:lnTo>
                  <a:lnTo>
                    <a:pt x="14280" y="555867"/>
                  </a:lnTo>
                  <a:lnTo>
                    <a:pt x="18511" y="545550"/>
                  </a:lnTo>
                  <a:lnTo>
                    <a:pt x="23006" y="535762"/>
                  </a:lnTo>
                  <a:lnTo>
                    <a:pt x="28031" y="525974"/>
                  </a:lnTo>
                  <a:lnTo>
                    <a:pt x="33584" y="516451"/>
                  </a:lnTo>
                  <a:lnTo>
                    <a:pt x="39666" y="507456"/>
                  </a:lnTo>
                  <a:lnTo>
                    <a:pt x="46278" y="498462"/>
                  </a:lnTo>
                  <a:lnTo>
                    <a:pt x="53153" y="489996"/>
                  </a:lnTo>
                  <a:lnTo>
                    <a:pt x="60293" y="481795"/>
                  </a:lnTo>
                  <a:lnTo>
                    <a:pt x="67962" y="474124"/>
                  </a:lnTo>
                  <a:lnTo>
                    <a:pt x="75895" y="466717"/>
                  </a:lnTo>
                  <a:lnTo>
                    <a:pt x="84357" y="459574"/>
                  </a:lnTo>
                  <a:lnTo>
                    <a:pt x="92820" y="452696"/>
                  </a:lnTo>
                  <a:lnTo>
                    <a:pt x="101811" y="446347"/>
                  </a:lnTo>
                  <a:lnTo>
                    <a:pt x="111331" y="440527"/>
                  </a:lnTo>
                  <a:lnTo>
                    <a:pt x="120851" y="435236"/>
                  </a:lnTo>
                  <a:lnTo>
                    <a:pt x="130900" y="430474"/>
                  </a:lnTo>
                  <a:lnTo>
                    <a:pt x="140948" y="425712"/>
                  </a:lnTo>
                  <a:lnTo>
                    <a:pt x="151526" y="421744"/>
                  </a:lnTo>
                  <a:lnTo>
                    <a:pt x="162104" y="418305"/>
                  </a:lnTo>
                  <a:lnTo>
                    <a:pt x="173211" y="415131"/>
                  </a:lnTo>
                  <a:lnTo>
                    <a:pt x="184582" y="412485"/>
                  </a:lnTo>
                  <a:lnTo>
                    <a:pt x="195688" y="410634"/>
                  </a:lnTo>
                  <a:lnTo>
                    <a:pt x="207059" y="409311"/>
                  </a:lnTo>
                  <a:lnTo>
                    <a:pt x="218959" y="408253"/>
                  </a:lnTo>
                  <a:lnTo>
                    <a:pt x="230859" y="407988"/>
                  </a:lnTo>
                  <a:lnTo>
                    <a:pt x="1273033" y="407988"/>
                  </a:lnTo>
                  <a:lnTo>
                    <a:pt x="1284933" y="408253"/>
                  </a:lnTo>
                  <a:lnTo>
                    <a:pt x="1296304" y="409311"/>
                  </a:lnTo>
                  <a:lnTo>
                    <a:pt x="1307939" y="410369"/>
                  </a:lnTo>
                  <a:lnTo>
                    <a:pt x="1319310" y="412485"/>
                  </a:lnTo>
                  <a:lnTo>
                    <a:pt x="1330417" y="415131"/>
                  </a:lnTo>
                  <a:lnTo>
                    <a:pt x="1341259" y="418305"/>
                  </a:lnTo>
                  <a:lnTo>
                    <a:pt x="1352101" y="421744"/>
                  </a:lnTo>
                  <a:lnTo>
                    <a:pt x="1362415" y="425712"/>
                  </a:lnTo>
                  <a:lnTo>
                    <a:pt x="1372992" y="430210"/>
                  </a:lnTo>
                  <a:lnTo>
                    <a:pt x="1382777" y="435236"/>
                  </a:lnTo>
                  <a:lnTo>
                    <a:pt x="1392561" y="440527"/>
                  </a:lnTo>
                  <a:lnTo>
                    <a:pt x="1401817" y="446347"/>
                  </a:lnTo>
                  <a:lnTo>
                    <a:pt x="1410543" y="452696"/>
                  </a:lnTo>
                  <a:lnTo>
                    <a:pt x="1419535" y="459574"/>
                  </a:lnTo>
                  <a:lnTo>
                    <a:pt x="1427997" y="466452"/>
                  </a:lnTo>
                  <a:lnTo>
                    <a:pt x="1435930" y="473859"/>
                  </a:lnTo>
                  <a:lnTo>
                    <a:pt x="1443334" y="481795"/>
                  </a:lnTo>
                  <a:lnTo>
                    <a:pt x="1450739" y="489996"/>
                  </a:lnTo>
                  <a:lnTo>
                    <a:pt x="1457614" y="498462"/>
                  </a:lnTo>
                  <a:lnTo>
                    <a:pt x="1463961" y="507456"/>
                  </a:lnTo>
                  <a:lnTo>
                    <a:pt x="1469779" y="516451"/>
                  </a:lnTo>
                  <a:lnTo>
                    <a:pt x="1475332" y="525974"/>
                  </a:lnTo>
                  <a:lnTo>
                    <a:pt x="1480621" y="535762"/>
                  </a:lnTo>
                  <a:lnTo>
                    <a:pt x="1485381" y="545550"/>
                  </a:lnTo>
                  <a:lnTo>
                    <a:pt x="1489348" y="555867"/>
                  </a:lnTo>
                  <a:lnTo>
                    <a:pt x="1493050" y="566449"/>
                  </a:lnTo>
                  <a:lnTo>
                    <a:pt x="1495959" y="577031"/>
                  </a:lnTo>
                  <a:lnTo>
                    <a:pt x="1498603" y="587613"/>
                  </a:lnTo>
                  <a:lnTo>
                    <a:pt x="1500719" y="598988"/>
                  </a:lnTo>
                  <a:lnTo>
                    <a:pt x="1502305" y="610363"/>
                  </a:lnTo>
                  <a:lnTo>
                    <a:pt x="1503099" y="621739"/>
                  </a:lnTo>
                  <a:lnTo>
                    <a:pt x="1503363" y="633378"/>
                  </a:lnTo>
                  <a:lnTo>
                    <a:pt x="1503363" y="635094"/>
                  </a:lnTo>
                  <a:lnTo>
                    <a:pt x="1950691" y="197947"/>
                  </a:lnTo>
                  <a:close/>
                  <a:moveTo>
                    <a:pt x="2235011" y="0"/>
                  </a:moveTo>
                  <a:lnTo>
                    <a:pt x="2244532" y="265"/>
                  </a:lnTo>
                  <a:lnTo>
                    <a:pt x="2254054" y="794"/>
                  </a:lnTo>
                  <a:lnTo>
                    <a:pt x="2263575" y="2117"/>
                  </a:lnTo>
                  <a:lnTo>
                    <a:pt x="2272832" y="3440"/>
                  </a:lnTo>
                  <a:lnTo>
                    <a:pt x="2282354" y="5557"/>
                  </a:lnTo>
                  <a:lnTo>
                    <a:pt x="2291611" y="7939"/>
                  </a:lnTo>
                  <a:lnTo>
                    <a:pt x="2300867" y="11115"/>
                  </a:lnTo>
                  <a:lnTo>
                    <a:pt x="2309860" y="14290"/>
                  </a:lnTo>
                  <a:lnTo>
                    <a:pt x="2318588" y="18260"/>
                  </a:lnTo>
                  <a:lnTo>
                    <a:pt x="2327316" y="22229"/>
                  </a:lnTo>
                  <a:lnTo>
                    <a:pt x="2336044" y="26728"/>
                  </a:lnTo>
                  <a:lnTo>
                    <a:pt x="2344243" y="32021"/>
                  </a:lnTo>
                  <a:lnTo>
                    <a:pt x="2352442" y="37578"/>
                  </a:lnTo>
                  <a:lnTo>
                    <a:pt x="2360376" y="43400"/>
                  </a:lnTo>
                  <a:lnTo>
                    <a:pt x="2368046" y="50016"/>
                  </a:lnTo>
                  <a:lnTo>
                    <a:pt x="2375187" y="56897"/>
                  </a:lnTo>
                  <a:lnTo>
                    <a:pt x="2382328" y="64042"/>
                  </a:lnTo>
                  <a:lnTo>
                    <a:pt x="2388940" y="71451"/>
                  </a:lnTo>
                  <a:lnTo>
                    <a:pt x="2395024" y="79126"/>
                  </a:lnTo>
                  <a:lnTo>
                    <a:pt x="2400842" y="87065"/>
                  </a:lnTo>
                  <a:lnTo>
                    <a:pt x="2406132" y="95533"/>
                  </a:lnTo>
                  <a:lnTo>
                    <a:pt x="2410893" y="103737"/>
                  </a:lnTo>
                  <a:lnTo>
                    <a:pt x="2415124" y="112205"/>
                  </a:lnTo>
                  <a:lnTo>
                    <a:pt x="2418827" y="120938"/>
                  </a:lnTo>
                  <a:lnTo>
                    <a:pt x="2422265" y="129671"/>
                  </a:lnTo>
                  <a:lnTo>
                    <a:pt x="2425175" y="138669"/>
                  </a:lnTo>
                  <a:lnTo>
                    <a:pt x="2427820" y="147666"/>
                  </a:lnTo>
                  <a:lnTo>
                    <a:pt x="2429935" y="156928"/>
                  </a:lnTo>
                  <a:lnTo>
                    <a:pt x="2431522" y="165926"/>
                  </a:lnTo>
                  <a:lnTo>
                    <a:pt x="2432580" y="175188"/>
                  </a:lnTo>
                  <a:lnTo>
                    <a:pt x="2433109" y="184450"/>
                  </a:lnTo>
                  <a:lnTo>
                    <a:pt x="2433638" y="193713"/>
                  </a:lnTo>
                  <a:lnTo>
                    <a:pt x="2433109" y="203239"/>
                  </a:lnTo>
                  <a:lnTo>
                    <a:pt x="2432580" y="212502"/>
                  </a:lnTo>
                  <a:lnTo>
                    <a:pt x="2431522" y="221764"/>
                  </a:lnTo>
                  <a:lnTo>
                    <a:pt x="2429935" y="231026"/>
                  </a:lnTo>
                  <a:lnTo>
                    <a:pt x="2427820" y="240024"/>
                  </a:lnTo>
                  <a:lnTo>
                    <a:pt x="2425175" y="249021"/>
                  </a:lnTo>
                  <a:lnTo>
                    <a:pt x="2422265" y="258019"/>
                  </a:lnTo>
                  <a:lnTo>
                    <a:pt x="2418827" y="267016"/>
                  </a:lnTo>
                  <a:lnTo>
                    <a:pt x="2415124" y="275485"/>
                  </a:lnTo>
                  <a:lnTo>
                    <a:pt x="2410893" y="283953"/>
                  </a:lnTo>
                  <a:lnTo>
                    <a:pt x="2406132" y="292157"/>
                  </a:lnTo>
                  <a:lnTo>
                    <a:pt x="2400842" y="300625"/>
                  </a:lnTo>
                  <a:lnTo>
                    <a:pt x="2395024" y="308564"/>
                  </a:lnTo>
                  <a:lnTo>
                    <a:pt x="2388940" y="316238"/>
                  </a:lnTo>
                  <a:lnTo>
                    <a:pt x="2382328" y="323648"/>
                  </a:lnTo>
                  <a:lnTo>
                    <a:pt x="2375187" y="330793"/>
                  </a:lnTo>
                  <a:lnTo>
                    <a:pt x="2295842" y="408596"/>
                  </a:lnTo>
                  <a:lnTo>
                    <a:pt x="2015490" y="134434"/>
                  </a:lnTo>
                  <a:lnTo>
                    <a:pt x="2095099" y="56897"/>
                  </a:lnTo>
                  <a:lnTo>
                    <a:pt x="2102505" y="50016"/>
                  </a:lnTo>
                  <a:lnTo>
                    <a:pt x="2110175" y="43400"/>
                  </a:lnTo>
                  <a:lnTo>
                    <a:pt x="2117845" y="37578"/>
                  </a:lnTo>
                  <a:lnTo>
                    <a:pt x="2126044" y="32021"/>
                  </a:lnTo>
                  <a:lnTo>
                    <a:pt x="2134507" y="26728"/>
                  </a:lnTo>
                  <a:lnTo>
                    <a:pt x="2142971" y="22229"/>
                  </a:lnTo>
                  <a:lnTo>
                    <a:pt x="2151963" y="18260"/>
                  </a:lnTo>
                  <a:lnTo>
                    <a:pt x="2160427" y="14290"/>
                  </a:lnTo>
                  <a:lnTo>
                    <a:pt x="2169684" y="11115"/>
                  </a:lnTo>
                  <a:lnTo>
                    <a:pt x="2178676" y="7939"/>
                  </a:lnTo>
                  <a:lnTo>
                    <a:pt x="2187933" y="5557"/>
                  </a:lnTo>
                  <a:lnTo>
                    <a:pt x="2197454" y="3440"/>
                  </a:lnTo>
                  <a:lnTo>
                    <a:pt x="2206447" y="2117"/>
                  </a:lnTo>
                  <a:lnTo>
                    <a:pt x="2215968" y="794"/>
                  </a:lnTo>
                  <a:lnTo>
                    <a:pt x="2225490" y="265"/>
                  </a:lnTo>
                  <a:lnTo>
                    <a:pt x="2235011" y="0"/>
                  </a:lnTo>
                  <a:close/>
                </a:path>
              </a:pathLst>
            </a:custGeom>
            <a:solidFill>
              <a:srgbClr val="004611"/>
            </a:solidFill>
            <a:ln>
              <a:noFill/>
            </a:ln>
            <a:extLst/>
          </p:spPr>
          <p:txBody>
            <a:bodyPr anchor="ctr">
              <a:scene3d>
                <a:camera prst="orthographicFront"/>
                <a:lightRig rig="threePt" dir="t"/>
              </a:scene3d>
              <a:sp3d contourW="12700">
                <a:contourClr>
                  <a:srgbClr val="FFFFFF"/>
                </a:contourClr>
              </a:sp3d>
            </a:bodyPr>
            <a:lstStyle/>
            <a:p>
              <a:pPr algn="ctr" fontAlgn="auto">
                <a:spcBef>
                  <a:spcPts val="0"/>
                </a:spcBef>
                <a:spcAft>
                  <a:spcPts val="0"/>
                </a:spcAft>
                <a:defRPr/>
              </a:pPr>
              <a:endParaRPr lang="zh-CN" altLang="en-US" sz="2800">
                <a:solidFill>
                  <a:srgbClr val="FFFFFF"/>
                </a:solidFill>
                <a:latin typeface="+mn-lt"/>
              </a:endParaRPr>
            </a:p>
          </p:txBody>
        </p:sp>
        <p:sp>
          <p:nvSpPr>
            <p:cNvPr id="31" name="MH_SubTitle_1"/>
            <p:cNvSpPr txBox="1">
              <a:spLocks noChangeArrowheads="1"/>
            </p:cNvSpPr>
            <p:nvPr>
              <p:custDataLst>
                <p:tags r:id="rId2"/>
              </p:custDataLst>
            </p:nvPr>
          </p:nvSpPr>
          <p:spPr bwMode="auto">
            <a:xfrm>
              <a:off x="7081838" y="5185450"/>
              <a:ext cx="4857749" cy="910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Aft>
                  <a:spcPts val="921"/>
                </a:spcAft>
                <a:defRPr/>
              </a:pPr>
              <a:r>
                <a:rPr lang="zh-CN" altLang="en-US" sz="2000" b="1" dirty="0">
                  <a:latin typeface="+mn-lt"/>
                  <a:ea typeface="+mn-ea"/>
                </a:rPr>
                <a:t>遥感连续观测的特点能够很好的反映</a:t>
              </a:r>
              <a:r>
                <a:rPr lang="zh-CN" altLang="en-US" sz="2000" b="1" dirty="0" smtClean="0">
                  <a:latin typeface="+mn-lt"/>
                  <a:ea typeface="+mn-ea"/>
                </a:rPr>
                <a:t>植被生长</a:t>
              </a:r>
              <a:r>
                <a:rPr lang="zh-CN" altLang="en-US" sz="2000" b="1" dirty="0">
                  <a:latin typeface="+mn-lt"/>
                  <a:ea typeface="+mn-ea"/>
                </a:rPr>
                <a:t>的</a:t>
              </a:r>
              <a:r>
                <a:rPr lang="zh-CN" altLang="en-US" sz="2000" b="1" dirty="0">
                  <a:solidFill>
                    <a:srgbClr val="FF0000"/>
                  </a:solidFill>
                  <a:latin typeface="+mn-lt"/>
                  <a:ea typeface="+mn-ea"/>
                </a:rPr>
                <a:t>时间变异性</a:t>
              </a:r>
            </a:p>
          </p:txBody>
        </p:sp>
      </p:grpSp>
      <p:sp>
        <p:nvSpPr>
          <p:cNvPr id="32" name="矩形 31"/>
          <p:cNvSpPr/>
          <p:nvPr/>
        </p:nvSpPr>
        <p:spPr>
          <a:xfrm>
            <a:off x="228356" y="312959"/>
            <a:ext cx="6372225" cy="733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3600" b="1" dirty="0">
                <a:latin typeface="微软雅黑" panose="020B0503020204020204" pitchFamily="34" charset="-122"/>
                <a:ea typeface="微软雅黑" panose="020B0503020204020204" pitchFamily="34" charset="-122"/>
              </a:rPr>
              <a:t>1.1 </a:t>
            </a:r>
            <a:r>
              <a:rPr lang="zh-CN" altLang="en-US" sz="3600" b="1" dirty="0">
                <a:latin typeface="微软雅黑" panose="020B0503020204020204" pitchFamily="34" charset="-122"/>
                <a:ea typeface="微软雅黑" panose="020B0503020204020204" pitchFamily="34" charset="-122"/>
              </a:rPr>
              <a:t>植被遥感的概念</a:t>
            </a:r>
          </a:p>
        </p:txBody>
      </p:sp>
      <p:sp>
        <p:nvSpPr>
          <p:cNvPr id="33" name="矩形 27"/>
          <p:cNvSpPr>
            <a:spLocks noChangeArrowheads="1"/>
          </p:cNvSpPr>
          <p:nvPr/>
        </p:nvSpPr>
        <p:spPr bwMode="auto">
          <a:xfrm>
            <a:off x="4100407" y="466197"/>
            <a:ext cx="52514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a:lnSpc>
                <a:spcPct val="100000"/>
              </a:lnSpc>
              <a:spcBef>
                <a:spcPct val="0"/>
              </a:spcBef>
              <a:buFontTx/>
              <a:buNone/>
            </a:pPr>
            <a:r>
              <a:rPr lang="zh-CN" altLang="en-US" sz="2400" b="1" dirty="0">
                <a:latin typeface="微软雅黑" panose="020B0503020204020204" pitchFamily="34" charset="-122"/>
                <a:ea typeface="微软雅黑" panose="020B0503020204020204" pitchFamily="34" charset="-122"/>
              </a:rPr>
              <a:t>植被研究的意义</a:t>
            </a:r>
            <a:endParaRPr lang="zh-CN" altLang="en-US" sz="2400" dirty="0"/>
          </a:p>
        </p:txBody>
      </p:sp>
    </p:spTree>
    <p:extLst>
      <p:ext uri="{BB962C8B-B14F-4D97-AF65-F5344CB8AC3E}">
        <p14:creationId xmlns:p14="http://schemas.microsoft.com/office/powerpoint/2010/main" val="16231576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204"/>
                                        </p:tgtEl>
                                        <p:attrNameLst>
                                          <p:attrName>style.visibility</p:attrName>
                                        </p:attrNameLst>
                                      </p:cBhvr>
                                      <p:to>
                                        <p:strVal val="visible"/>
                                      </p:to>
                                    </p:set>
                                    <p:animEffect transition="in" filter="fade">
                                      <p:cBhvr>
                                        <p:cTn id="7" dur="500"/>
                                        <p:tgtEl>
                                          <p:spTgt spid="82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1500"/>
                                        <p:tgtEl>
                                          <p:spTgt spid="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197"/>
                                        </p:tgtEl>
                                        <p:attrNameLst>
                                          <p:attrName>style.visibility</p:attrName>
                                        </p:attrNameLst>
                                      </p:cBhvr>
                                      <p:to>
                                        <p:strVal val="visible"/>
                                      </p:to>
                                    </p:set>
                                    <p:animEffect transition="in" filter="fade">
                                      <p:cBhvr>
                                        <p:cTn id="28" dur="500"/>
                                        <p:tgtEl>
                                          <p:spTgt spid="819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198"/>
                                        </p:tgtEl>
                                        <p:attrNameLst>
                                          <p:attrName>style.visibility</p:attrName>
                                        </p:attrNameLst>
                                      </p:cBhvr>
                                      <p:to>
                                        <p:strVal val="visible"/>
                                      </p:to>
                                    </p:set>
                                    <p:animEffect transition="in" filter="fade">
                                      <p:cBhvr>
                                        <p:cTn id="33" dur="500"/>
                                        <p:tgtEl>
                                          <p:spTgt spid="819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nodeType="click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8197" grpId="0"/>
      <p:bldP spid="8198"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547845" y="2640425"/>
            <a:ext cx="4415375" cy="190886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200000"/>
              </a:lnSpc>
              <a:spcBef>
                <a:spcPct val="0"/>
              </a:spcBef>
              <a:buFontTx/>
              <a:buNone/>
              <a:defRPr/>
            </a:pPr>
            <a:r>
              <a:rPr lang="zh-CN" altLang="en-US" sz="2400" dirty="0">
                <a:latin typeface="等线" panose="02010600030101010101" pitchFamily="2" charset="-122"/>
              </a:rPr>
              <a:t>植被遥感是利用遥感技术范围大、光谱范围广等特点对植被及相关系统进行监测、观测和保护等研究</a:t>
            </a:r>
          </a:p>
        </p:txBody>
      </p:sp>
      <p:grpSp>
        <p:nvGrpSpPr>
          <p:cNvPr id="10243" name="组合 7"/>
          <p:cNvGrpSpPr>
            <a:grpSpLocks/>
          </p:cNvGrpSpPr>
          <p:nvPr/>
        </p:nvGrpSpPr>
        <p:grpSpPr bwMode="auto">
          <a:xfrm>
            <a:off x="507621" y="1644548"/>
            <a:ext cx="587531" cy="587531"/>
            <a:chOff x="2076773" y="4959458"/>
            <a:chExt cx="1627322" cy="1627322"/>
          </a:xfrm>
        </p:grpSpPr>
        <p:sp>
          <p:nvSpPr>
            <p:cNvPr id="29" name="矩形 28"/>
            <p:cNvSpPr/>
            <p:nvPr/>
          </p:nvSpPr>
          <p:spPr>
            <a:xfrm>
              <a:off x="2076773" y="4959458"/>
              <a:ext cx="1627322" cy="1627322"/>
            </a:xfrm>
            <a:prstGeom prst="rect">
              <a:avLst/>
            </a:prstGeom>
            <a:solidFill>
              <a:srgbClr val="00461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zh-CN" altLang="en-US">
                <a:solidFill>
                  <a:srgbClr val="FFFFFF"/>
                </a:solidFill>
                <a:ea typeface="宋体" panose="02010600030101010101" pitchFamily="2" charset="-122"/>
              </a:endParaRPr>
            </a:p>
          </p:txBody>
        </p:sp>
        <p:pic>
          <p:nvPicPr>
            <p:cNvPr id="10262" name="图片 5"/>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35630" y="5118315"/>
              <a:ext cx="1309607" cy="1309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1" name="矩形 30"/>
          <p:cNvSpPr/>
          <p:nvPr/>
        </p:nvSpPr>
        <p:spPr>
          <a:xfrm>
            <a:off x="1224360" y="1644548"/>
            <a:ext cx="3516652" cy="730393"/>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50000"/>
              </a:lnSpc>
              <a:spcBef>
                <a:spcPct val="0"/>
              </a:spcBef>
              <a:buFontTx/>
              <a:buNone/>
              <a:defRPr/>
            </a:pPr>
            <a:r>
              <a:rPr lang="zh-CN" altLang="en-US" sz="2764" b="1" dirty="0">
                <a:solidFill>
                  <a:srgbClr val="004611"/>
                </a:solidFill>
                <a:latin typeface="微软雅黑" panose="020B0503020204020204" pitchFamily="34" charset="-122"/>
                <a:ea typeface="微软雅黑" panose="020B0503020204020204" pitchFamily="34" charset="-122"/>
              </a:rPr>
              <a:t>植被遥感</a:t>
            </a:r>
          </a:p>
        </p:txBody>
      </p:sp>
      <p:cxnSp>
        <p:nvCxnSpPr>
          <p:cNvPr id="32" name="直接连接符 31"/>
          <p:cNvCxnSpPr/>
          <p:nvPr/>
        </p:nvCxnSpPr>
        <p:spPr>
          <a:xfrm>
            <a:off x="507621" y="2399074"/>
            <a:ext cx="4007887" cy="0"/>
          </a:xfrm>
          <a:prstGeom prst="line">
            <a:avLst/>
          </a:prstGeom>
          <a:ln w="38100">
            <a:solidFill>
              <a:srgbClr val="004611"/>
            </a:solidFill>
            <a:tailEnd type="none"/>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07621" y="2458802"/>
            <a:ext cx="4007887" cy="0"/>
          </a:xfrm>
          <a:prstGeom prst="line">
            <a:avLst/>
          </a:prstGeom>
          <a:ln w="19050">
            <a:solidFill>
              <a:srgbClr val="004611"/>
            </a:solidFill>
            <a:tailEnd type="none"/>
          </a:ln>
        </p:spPr>
        <p:style>
          <a:lnRef idx="1">
            <a:schemeClr val="accent1"/>
          </a:lnRef>
          <a:fillRef idx="0">
            <a:schemeClr val="accent1"/>
          </a:fillRef>
          <a:effectRef idx="0">
            <a:schemeClr val="accent1"/>
          </a:effectRef>
          <a:fontRef idx="minor">
            <a:schemeClr val="tx1"/>
          </a:fontRef>
        </p:style>
      </p:cxnSp>
      <p:sp>
        <p:nvSpPr>
          <p:cNvPr id="10247" name="流程图: 准备 8"/>
          <p:cNvSpPr>
            <a:spLocks noChangeArrowheads="1"/>
          </p:cNvSpPr>
          <p:nvPr/>
        </p:nvSpPr>
        <p:spPr bwMode="auto">
          <a:xfrm>
            <a:off x="4746555" y="1295152"/>
            <a:ext cx="1538716" cy="882424"/>
          </a:xfrm>
          <a:prstGeom prst="flowChartPreparation">
            <a:avLst/>
          </a:prstGeom>
          <a:solidFill>
            <a:srgbClr val="00461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spcAft>
                <a:spcPts val="1382"/>
              </a:spcAft>
              <a:buNone/>
            </a:pPr>
            <a:r>
              <a:rPr lang="zh-CN" altLang="en-US" sz="3200" b="1">
                <a:solidFill>
                  <a:schemeClr val="bg1"/>
                </a:solidFill>
                <a:ea typeface="微软雅黑" panose="020B0503020204020204" pitchFamily="34" charset="-122"/>
                <a:cs typeface="Arial" panose="020B0604020202020204" pitchFamily="34" charset="0"/>
              </a:rPr>
              <a:t>应  用</a:t>
            </a:r>
            <a:endParaRPr lang="en-US" altLang="zh-CN" sz="3200" b="1">
              <a:solidFill>
                <a:schemeClr val="bg1"/>
              </a:solidFill>
              <a:ea typeface="微软雅黑" panose="020B0503020204020204" pitchFamily="34" charset="-122"/>
              <a:cs typeface="Arial" panose="020B0604020202020204" pitchFamily="34" charset="0"/>
            </a:endParaRPr>
          </a:p>
        </p:txBody>
      </p:sp>
      <p:cxnSp>
        <p:nvCxnSpPr>
          <p:cNvPr id="11" name="直接连接符 10"/>
          <p:cNvCxnSpPr/>
          <p:nvPr/>
        </p:nvCxnSpPr>
        <p:spPr>
          <a:xfrm>
            <a:off x="5463846" y="2117498"/>
            <a:ext cx="0" cy="3300899"/>
          </a:xfrm>
          <a:prstGeom prst="line">
            <a:avLst/>
          </a:prstGeom>
          <a:ln w="19050">
            <a:solidFill>
              <a:srgbClr val="004611"/>
            </a:solidFill>
          </a:ln>
        </p:spPr>
        <p:style>
          <a:lnRef idx="1">
            <a:schemeClr val="accent1"/>
          </a:lnRef>
          <a:fillRef idx="0">
            <a:schemeClr val="accent1"/>
          </a:fillRef>
          <a:effectRef idx="0">
            <a:schemeClr val="accent1"/>
          </a:effectRef>
          <a:fontRef idx="minor">
            <a:schemeClr val="tx1"/>
          </a:fontRef>
        </p:style>
      </p:cxnSp>
      <p:sp>
        <p:nvSpPr>
          <p:cNvPr id="14" name="矩形 1"/>
          <p:cNvSpPr>
            <a:spLocks noChangeArrowheads="1"/>
          </p:cNvSpPr>
          <p:nvPr/>
        </p:nvSpPr>
        <p:spPr bwMode="auto">
          <a:xfrm>
            <a:off x="5822216" y="2445394"/>
            <a:ext cx="1962499" cy="331553"/>
          </a:xfrm>
          <a:prstGeom prst="rect">
            <a:avLst/>
          </a:prstGeom>
          <a:noFill/>
          <a:ln w="19050">
            <a:no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buClr>
                <a:srgbClr val="004611"/>
              </a:buClr>
              <a:defRPr/>
            </a:pPr>
            <a:r>
              <a:rPr lang="zh-CN" altLang="en-US" sz="2400" dirty="0">
                <a:latin typeface="+mn-ea"/>
                <a:cs typeface="Arial" panose="020B0604020202020204" pitchFamily="34" charset="0"/>
              </a:rPr>
              <a:t>植被资源调查</a:t>
            </a:r>
            <a:endParaRPr lang="en-US" altLang="zh-CN" sz="2400" dirty="0">
              <a:latin typeface="+mn-ea"/>
              <a:cs typeface="Arial" panose="020B0604020202020204" pitchFamily="34" charset="0"/>
            </a:endParaRPr>
          </a:p>
        </p:txBody>
      </p:sp>
      <p:sp>
        <p:nvSpPr>
          <p:cNvPr id="16" name="矩形 2"/>
          <p:cNvSpPr>
            <a:spLocks noChangeArrowheads="1"/>
          </p:cNvSpPr>
          <p:nvPr/>
        </p:nvSpPr>
        <p:spPr bwMode="auto">
          <a:xfrm>
            <a:off x="5822216" y="3001232"/>
            <a:ext cx="1962499" cy="331553"/>
          </a:xfrm>
          <a:prstGeom prst="rect">
            <a:avLst/>
          </a:prstGeom>
          <a:noFill/>
          <a:ln w="19050">
            <a:noFill/>
            <a:miter lim="800000"/>
            <a:headEnd/>
            <a:tailEnd/>
          </a:ln>
        </p:spPr>
        <p:txBody>
          <a:bodyPr wrap="none" anchor="ctr"/>
          <a:lstStyle/>
          <a:p>
            <a:pPr>
              <a:buClr>
                <a:srgbClr val="004611"/>
              </a:buClr>
              <a:defRPr/>
            </a:pPr>
            <a:r>
              <a:rPr lang="zh-CN" altLang="en-US" sz="2400" dirty="0">
                <a:latin typeface="+mn-ea"/>
                <a:cs typeface="Arial" panose="020B0604020202020204" pitchFamily="34" charset="0"/>
              </a:rPr>
              <a:t>植被动态变化监测</a:t>
            </a:r>
            <a:endParaRPr lang="en-US" altLang="zh-CN" sz="2400" dirty="0">
              <a:latin typeface="+mn-ea"/>
              <a:cs typeface="Arial" panose="020B0604020202020204" pitchFamily="34" charset="0"/>
            </a:endParaRPr>
          </a:p>
        </p:txBody>
      </p:sp>
      <p:sp>
        <p:nvSpPr>
          <p:cNvPr id="18" name="矩形 3"/>
          <p:cNvSpPr>
            <a:spLocks noChangeArrowheads="1"/>
          </p:cNvSpPr>
          <p:nvPr/>
        </p:nvSpPr>
        <p:spPr bwMode="auto">
          <a:xfrm>
            <a:off x="5822216" y="3557071"/>
            <a:ext cx="1962499" cy="331553"/>
          </a:xfrm>
          <a:prstGeom prst="rect">
            <a:avLst/>
          </a:prstGeom>
          <a:noFill/>
          <a:ln w="19050">
            <a:noFill/>
            <a:miter lim="800000"/>
            <a:headEnd/>
            <a:tailEnd/>
          </a:ln>
        </p:spPr>
        <p:txBody>
          <a:bodyPr wrap="none" anchor="ctr"/>
          <a:lstStyle/>
          <a:p>
            <a:pPr>
              <a:buClr>
                <a:srgbClr val="004611"/>
              </a:buClr>
              <a:defRPr/>
            </a:pPr>
            <a:r>
              <a:rPr lang="zh-CN" altLang="en-US" sz="2400" dirty="0">
                <a:latin typeface="+mn-ea"/>
                <a:cs typeface="Arial" panose="020B0604020202020204" pitchFamily="34" charset="0"/>
              </a:rPr>
              <a:t>农作物估产</a:t>
            </a:r>
            <a:endParaRPr lang="en-US" altLang="zh-CN" sz="2400" dirty="0">
              <a:latin typeface="+mn-ea"/>
              <a:cs typeface="Arial" panose="020B0604020202020204" pitchFamily="34" charset="0"/>
            </a:endParaRPr>
          </a:p>
        </p:txBody>
      </p:sp>
      <p:sp>
        <p:nvSpPr>
          <p:cNvPr id="20" name="矩形 4"/>
          <p:cNvSpPr>
            <a:spLocks noChangeArrowheads="1"/>
          </p:cNvSpPr>
          <p:nvPr/>
        </p:nvSpPr>
        <p:spPr bwMode="auto">
          <a:xfrm>
            <a:off x="5822216" y="4111690"/>
            <a:ext cx="1962499" cy="331553"/>
          </a:xfrm>
          <a:prstGeom prst="rect">
            <a:avLst/>
          </a:prstGeom>
          <a:noFill/>
          <a:ln w="19050">
            <a:noFill/>
            <a:miter lim="800000"/>
            <a:headEnd/>
            <a:tailEnd/>
          </a:ln>
        </p:spPr>
        <p:txBody>
          <a:bodyPr wrap="none" anchor="ctr"/>
          <a:lstStyle/>
          <a:p>
            <a:pPr>
              <a:buClr>
                <a:srgbClr val="004611"/>
              </a:buClr>
              <a:defRPr/>
            </a:pPr>
            <a:r>
              <a:rPr lang="zh-CN" altLang="en-US" sz="2400" dirty="0">
                <a:latin typeface="+mn-ea"/>
                <a:cs typeface="Arial" panose="020B0604020202020204" pitchFamily="34" charset="0"/>
              </a:rPr>
              <a:t>农作物病虫害监测</a:t>
            </a:r>
            <a:endParaRPr lang="en-US" altLang="zh-CN" sz="2400" dirty="0">
              <a:latin typeface="+mn-ea"/>
              <a:cs typeface="Arial" panose="020B0604020202020204" pitchFamily="34" charset="0"/>
            </a:endParaRPr>
          </a:p>
        </p:txBody>
      </p:sp>
      <p:sp>
        <p:nvSpPr>
          <p:cNvPr id="22" name="矩形 5"/>
          <p:cNvSpPr>
            <a:spLocks noChangeArrowheads="1"/>
          </p:cNvSpPr>
          <p:nvPr/>
        </p:nvSpPr>
        <p:spPr bwMode="auto">
          <a:xfrm>
            <a:off x="5822216" y="4667528"/>
            <a:ext cx="1962499" cy="331553"/>
          </a:xfrm>
          <a:prstGeom prst="rect">
            <a:avLst/>
          </a:prstGeom>
          <a:noFill/>
          <a:ln w="19050">
            <a:noFill/>
            <a:miter lim="800000"/>
            <a:headEnd/>
            <a:tailEnd/>
          </a:ln>
        </p:spPr>
        <p:txBody>
          <a:bodyPr wrap="none" anchor="ctr"/>
          <a:lstStyle/>
          <a:p>
            <a:pPr>
              <a:buClr>
                <a:srgbClr val="004611"/>
              </a:buClr>
              <a:defRPr/>
            </a:pPr>
            <a:r>
              <a:rPr lang="zh-CN" altLang="en-US" sz="2400" dirty="0">
                <a:latin typeface="+mn-ea"/>
                <a:cs typeface="Arial" panose="020B0604020202020204" pitchFamily="34" charset="0"/>
              </a:rPr>
              <a:t>生态环境评价</a:t>
            </a:r>
            <a:endParaRPr lang="en-US" altLang="zh-CN" sz="2400" dirty="0">
              <a:latin typeface="+mn-ea"/>
              <a:cs typeface="Arial" panose="020B0604020202020204" pitchFamily="34" charset="0"/>
            </a:endParaRPr>
          </a:p>
        </p:txBody>
      </p:sp>
      <p:sp>
        <p:nvSpPr>
          <p:cNvPr id="24" name="MH_Other_1"/>
          <p:cNvSpPr>
            <a:spLocks noChangeAspect="1"/>
          </p:cNvSpPr>
          <p:nvPr>
            <p:custDataLst>
              <p:tags r:id="rId1"/>
            </p:custDataLst>
          </p:nvPr>
        </p:nvSpPr>
        <p:spPr bwMode="auto">
          <a:xfrm>
            <a:off x="5382176" y="2472211"/>
            <a:ext cx="235257" cy="276700"/>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004611"/>
          </a:solidFill>
          <a:ln>
            <a:noFill/>
          </a:ln>
          <a:extLst/>
        </p:spPr>
        <p:txBody>
          <a:bodyPr anchor="ctr">
            <a:scene3d>
              <a:camera prst="orthographicFront"/>
              <a:lightRig rig="threePt" dir="t"/>
            </a:scene3d>
            <a:sp3d>
              <a:contourClr>
                <a:srgbClr val="FFFFFF"/>
              </a:contourClr>
            </a:sp3d>
          </a:bodyPr>
          <a:lstStyle/>
          <a:p>
            <a:pPr algn="ctr" fontAlgn="auto">
              <a:spcBef>
                <a:spcPts val="0"/>
              </a:spcBef>
              <a:spcAft>
                <a:spcPts val="0"/>
              </a:spcAft>
              <a:defRPr/>
            </a:pPr>
            <a:endParaRPr lang="zh-CN" altLang="en-US" sz="3200">
              <a:solidFill>
                <a:srgbClr val="FFFFFF"/>
              </a:solidFill>
              <a:latin typeface="+mn-lt"/>
            </a:endParaRPr>
          </a:p>
        </p:txBody>
      </p:sp>
      <p:sp>
        <p:nvSpPr>
          <p:cNvPr id="25" name="MH_Other_1"/>
          <p:cNvSpPr>
            <a:spLocks noChangeAspect="1"/>
          </p:cNvSpPr>
          <p:nvPr>
            <p:custDataLst>
              <p:tags r:id="rId2"/>
            </p:custDataLst>
          </p:nvPr>
        </p:nvSpPr>
        <p:spPr bwMode="auto">
          <a:xfrm>
            <a:off x="5385834" y="3028049"/>
            <a:ext cx="234037" cy="276700"/>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004611"/>
          </a:solidFill>
          <a:ln>
            <a:noFill/>
          </a:ln>
          <a:extLst/>
        </p:spPr>
        <p:txBody>
          <a:bodyPr anchor="ctr">
            <a:scene3d>
              <a:camera prst="orthographicFront"/>
              <a:lightRig rig="threePt" dir="t"/>
            </a:scene3d>
            <a:sp3d>
              <a:contourClr>
                <a:srgbClr val="FFFFFF"/>
              </a:contourClr>
            </a:sp3d>
          </a:bodyPr>
          <a:lstStyle/>
          <a:p>
            <a:pPr algn="ctr" fontAlgn="auto">
              <a:spcBef>
                <a:spcPts val="0"/>
              </a:spcBef>
              <a:spcAft>
                <a:spcPts val="0"/>
              </a:spcAft>
              <a:defRPr/>
            </a:pPr>
            <a:endParaRPr lang="zh-CN" altLang="en-US" sz="3200">
              <a:solidFill>
                <a:srgbClr val="FFFFFF"/>
              </a:solidFill>
              <a:latin typeface="+mn-lt"/>
            </a:endParaRPr>
          </a:p>
        </p:txBody>
      </p:sp>
      <p:sp>
        <p:nvSpPr>
          <p:cNvPr id="26" name="MH_Other_1"/>
          <p:cNvSpPr>
            <a:spLocks noChangeAspect="1"/>
          </p:cNvSpPr>
          <p:nvPr>
            <p:custDataLst>
              <p:tags r:id="rId3"/>
            </p:custDataLst>
          </p:nvPr>
        </p:nvSpPr>
        <p:spPr bwMode="auto">
          <a:xfrm>
            <a:off x="5382176" y="3580230"/>
            <a:ext cx="235257" cy="276701"/>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004611"/>
          </a:solidFill>
          <a:ln>
            <a:noFill/>
          </a:ln>
          <a:extLst/>
        </p:spPr>
        <p:txBody>
          <a:bodyPr anchor="ctr">
            <a:scene3d>
              <a:camera prst="orthographicFront"/>
              <a:lightRig rig="threePt" dir="t"/>
            </a:scene3d>
            <a:sp3d>
              <a:contourClr>
                <a:srgbClr val="FFFFFF"/>
              </a:contourClr>
            </a:sp3d>
          </a:bodyPr>
          <a:lstStyle/>
          <a:p>
            <a:pPr algn="ctr" fontAlgn="auto">
              <a:spcBef>
                <a:spcPts val="0"/>
              </a:spcBef>
              <a:spcAft>
                <a:spcPts val="0"/>
              </a:spcAft>
              <a:defRPr/>
            </a:pPr>
            <a:endParaRPr lang="zh-CN" altLang="en-US" sz="3200">
              <a:solidFill>
                <a:srgbClr val="FFFFFF"/>
              </a:solidFill>
              <a:latin typeface="+mn-lt"/>
            </a:endParaRPr>
          </a:p>
        </p:txBody>
      </p:sp>
      <p:sp>
        <p:nvSpPr>
          <p:cNvPr id="28" name="MH_Other_1"/>
          <p:cNvSpPr>
            <a:spLocks noChangeAspect="1"/>
          </p:cNvSpPr>
          <p:nvPr>
            <p:custDataLst>
              <p:tags r:id="rId4"/>
            </p:custDataLst>
          </p:nvPr>
        </p:nvSpPr>
        <p:spPr bwMode="auto">
          <a:xfrm>
            <a:off x="5382176" y="4143382"/>
            <a:ext cx="235257" cy="276701"/>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004611"/>
          </a:solidFill>
          <a:ln>
            <a:noFill/>
          </a:ln>
          <a:extLst/>
        </p:spPr>
        <p:txBody>
          <a:bodyPr anchor="ctr">
            <a:scene3d>
              <a:camera prst="orthographicFront"/>
              <a:lightRig rig="threePt" dir="t"/>
            </a:scene3d>
            <a:sp3d>
              <a:contourClr>
                <a:srgbClr val="FFFFFF"/>
              </a:contourClr>
            </a:sp3d>
          </a:bodyPr>
          <a:lstStyle/>
          <a:p>
            <a:pPr algn="ctr" fontAlgn="auto">
              <a:spcBef>
                <a:spcPts val="0"/>
              </a:spcBef>
              <a:spcAft>
                <a:spcPts val="0"/>
              </a:spcAft>
              <a:defRPr/>
            </a:pPr>
            <a:endParaRPr lang="zh-CN" altLang="en-US" sz="3200">
              <a:solidFill>
                <a:srgbClr val="FFFFFF"/>
              </a:solidFill>
              <a:latin typeface="+mn-lt"/>
            </a:endParaRPr>
          </a:p>
        </p:txBody>
      </p:sp>
      <p:sp>
        <p:nvSpPr>
          <p:cNvPr id="30" name="MH_Other_1"/>
          <p:cNvSpPr>
            <a:spLocks noChangeAspect="1"/>
          </p:cNvSpPr>
          <p:nvPr>
            <p:custDataLst>
              <p:tags r:id="rId5"/>
            </p:custDataLst>
          </p:nvPr>
        </p:nvSpPr>
        <p:spPr bwMode="auto">
          <a:xfrm>
            <a:off x="5382176" y="4695564"/>
            <a:ext cx="235257" cy="276700"/>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004611"/>
          </a:solidFill>
          <a:ln>
            <a:noFill/>
          </a:ln>
          <a:extLst/>
        </p:spPr>
        <p:txBody>
          <a:bodyPr anchor="ctr">
            <a:scene3d>
              <a:camera prst="orthographicFront"/>
              <a:lightRig rig="threePt" dir="t"/>
            </a:scene3d>
            <a:sp3d>
              <a:contourClr>
                <a:srgbClr val="FFFFFF"/>
              </a:contourClr>
            </a:sp3d>
          </a:bodyPr>
          <a:lstStyle/>
          <a:p>
            <a:pPr algn="ctr" fontAlgn="auto">
              <a:spcBef>
                <a:spcPts val="0"/>
              </a:spcBef>
              <a:spcAft>
                <a:spcPts val="0"/>
              </a:spcAft>
              <a:defRPr/>
            </a:pPr>
            <a:endParaRPr lang="zh-CN" altLang="en-US" sz="3200">
              <a:solidFill>
                <a:srgbClr val="FFFFFF"/>
              </a:solidFill>
              <a:latin typeface="+mn-lt"/>
            </a:endParaRPr>
          </a:p>
        </p:txBody>
      </p:sp>
      <p:sp>
        <p:nvSpPr>
          <p:cNvPr id="21" name="矩形 20"/>
          <p:cNvSpPr/>
          <p:nvPr/>
        </p:nvSpPr>
        <p:spPr>
          <a:xfrm>
            <a:off x="137742" y="1060172"/>
            <a:ext cx="4892840" cy="563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764" b="1" dirty="0">
                <a:latin typeface="微软雅黑" panose="020B0503020204020204" pitchFamily="34" charset="-122"/>
                <a:ea typeface="微软雅黑" panose="020B0503020204020204" pitchFamily="34" charset="-122"/>
              </a:rPr>
              <a:t>1.1 </a:t>
            </a:r>
            <a:r>
              <a:rPr lang="zh-CN" altLang="en-US" sz="2764" b="1" dirty="0">
                <a:latin typeface="微软雅黑" panose="020B0503020204020204" pitchFamily="34" charset="-122"/>
                <a:ea typeface="微软雅黑" panose="020B0503020204020204" pitchFamily="34" charset="-122"/>
              </a:rPr>
              <a:t>植被遥感的概念</a:t>
            </a:r>
          </a:p>
        </p:txBody>
      </p:sp>
      <p:sp>
        <p:nvSpPr>
          <p:cNvPr id="10260" name="矩形 27"/>
          <p:cNvSpPr>
            <a:spLocks noChangeArrowheads="1"/>
          </p:cNvSpPr>
          <p:nvPr/>
        </p:nvSpPr>
        <p:spPr bwMode="auto">
          <a:xfrm>
            <a:off x="5329222" y="1268611"/>
            <a:ext cx="4032266" cy="37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a:lnSpc>
                <a:spcPct val="100000"/>
              </a:lnSpc>
              <a:spcBef>
                <a:spcPct val="0"/>
              </a:spcBef>
              <a:buFontTx/>
              <a:buNone/>
            </a:pPr>
            <a:r>
              <a:rPr lang="zh-CN" altLang="en-US" sz="1843" b="1">
                <a:solidFill>
                  <a:schemeClr val="bg1"/>
                </a:solidFill>
                <a:latin typeface="微软雅黑" panose="020B0503020204020204" pitchFamily="34" charset="-122"/>
                <a:ea typeface="微软雅黑" panose="020B0503020204020204" pitchFamily="34" charset="-122"/>
              </a:rPr>
              <a:t>植被遥感的概念</a:t>
            </a:r>
            <a:endParaRPr lang="zh-CN" altLang="en-US" sz="1843">
              <a:solidFill>
                <a:schemeClr val="bg1"/>
              </a:solidFill>
            </a:endParaRPr>
          </a:p>
        </p:txBody>
      </p:sp>
      <p:sp>
        <p:nvSpPr>
          <p:cNvPr id="23" name="矩形 22"/>
          <p:cNvSpPr/>
          <p:nvPr/>
        </p:nvSpPr>
        <p:spPr>
          <a:xfrm>
            <a:off x="228356" y="312959"/>
            <a:ext cx="6372225" cy="733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3600" b="1" dirty="0">
                <a:latin typeface="微软雅黑" panose="020B0503020204020204" pitchFamily="34" charset="-122"/>
                <a:ea typeface="微软雅黑" panose="020B0503020204020204" pitchFamily="34" charset="-122"/>
              </a:rPr>
              <a:t>1.1 </a:t>
            </a:r>
            <a:r>
              <a:rPr lang="zh-CN" altLang="en-US" sz="3600" b="1" dirty="0">
                <a:latin typeface="微软雅黑" panose="020B0503020204020204" pitchFamily="34" charset="-122"/>
                <a:ea typeface="微软雅黑" panose="020B0503020204020204" pitchFamily="34" charset="-122"/>
              </a:rPr>
              <a:t>植被遥感的概念</a:t>
            </a:r>
          </a:p>
        </p:txBody>
      </p:sp>
      <p:sp>
        <p:nvSpPr>
          <p:cNvPr id="34" name="矩形 27"/>
          <p:cNvSpPr>
            <a:spLocks noChangeArrowheads="1"/>
          </p:cNvSpPr>
          <p:nvPr/>
        </p:nvSpPr>
        <p:spPr bwMode="auto">
          <a:xfrm>
            <a:off x="4100407" y="466197"/>
            <a:ext cx="52514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a:lnSpc>
                <a:spcPct val="100000"/>
              </a:lnSpc>
              <a:spcBef>
                <a:spcPct val="0"/>
              </a:spcBef>
              <a:buFontTx/>
              <a:buNone/>
            </a:pPr>
            <a:r>
              <a:rPr lang="zh-CN" altLang="en-US" sz="2400" b="1" dirty="0">
                <a:latin typeface="微软雅黑" panose="020B0503020204020204" pitchFamily="34" charset="-122"/>
                <a:ea typeface="微软雅黑" panose="020B0503020204020204" pitchFamily="34" charset="-122"/>
              </a:rPr>
              <a:t>植被研究的意义</a:t>
            </a:r>
            <a:endParaRPr lang="zh-CN" altLang="en-US" sz="2400" dirty="0"/>
          </a:p>
        </p:txBody>
      </p:sp>
    </p:spTree>
    <p:extLst>
      <p:ext uri="{BB962C8B-B14F-4D97-AF65-F5344CB8AC3E}">
        <p14:creationId xmlns:p14="http://schemas.microsoft.com/office/powerpoint/2010/main" val="33792013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47"/>
                                        </p:tgtEl>
                                        <p:attrNameLst>
                                          <p:attrName>style.visibility</p:attrName>
                                        </p:attrNameLst>
                                      </p:cBhvr>
                                      <p:to>
                                        <p:strVal val="visible"/>
                                      </p:to>
                                    </p:set>
                                    <p:animEffect transition="in" filter="fade">
                                      <p:cBhvr>
                                        <p:cTn id="12" dur="500"/>
                                        <p:tgtEl>
                                          <p:spTgt spid="10247"/>
                                        </p:tgtEl>
                                      </p:cBhvr>
                                    </p:animEffect>
                                  </p:childTnLst>
                                </p:cTn>
                              </p:par>
                            </p:childTnLst>
                          </p:cTn>
                        </p:par>
                        <p:par>
                          <p:cTn id="13" fill="hold" nodeType="afterGroup">
                            <p:stCondLst>
                              <p:cond delay="500"/>
                            </p:stCondLst>
                            <p:childTnLst>
                              <p:par>
                                <p:cTn id="14" presetID="22" presetClass="entr" presetSubtype="1"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up)">
                                      <p:cBhvr>
                                        <p:cTn id="16" dur="500"/>
                                        <p:tgtEl>
                                          <p:spTgt spid="1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ntr" presetSubtype="0" fill="hold"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10" presetClass="entr" presetSubtype="0" fill="hold"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par>
                                <p:cTn id="46" presetID="10" presetClass="entr" presetSubtype="0" fill="hold"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fade">
                                      <p:cBhvr>
                                        <p:cTn id="48" dur="500"/>
                                        <p:tgtEl>
                                          <p:spTgt spid="2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500"/>
                                        <p:tgtEl>
                                          <p:spTgt spid="22"/>
                                        </p:tgtEl>
                                      </p:cBhvr>
                                    </p:animEffect>
                                  </p:childTnLst>
                                </p:cTn>
                              </p:par>
                              <p:par>
                                <p:cTn id="54" presetID="10" presetClass="entr" presetSubtype="0" fill="hold"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0247" grpId="0" animBg="1"/>
      <p:bldP spid="14" grpId="0"/>
      <p:bldP spid="16" grpId="0"/>
      <p:bldP spid="18" grpId="0"/>
      <p:bldP spid="20"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图表 12"/>
          <p:cNvGraphicFramePr>
            <a:graphicFrameLocks/>
          </p:cNvGraphicFramePr>
          <p:nvPr>
            <p:extLst>
              <p:ext uri="{D42A27DB-BD31-4B8C-83A1-F6EECF244321}">
                <p14:modId xmlns:p14="http://schemas.microsoft.com/office/powerpoint/2010/main" val="1151667563"/>
              </p:ext>
            </p:extLst>
          </p:nvPr>
        </p:nvGraphicFramePr>
        <p:xfrm>
          <a:off x="1080344" y="1191090"/>
          <a:ext cx="6768752" cy="396526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7" name="图表 16"/>
          <p:cNvGraphicFramePr>
            <a:graphicFrameLocks/>
          </p:cNvGraphicFramePr>
          <p:nvPr>
            <p:extLst>
              <p:ext uri="{D42A27DB-BD31-4B8C-83A1-F6EECF244321}">
                <p14:modId xmlns:p14="http://schemas.microsoft.com/office/powerpoint/2010/main" val="2580367765"/>
              </p:ext>
            </p:extLst>
          </p:nvPr>
        </p:nvGraphicFramePr>
        <p:xfrm>
          <a:off x="2448496" y="1344640"/>
          <a:ext cx="848691" cy="3772314"/>
        </p:xfrm>
        <a:graphic>
          <a:graphicData uri="http://schemas.openxmlformats.org/drawingml/2006/chart">
            <c:chart xmlns:c="http://schemas.openxmlformats.org/drawingml/2006/chart" xmlns:r="http://schemas.openxmlformats.org/officeDocument/2006/relationships" r:id="rId6"/>
          </a:graphicData>
        </a:graphic>
      </p:graphicFrame>
      <p:sp>
        <p:nvSpPr>
          <p:cNvPr id="20" name="矩形 19"/>
          <p:cNvSpPr/>
          <p:nvPr/>
        </p:nvSpPr>
        <p:spPr>
          <a:xfrm>
            <a:off x="360264" y="5057077"/>
            <a:ext cx="1990535" cy="581057"/>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lvl1pPr marL="357188" indent="-357188">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50000"/>
              </a:lnSpc>
              <a:spcBef>
                <a:spcPct val="0"/>
              </a:spcBef>
              <a:buClr>
                <a:srgbClr val="004611"/>
              </a:buClr>
              <a:buFont typeface="微软雅黑" panose="020B0503020204020204" pitchFamily="34" charset="-122"/>
              <a:buChar char="★"/>
              <a:defRPr/>
            </a:pPr>
            <a:r>
              <a:rPr lang="zh-CN" altLang="en-US" sz="2400" b="1" dirty="0">
                <a:solidFill>
                  <a:srgbClr val="004611"/>
                </a:solidFill>
                <a:latin typeface="微软雅黑" panose="020B0503020204020204" pitchFamily="34" charset="-122"/>
                <a:ea typeface="微软雅黑" panose="020B0503020204020204" pitchFamily="34" charset="-122"/>
              </a:rPr>
              <a:t>红  边</a:t>
            </a:r>
          </a:p>
        </p:txBody>
      </p:sp>
      <p:cxnSp>
        <p:nvCxnSpPr>
          <p:cNvPr id="21" name="直接连接符 20"/>
          <p:cNvCxnSpPr/>
          <p:nvPr/>
        </p:nvCxnSpPr>
        <p:spPr>
          <a:xfrm>
            <a:off x="360264" y="5627542"/>
            <a:ext cx="2681676" cy="0"/>
          </a:xfrm>
          <a:prstGeom prst="line">
            <a:avLst/>
          </a:prstGeom>
          <a:ln w="38100">
            <a:solidFill>
              <a:srgbClr val="004611"/>
            </a:solidFill>
            <a:tailEnd type="non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25045" y="5689378"/>
            <a:ext cx="6048672" cy="12274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50000"/>
              </a:lnSpc>
              <a:spcBef>
                <a:spcPct val="0"/>
              </a:spcBef>
              <a:spcAft>
                <a:spcPts val="1382"/>
              </a:spcAft>
              <a:buNone/>
              <a:defRPr/>
            </a:pPr>
            <a:r>
              <a:rPr lang="en-US" altLang="zh-CN" sz="2400" b="1" dirty="0">
                <a:solidFill>
                  <a:srgbClr val="FF0000"/>
                </a:solidFill>
              </a:rPr>
              <a:t>650nm</a:t>
            </a:r>
            <a:r>
              <a:rPr lang="zh-CN" altLang="en-US" sz="2400" dirty="0"/>
              <a:t>附近（红光波段）～</a:t>
            </a:r>
            <a:r>
              <a:rPr lang="en-US" altLang="zh-CN" sz="2400" b="1" dirty="0">
                <a:solidFill>
                  <a:srgbClr val="FF0000"/>
                </a:solidFill>
              </a:rPr>
              <a:t>760nm</a:t>
            </a:r>
            <a:r>
              <a:rPr lang="zh-CN" altLang="en-US" sz="2400" dirty="0"/>
              <a:t>附近（近红外波段）反射率急剧上升的波长范围</a:t>
            </a:r>
          </a:p>
        </p:txBody>
      </p:sp>
      <p:cxnSp>
        <p:nvCxnSpPr>
          <p:cNvPr id="23" name="直接连接符 22"/>
          <p:cNvCxnSpPr/>
          <p:nvPr/>
        </p:nvCxnSpPr>
        <p:spPr>
          <a:xfrm>
            <a:off x="360264" y="5661673"/>
            <a:ext cx="2681676" cy="0"/>
          </a:xfrm>
          <a:prstGeom prst="line">
            <a:avLst/>
          </a:prstGeom>
          <a:ln w="19050">
            <a:solidFill>
              <a:srgbClr val="004611"/>
            </a:solidFill>
            <a:tailEnd type="non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3960664" y="5351389"/>
            <a:ext cx="4892840" cy="563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764" b="1" dirty="0">
                <a:latin typeface="微软雅黑" panose="020B0503020204020204" pitchFamily="34" charset="-122"/>
                <a:ea typeface="微软雅黑" panose="020B0503020204020204" pitchFamily="34" charset="-122"/>
              </a:rPr>
              <a:t>1.2 </a:t>
            </a:r>
            <a:r>
              <a:rPr lang="zh-CN" altLang="en-US" sz="2764" b="1" dirty="0">
                <a:latin typeface="微软雅黑" panose="020B0503020204020204" pitchFamily="34" charset="-122"/>
                <a:ea typeface="微软雅黑" panose="020B0503020204020204" pitchFamily="34" charset="-122"/>
              </a:rPr>
              <a:t>植被遥感的基本原理</a:t>
            </a:r>
          </a:p>
        </p:txBody>
      </p:sp>
      <p:sp>
        <p:nvSpPr>
          <p:cNvPr id="11273" name="矩形 27"/>
          <p:cNvSpPr>
            <a:spLocks noChangeArrowheads="1"/>
          </p:cNvSpPr>
          <p:nvPr/>
        </p:nvSpPr>
        <p:spPr bwMode="auto">
          <a:xfrm>
            <a:off x="5329222" y="1268611"/>
            <a:ext cx="4032266" cy="37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a:lnSpc>
                <a:spcPct val="100000"/>
              </a:lnSpc>
              <a:spcBef>
                <a:spcPct val="0"/>
              </a:spcBef>
              <a:buFontTx/>
              <a:buNone/>
            </a:pPr>
            <a:r>
              <a:rPr lang="zh-CN" altLang="en-US" sz="1843" b="1">
                <a:solidFill>
                  <a:schemeClr val="bg1"/>
                </a:solidFill>
                <a:latin typeface="微软雅黑" panose="020B0503020204020204" pitchFamily="34" charset="-122"/>
                <a:ea typeface="微软雅黑" panose="020B0503020204020204" pitchFamily="34" charset="-122"/>
              </a:rPr>
              <a:t>红边的概念</a:t>
            </a:r>
            <a:endParaRPr lang="zh-CN" altLang="en-US" sz="1843">
              <a:solidFill>
                <a:schemeClr val="bg1"/>
              </a:solidFill>
            </a:endParaRPr>
          </a:p>
        </p:txBody>
      </p:sp>
      <p:grpSp>
        <p:nvGrpSpPr>
          <p:cNvPr id="11" name="组合 10"/>
          <p:cNvGrpSpPr>
            <a:grpSpLocks/>
          </p:cNvGrpSpPr>
          <p:nvPr/>
        </p:nvGrpSpPr>
        <p:grpSpPr bwMode="auto">
          <a:xfrm>
            <a:off x="6064262" y="5862753"/>
            <a:ext cx="3438640" cy="699674"/>
            <a:chOff x="6435725" y="5185450"/>
            <a:chExt cx="4479018" cy="910547"/>
          </a:xfrm>
        </p:grpSpPr>
        <p:sp>
          <p:nvSpPr>
            <p:cNvPr id="12" name="MH_Other_1"/>
            <p:cNvSpPr>
              <a:spLocks/>
            </p:cNvSpPr>
            <p:nvPr>
              <p:custDataLst>
                <p:tags r:id="rId1"/>
              </p:custDataLst>
            </p:nvPr>
          </p:nvSpPr>
          <p:spPr bwMode="auto">
            <a:xfrm>
              <a:off x="6435725" y="5185450"/>
              <a:ext cx="511253" cy="445756"/>
            </a:xfrm>
            <a:custGeom>
              <a:avLst/>
              <a:gdLst>
                <a:gd name="T0" fmla="*/ 979217 w 2433638"/>
                <a:gd name="T1" fmla="*/ 1098870 h 2124076"/>
                <a:gd name="T2" fmla="*/ 173881 w 2433638"/>
                <a:gd name="T3" fmla="*/ 432901 h 2124076"/>
                <a:gd name="T4" fmla="*/ 155458 w 2433638"/>
                <a:gd name="T5" fmla="*/ 437460 h 2124076"/>
                <a:gd name="T6" fmla="*/ 139312 w 2433638"/>
                <a:gd name="T7" fmla="*/ 446991 h 2124076"/>
                <a:gd name="T8" fmla="*/ 126684 w 2433638"/>
                <a:gd name="T9" fmla="*/ 460667 h 2124076"/>
                <a:gd name="T10" fmla="*/ 118611 w 2433638"/>
                <a:gd name="T11" fmla="*/ 477036 h 2124076"/>
                <a:gd name="T12" fmla="*/ 115713 w 2433638"/>
                <a:gd name="T13" fmla="*/ 496099 h 2124076"/>
                <a:gd name="T14" fmla="*/ 117576 w 2433638"/>
                <a:gd name="T15" fmla="*/ 1502909 h 2124076"/>
                <a:gd name="T16" fmla="*/ 125029 w 2433638"/>
                <a:gd name="T17" fmla="*/ 1520107 h 2124076"/>
                <a:gd name="T18" fmla="*/ 137035 w 2433638"/>
                <a:gd name="T19" fmla="*/ 1534197 h 2124076"/>
                <a:gd name="T20" fmla="*/ 152560 w 2433638"/>
                <a:gd name="T21" fmla="*/ 1544350 h 2124076"/>
                <a:gd name="T22" fmla="*/ 170776 w 2433638"/>
                <a:gd name="T23" fmla="*/ 1549944 h 2124076"/>
                <a:gd name="T24" fmla="*/ 1002920 w 2433638"/>
                <a:gd name="T25" fmla="*/ 1550566 h 2124076"/>
                <a:gd name="T26" fmla="*/ 1021550 w 2433638"/>
                <a:gd name="T27" fmla="*/ 1545800 h 2124076"/>
                <a:gd name="T28" fmla="*/ 1037696 w 2433638"/>
                <a:gd name="T29" fmla="*/ 1536269 h 2124076"/>
                <a:gd name="T30" fmla="*/ 1050116 w 2433638"/>
                <a:gd name="T31" fmla="*/ 1522800 h 2124076"/>
                <a:gd name="T32" fmla="*/ 1058396 w 2433638"/>
                <a:gd name="T33" fmla="*/ 1506017 h 2124076"/>
                <a:gd name="T34" fmla="*/ 1061294 w 2433638"/>
                <a:gd name="T35" fmla="*/ 1487161 h 2124076"/>
                <a:gd name="T36" fmla="*/ 1061087 w 2433638"/>
                <a:gd name="T37" fmla="*/ 492784 h 2124076"/>
                <a:gd name="T38" fmla="*/ 1057361 w 2433638"/>
                <a:gd name="T39" fmla="*/ 474342 h 2124076"/>
                <a:gd name="T40" fmla="*/ 1048253 w 2433638"/>
                <a:gd name="T41" fmla="*/ 457973 h 2124076"/>
                <a:gd name="T42" fmla="*/ 1035212 w 2433638"/>
                <a:gd name="T43" fmla="*/ 445126 h 2124076"/>
                <a:gd name="T44" fmla="*/ 1018859 w 2433638"/>
                <a:gd name="T45" fmla="*/ 436424 h 2124076"/>
                <a:gd name="T46" fmla="*/ 999608 w 2433638"/>
                <a:gd name="T47" fmla="*/ 432694 h 2124076"/>
                <a:gd name="T48" fmla="*/ 1176801 w 2433638"/>
                <a:gd name="T49" fmla="*/ 1487161 h 2124076"/>
                <a:gd name="T50" fmla="*/ 1168728 w 2433638"/>
                <a:gd name="T51" fmla="*/ 1539792 h 2124076"/>
                <a:gd name="T52" fmla="*/ 1145957 w 2433638"/>
                <a:gd name="T53" fmla="*/ 1585998 h 2124076"/>
                <a:gd name="T54" fmla="*/ 1111182 w 2433638"/>
                <a:gd name="T55" fmla="*/ 1623502 h 2124076"/>
                <a:gd name="T56" fmla="*/ 1066469 w 2433638"/>
                <a:gd name="T57" fmla="*/ 1649818 h 2124076"/>
                <a:gd name="T58" fmla="*/ 1014719 w 2433638"/>
                <a:gd name="T59" fmla="*/ 1662871 h 2124076"/>
                <a:gd name="T60" fmla="*/ 153180 w 2433638"/>
                <a:gd name="T61" fmla="*/ 1661628 h 2124076"/>
                <a:gd name="T62" fmla="*/ 102466 w 2433638"/>
                <a:gd name="T63" fmla="*/ 1646295 h 2124076"/>
                <a:gd name="T64" fmla="*/ 59409 w 2433638"/>
                <a:gd name="T65" fmla="*/ 1617908 h 2124076"/>
                <a:gd name="T66" fmla="*/ 26289 w 2433638"/>
                <a:gd name="T67" fmla="*/ 1578746 h 2124076"/>
                <a:gd name="T68" fmla="*/ 6003 w 2433638"/>
                <a:gd name="T69" fmla="*/ 1531296 h 2124076"/>
                <a:gd name="T70" fmla="*/ 0 w 2433638"/>
                <a:gd name="T71" fmla="*/ 496099 h 2124076"/>
                <a:gd name="T72" fmla="*/ 8280 w 2433638"/>
                <a:gd name="T73" fmla="*/ 443676 h 2124076"/>
                <a:gd name="T74" fmla="*/ 31050 w 2433638"/>
                <a:gd name="T75" fmla="*/ 397469 h 2124076"/>
                <a:gd name="T76" fmla="*/ 66033 w 2433638"/>
                <a:gd name="T77" fmla="*/ 359965 h 2124076"/>
                <a:gd name="T78" fmla="*/ 110331 w 2433638"/>
                <a:gd name="T79" fmla="*/ 333442 h 2124076"/>
                <a:gd name="T80" fmla="*/ 162081 w 2433638"/>
                <a:gd name="T81" fmla="*/ 320596 h 2124076"/>
                <a:gd name="T82" fmla="*/ 1023827 w 2433638"/>
                <a:gd name="T83" fmla="*/ 321425 h 2124076"/>
                <a:gd name="T84" fmla="*/ 1074749 w 2433638"/>
                <a:gd name="T85" fmla="*/ 336966 h 2124076"/>
                <a:gd name="T86" fmla="*/ 1117806 w 2433638"/>
                <a:gd name="T87" fmla="*/ 365352 h 2124076"/>
                <a:gd name="T88" fmla="*/ 1150512 w 2433638"/>
                <a:gd name="T89" fmla="*/ 404514 h 2124076"/>
                <a:gd name="T90" fmla="*/ 1171005 w 2433638"/>
                <a:gd name="T91" fmla="*/ 451964 h 2124076"/>
                <a:gd name="T92" fmla="*/ 1176801 w 2433638"/>
                <a:gd name="T93" fmla="*/ 497443 h 2124076"/>
                <a:gd name="T94" fmla="*/ 1779124 w 2433638"/>
                <a:gd name="T95" fmla="*/ 2694 h 2124076"/>
                <a:gd name="T96" fmla="*/ 1821773 w 2433638"/>
                <a:gd name="T97" fmla="*/ 17411 h 2124076"/>
                <a:gd name="T98" fmla="*/ 1859246 w 2433638"/>
                <a:gd name="T99" fmla="*/ 44565 h 2124076"/>
                <a:gd name="T100" fmla="*/ 1887196 w 2433638"/>
                <a:gd name="T101" fmla="*/ 81253 h 2124076"/>
                <a:gd name="T102" fmla="*/ 1902101 w 2433638"/>
                <a:gd name="T103" fmla="*/ 122915 h 2124076"/>
                <a:gd name="T104" fmla="*/ 1904172 w 2433638"/>
                <a:gd name="T105" fmla="*/ 166444 h 2124076"/>
                <a:gd name="T106" fmla="*/ 1893406 w 2433638"/>
                <a:gd name="T107" fmla="*/ 209142 h 2124076"/>
                <a:gd name="T108" fmla="*/ 1870011 w 2433638"/>
                <a:gd name="T109" fmla="*/ 247696 h 2124076"/>
                <a:gd name="T110" fmla="*/ 1645796 w 2433638"/>
                <a:gd name="T111" fmla="*/ 39175 h 2124076"/>
                <a:gd name="T112" fmla="*/ 1684511 w 2433638"/>
                <a:gd name="T113" fmla="*/ 14302 h 2124076"/>
                <a:gd name="T114" fmla="*/ 1727160 w 2433638"/>
                <a:gd name="T115" fmla="*/ 1658 h 212407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433638" h="2124076">
                  <a:moveTo>
                    <a:pt x="713371" y="1577975"/>
                  </a:moveTo>
                  <a:lnTo>
                    <a:pt x="804863" y="1667192"/>
                  </a:lnTo>
                  <a:lnTo>
                    <a:pt x="574675" y="1801813"/>
                  </a:lnTo>
                  <a:lnTo>
                    <a:pt x="713371" y="1577975"/>
                  </a:lnTo>
                  <a:close/>
                  <a:moveTo>
                    <a:pt x="994071" y="1152525"/>
                  </a:moveTo>
                  <a:lnTo>
                    <a:pt x="1250950" y="1402947"/>
                  </a:lnTo>
                  <a:lnTo>
                    <a:pt x="852445" y="1631950"/>
                  </a:lnTo>
                  <a:lnTo>
                    <a:pt x="757237" y="1538868"/>
                  </a:lnTo>
                  <a:lnTo>
                    <a:pt x="994071" y="1152525"/>
                  </a:lnTo>
                  <a:close/>
                  <a:moveTo>
                    <a:pt x="230859" y="552164"/>
                  </a:moveTo>
                  <a:lnTo>
                    <a:pt x="226364" y="552428"/>
                  </a:lnTo>
                  <a:lnTo>
                    <a:pt x="222133" y="552693"/>
                  </a:lnTo>
                  <a:lnTo>
                    <a:pt x="218166" y="553222"/>
                  </a:lnTo>
                  <a:lnTo>
                    <a:pt x="213935" y="553751"/>
                  </a:lnTo>
                  <a:lnTo>
                    <a:pt x="209968" y="554809"/>
                  </a:lnTo>
                  <a:lnTo>
                    <a:pt x="206266" y="555867"/>
                  </a:lnTo>
                  <a:lnTo>
                    <a:pt x="202299" y="557190"/>
                  </a:lnTo>
                  <a:lnTo>
                    <a:pt x="198597" y="558513"/>
                  </a:lnTo>
                  <a:lnTo>
                    <a:pt x="194895" y="560100"/>
                  </a:lnTo>
                  <a:lnTo>
                    <a:pt x="191457" y="561952"/>
                  </a:lnTo>
                  <a:lnTo>
                    <a:pt x="187755" y="564068"/>
                  </a:lnTo>
                  <a:lnTo>
                    <a:pt x="184582" y="565920"/>
                  </a:lnTo>
                  <a:lnTo>
                    <a:pt x="181144" y="568301"/>
                  </a:lnTo>
                  <a:lnTo>
                    <a:pt x="177971" y="570682"/>
                  </a:lnTo>
                  <a:lnTo>
                    <a:pt x="175062" y="573063"/>
                  </a:lnTo>
                  <a:lnTo>
                    <a:pt x="171888" y="575708"/>
                  </a:lnTo>
                  <a:lnTo>
                    <a:pt x="169244" y="578883"/>
                  </a:lnTo>
                  <a:lnTo>
                    <a:pt x="166599" y="581793"/>
                  </a:lnTo>
                  <a:lnTo>
                    <a:pt x="164219" y="584703"/>
                  </a:lnTo>
                  <a:lnTo>
                    <a:pt x="161839" y="588142"/>
                  </a:lnTo>
                  <a:lnTo>
                    <a:pt x="159724" y="591316"/>
                  </a:lnTo>
                  <a:lnTo>
                    <a:pt x="157608" y="594491"/>
                  </a:lnTo>
                  <a:lnTo>
                    <a:pt x="156022" y="598194"/>
                  </a:lnTo>
                  <a:lnTo>
                    <a:pt x="154435" y="601633"/>
                  </a:lnTo>
                  <a:lnTo>
                    <a:pt x="152848" y="605601"/>
                  </a:lnTo>
                  <a:lnTo>
                    <a:pt x="151526" y="609041"/>
                  </a:lnTo>
                  <a:lnTo>
                    <a:pt x="150204" y="613009"/>
                  </a:lnTo>
                  <a:lnTo>
                    <a:pt x="149411" y="616977"/>
                  </a:lnTo>
                  <a:lnTo>
                    <a:pt x="148882" y="620945"/>
                  </a:lnTo>
                  <a:lnTo>
                    <a:pt x="148088" y="624913"/>
                  </a:lnTo>
                  <a:lnTo>
                    <a:pt x="147824" y="629146"/>
                  </a:lnTo>
                  <a:lnTo>
                    <a:pt x="147824" y="633378"/>
                  </a:lnTo>
                  <a:lnTo>
                    <a:pt x="147824" y="1898686"/>
                  </a:lnTo>
                  <a:lnTo>
                    <a:pt x="147824" y="1902918"/>
                  </a:lnTo>
                  <a:lnTo>
                    <a:pt x="148088" y="1906887"/>
                  </a:lnTo>
                  <a:lnTo>
                    <a:pt x="148882" y="1911119"/>
                  </a:lnTo>
                  <a:lnTo>
                    <a:pt x="149411" y="1915087"/>
                  </a:lnTo>
                  <a:lnTo>
                    <a:pt x="150204" y="1918791"/>
                  </a:lnTo>
                  <a:lnTo>
                    <a:pt x="151526" y="1922759"/>
                  </a:lnTo>
                  <a:lnTo>
                    <a:pt x="152848" y="1926463"/>
                  </a:lnTo>
                  <a:lnTo>
                    <a:pt x="154435" y="1930166"/>
                  </a:lnTo>
                  <a:lnTo>
                    <a:pt x="156022" y="1933605"/>
                  </a:lnTo>
                  <a:lnTo>
                    <a:pt x="157608" y="1937309"/>
                  </a:lnTo>
                  <a:lnTo>
                    <a:pt x="159724" y="1940748"/>
                  </a:lnTo>
                  <a:lnTo>
                    <a:pt x="161839" y="1944187"/>
                  </a:lnTo>
                  <a:lnTo>
                    <a:pt x="164219" y="1947097"/>
                  </a:lnTo>
                  <a:lnTo>
                    <a:pt x="166599" y="1950272"/>
                  </a:lnTo>
                  <a:lnTo>
                    <a:pt x="169244" y="1953446"/>
                  </a:lnTo>
                  <a:lnTo>
                    <a:pt x="171888" y="1956091"/>
                  </a:lnTo>
                  <a:lnTo>
                    <a:pt x="175062" y="1958737"/>
                  </a:lnTo>
                  <a:lnTo>
                    <a:pt x="177971" y="1961382"/>
                  </a:lnTo>
                  <a:lnTo>
                    <a:pt x="181144" y="1963763"/>
                  </a:lnTo>
                  <a:lnTo>
                    <a:pt x="184582" y="1965880"/>
                  </a:lnTo>
                  <a:lnTo>
                    <a:pt x="187755" y="1967996"/>
                  </a:lnTo>
                  <a:lnTo>
                    <a:pt x="191457" y="1970112"/>
                  </a:lnTo>
                  <a:lnTo>
                    <a:pt x="194895" y="1971700"/>
                  </a:lnTo>
                  <a:lnTo>
                    <a:pt x="198597" y="1973551"/>
                  </a:lnTo>
                  <a:lnTo>
                    <a:pt x="202299" y="1974874"/>
                  </a:lnTo>
                  <a:lnTo>
                    <a:pt x="206266" y="1976197"/>
                  </a:lnTo>
                  <a:lnTo>
                    <a:pt x="209968" y="1977255"/>
                  </a:lnTo>
                  <a:lnTo>
                    <a:pt x="213935" y="1978049"/>
                  </a:lnTo>
                  <a:lnTo>
                    <a:pt x="218166" y="1978842"/>
                  </a:lnTo>
                  <a:lnTo>
                    <a:pt x="222133" y="1979636"/>
                  </a:lnTo>
                  <a:lnTo>
                    <a:pt x="226364" y="1979900"/>
                  </a:lnTo>
                  <a:lnTo>
                    <a:pt x="230859" y="1979900"/>
                  </a:lnTo>
                  <a:lnTo>
                    <a:pt x="1273033" y="1979900"/>
                  </a:lnTo>
                  <a:lnTo>
                    <a:pt x="1276999" y="1979900"/>
                  </a:lnTo>
                  <a:lnTo>
                    <a:pt x="1281230" y="1979636"/>
                  </a:lnTo>
                  <a:lnTo>
                    <a:pt x="1285461" y="1978842"/>
                  </a:lnTo>
                  <a:lnTo>
                    <a:pt x="1289693" y="1978049"/>
                  </a:lnTo>
                  <a:lnTo>
                    <a:pt x="1293395" y="1977255"/>
                  </a:lnTo>
                  <a:lnTo>
                    <a:pt x="1297626" y="1976197"/>
                  </a:lnTo>
                  <a:lnTo>
                    <a:pt x="1301593" y="1974874"/>
                  </a:lnTo>
                  <a:lnTo>
                    <a:pt x="1305030" y="1973551"/>
                  </a:lnTo>
                  <a:lnTo>
                    <a:pt x="1308997" y="1971700"/>
                  </a:lnTo>
                  <a:lnTo>
                    <a:pt x="1312435" y="1970112"/>
                  </a:lnTo>
                  <a:lnTo>
                    <a:pt x="1315873" y="1967996"/>
                  </a:lnTo>
                  <a:lnTo>
                    <a:pt x="1319310" y="1965880"/>
                  </a:lnTo>
                  <a:lnTo>
                    <a:pt x="1322484" y="1963763"/>
                  </a:lnTo>
                  <a:lnTo>
                    <a:pt x="1325657" y="1961382"/>
                  </a:lnTo>
                  <a:lnTo>
                    <a:pt x="1328566" y="1958737"/>
                  </a:lnTo>
                  <a:lnTo>
                    <a:pt x="1331475" y="1956091"/>
                  </a:lnTo>
                  <a:lnTo>
                    <a:pt x="1334119" y="1953446"/>
                  </a:lnTo>
                  <a:lnTo>
                    <a:pt x="1336764" y="1950272"/>
                  </a:lnTo>
                  <a:lnTo>
                    <a:pt x="1339144" y="1947097"/>
                  </a:lnTo>
                  <a:lnTo>
                    <a:pt x="1341524" y="1944187"/>
                  </a:lnTo>
                  <a:lnTo>
                    <a:pt x="1343639" y="1940748"/>
                  </a:lnTo>
                  <a:lnTo>
                    <a:pt x="1345755" y="1937309"/>
                  </a:lnTo>
                  <a:lnTo>
                    <a:pt x="1347606" y="1933605"/>
                  </a:lnTo>
                  <a:lnTo>
                    <a:pt x="1349457" y="1930166"/>
                  </a:lnTo>
                  <a:lnTo>
                    <a:pt x="1350779" y="1926463"/>
                  </a:lnTo>
                  <a:lnTo>
                    <a:pt x="1352101" y="1922759"/>
                  </a:lnTo>
                  <a:lnTo>
                    <a:pt x="1353159" y="1918791"/>
                  </a:lnTo>
                  <a:lnTo>
                    <a:pt x="1354217" y="1915087"/>
                  </a:lnTo>
                  <a:lnTo>
                    <a:pt x="1354746" y="1911119"/>
                  </a:lnTo>
                  <a:lnTo>
                    <a:pt x="1355275" y="1906887"/>
                  </a:lnTo>
                  <a:lnTo>
                    <a:pt x="1355539" y="1902918"/>
                  </a:lnTo>
                  <a:lnTo>
                    <a:pt x="1355804" y="1898686"/>
                  </a:lnTo>
                  <a:lnTo>
                    <a:pt x="1355804" y="1327749"/>
                  </a:lnTo>
                  <a:lnTo>
                    <a:pt x="1312492" y="1370013"/>
                  </a:lnTo>
                  <a:lnTo>
                    <a:pt x="1031875" y="1095852"/>
                  </a:lnTo>
                  <a:lnTo>
                    <a:pt x="1355804" y="779295"/>
                  </a:lnTo>
                  <a:lnTo>
                    <a:pt x="1355804" y="633378"/>
                  </a:lnTo>
                  <a:lnTo>
                    <a:pt x="1355539" y="629146"/>
                  </a:lnTo>
                  <a:lnTo>
                    <a:pt x="1355275" y="624913"/>
                  </a:lnTo>
                  <a:lnTo>
                    <a:pt x="1354746" y="620945"/>
                  </a:lnTo>
                  <a:lnTo>
                    <a:pt x="1354217" y="616977"/>
                  </a:lnTo>
                  <a:lnTo>
                    <a:pt x="1353159" y="613009"/>
                  </a:lnTo>
                  <a:lnTo>
                    <a:pt x="1352101" y="609041"/>
                  </a:lnTo>
                  <a:lnTo>
                    <a:pt x="1350779" y="605601"/>
                  </a:lnTo>
                  <a:lnTo>
                    <a:pt x="1349457" y="601633"/>
                  </a:lnTo>
                  <a:lnTo>
                    <a:pt x="1347606" y="598194"/>
                  </a:lnTo>
                  <a:lnTo>
                    <a:pt x="1345755" y="594491"/>
                  </a:lnTo>
                  <a:lnTo>
                    <a:pt x="1343639" y="591316"/>
                  </a:lnTo>
                  <a:lnTo>
                    <a:pt x="1341524" y="588142"/>
                  </a:lnTo>
                  <a:lnTo>
                    <a:pt x="1339144" y="584703"/>
                  </a:lnTo>
                  <a:lnTo>
                    <a:pt x="1336764" y="581793"/>
                  </a:lnTo>
                  <a:lnTo>
                    <a:pt x="1334119" y="578883"/>
                  </a:lnTo>
                  <a:lnTo>
                    <a:pt x="1331475" y="575708"/>
                  </a:lnTo>
                  <a:lnTo>
                    <a:pt x="1328566" y="573063"/>
                  </a:lnTo>
                  <a:lnTo>
                    <a:pt x="1325657" y="570682"/>
                  </a:lnTo>
                  <a:lnTo>
                    <a:pt x="1322484" y="568301"/>
                  </a:lnTo>
                  <a:lnTo>
                    <a:pt x="1319310" y="565920"/>
                  </a:lnTo>
                  <a:lnTo>
                    <a:pt x="1315873" y="564068"/>
                  </a:lnTo>
                  <a:lnTo>
                    <a:pt x="1312435" y="561952"/>
                  </a:lnTo>
                  <a:lnTo>
                    <a:pt x="1308997" y="560100"/>
                  </a:lnTo>
                  <a:lnTo>
                    <a:pt x="1305030" y="558513"/>
                  </a:lnTo>
                  <a:lnTo>
                    <a:pt x="1301593" y="557190"/>
                  </a:lnTo>
                  <a:lnTo>
                    <a:pt x="1297626" y="555867"/>
                  </a:lnTo>
                  <a:lnTo>
                    <a:pt x="1293395" y="554809"/>
                  </a:lnTo>
                  <a:lnTo>
                    <a:pt x="1289693" y="553751"/>
                  </a:lnTo>
                  <a:lnTo>
                    <a:pt x="1285461" y="553222"/>
                  </a:lnTo>
                  <a:lnTo>
                    <a:pt x="1281230" y="552693"/>
                  </a:lnTo>
                  <a:lnTo>
                    <a:pt x="1276999" y="552428"/>
                  </a:lnTo>
                  <a:lnTo>
                    <a:pt x="1273033" y="552164"/>
                  </a:lnTo>
                  <a:lnTo>
                    <a:pt x="230859" y="552164"/>
                  </a:lnTo>
                  <a:close/>
                  <a:moveTo>
                    <a:pt x="1950691" y="197947"/>
                  </a:moveTo>
                  <a:lnTo>
                    <a:pt x="2231837" y="472902"/>
                  </a:lnTo>
                  <a:lnTo>
                    <a:pt x="1503363" y="1183758"/>
                  </a:lnTo>
                  <a:lnTo>
                    <a:pt x="1503363" y="1898686"/>
                  </a:lnTo>
                  <a:lnTo>
                    <a:pt x="1503099" y="1910326"/>
                  </a:lnTo>
                  <a:lnTo>
                    <a:pt x="1502305" y="1921701"/>
                  </a:lnTo>
                  <a:lnTo>
                    <a:pt x="1500719" y="1933076"/>
                  </a:lnTo>
                  <a:lnTo>
                    <a:pt x="1498603" y="1944187"/>
                  </a:lnTo>
                  <a:lnTo>
                    <a:pt x="1495959" y="1955033"/>
                  </a:lnTo>
                  <a:lnTo>
                    <a:pt x="1493050" y="1965880"/>
                  </a:lnTo>
                  <a:lnTo>
                    <a:pt x="1489348" y="1976197"/>
                  </a:lnTo>
                  <a:lnTo>
                    <a:pt x="1485381" y="1986249"/>
                  </a:lnTo>
                  <a:lnTo>
                    <a:pt x="1480621" y="1996567"/>
                  </a:lnTo>
                  <a:lnTo>
                    <a:pt x="1475332" y="2006090"/>
                  </a:lnTo>
                  <a:lnTo>
                    <a:pt x="1469779" y="2015614"/>
                  </a:lnTo>
                  <a:lnTo>
                    <a:pt x="1463961" y="2024873"/>
                  </a:lnTo>
                  <a:lnTo>
                    <a:pt x="1457614" y="2033338"/>
                  </a:lnTo>
                  <a:lnTo>
                    <a:pt x="1450739" y="2042068"/>
                  </a:lnTo>
                  <a:lnTo>
                    <a:pt x="1443334" y="2050004"/>
                  </a:lnTo>
                  <a:lnTo>
                    <a:pt x="1435930" y="2057940"/>
                  </a:lnTo>
                  <a:lnTo>
                    <a:pt x="1427997" y="2065612"/>
                  </a:lnTo>
                  <a:lnTo>
                    <a:pt x="1419535" y="2072755"/>
                  </a:lnTo>
                  <a:lnTo>
                    <a:pt x="1410543" y="2079104"/>
                  </a:lnTo>
                  <a:lnTo>
                    <a:pt x="1401817" y="2085453"/>
                  </a:lnTo>
                  <a:lnTo>
                    <a:pt x="1392561" y="2091273"/>
                  </a:lnTo>
                  <a:lnTo>
                    <a:pt x="1382777" y="2096828"/>
                  </a:lnTo>
                  <a:lnTo>
                    <a:pt x="1372992" y="2101855"/>
                  </a:lnTo>
                  <a:lnTo>
                    <a:pt x="1362415" y="2106352"/>
                  </a:lnTo>
                  <a:lnTo>
                    <a:pt x="1352101" y="2110320"/>
                  </a:lnTo>
                  <a:lnTo>
                    <a:pt x="1341259" y="2114024"/>
                  </a:lnTo>
                  <a:lnTo>
                    <a:pt x="1330417" y="2116934"/>
                  </a:lnTo>
                  <a:lnTo>
                    <a:pt x="1319310" y="2119314"/>
                  </a:lnTo>
                  <a:lnTo>
                    <a:pt x="1307939" y="2121431"/>
                  </a:lnTo>
                  <a:lnTo>
                    <a:pt x="1296304" y="2123018"/>
                  </a:lnTo>
                  <a:lnTo>
                    <a:pt x="1284933" y="2123812"/>
                  </a:lnTo>
                  <a:lnTo>
                    <a:pt x="1273033" y="2124076"/>
                  </a:lnTo>
                  <a:lnTo>
                    <a:pt x="230859" y="2124076"/>
                  </a:lnTo>
                  <a:lnTo>
                    <a:pt x="218959" y="2123812"/>
                  </a:lnTo>
                  <a:lnTo>
                    <a:pt x="207059" y="2123018"/>
                  </a:lnTo>
                  <a:lnTo>
                    <a:pt x="195688" y="2121431"/>
                  </a:lnTo>
                  <a:lnTo>
                    <a:pt x="184582" y="2119314"/>
                  </a:lnTo>
                  <a:lnTo>
                    <a:pt x="173211" y="2116934"/>
                  </a:lnTo>
                  <a:lnTo>
                    <a:pt x="162104" y="2114024"/>
                  </a:lnTo>
                  <a:lnTo>
                    <a:pt x="151526" y="2110320"/>
                  </a:lnTo>
                  <a:lnTo>
                    <a:pt x="140948" y="2106352"/>
                  </a:lnTo>
                  <a:lnTo>
                    <a:pt x="130900" y="2101855"/>
                  </a:lnTo>
                  <a:lnTo>
                    <a:pt x="120851" y="2096828"/>
                  </a:lnTo>
                  <a:lnTo>
                    <a:pt x="111331" y="2091273"/>
                  </a:lnTo>
                  <a:lnTo>
                    <a:pt x="101811" y="2085453"/>
                  </a:lnTo>
                  <a:lnTo>
                    <a:pt x="92820" y="2079104"/>
                  </a:lnTo>
                  <a:lnTo>
                    <a:pt x="84357" y="2072755"/>
                  </a:lnTo>
                  <a:lnTo>
                    <a:pt x="75895" y="2065612"/>
                  </a:lnTo>
                  <a:lnTo>
                    <a:pt x="67962" y="2057940"/>
                  </a:lnTo>
                  <a:lnTo>
                    <a:pt x="60293" y="2050004"/>
                  </a:lnTo>
                  <a:lnTo>
                    <a:pt x="53153" y="2042068"/>
                  </a:lnTo>
                  <a:lnTo>
                    <a:pt x="46278" y="2033338"/>
                  </a:lnTo>
                  <a:lnTo>
                    <a:pt x="39666" y="2024873"/>
                  </a:lnTo>
                  <a:lnTo>
                    <a:pt x="33584" y="2015614"/>
                  </a:lnTo>
                  <a:lnTo>
                    <a:pt x="28031" y="2006090"/>
                  </a:lnTo>
                  <a:lnTo>
                    <a:pt x="23006" y="1996567"/>
                  </a:lnTo>
                  <a:lnTo>
                    <a:pt x="18511" y="1986249"/>
                  </a:lnTo>
                  <a:lnTo>
                    <a:pt x="14280" y="1976197"/>
                  </a:lnTo>
                  <a:lnTo>
                    <a:pt x="10578" y="1965880"/>
                  </a:lnTo>
                  <a:lnTo>
                    <a:pt x="7669" y="1955033"/>
                  </a:lnTo>
                  <a:lnTo>
                    <a:pt x="4760" y="1944187"/>
                  </a:lnTo>
                  <a:lnTo>
                    <a:pt x="2909" y="1933076"/>
                  </a:lnTo>
                  <a:lnTo>
                    <a:pt x="1322" y="1921701"/>
                  </a:lnTo>
                  <a:lnTo>
                    <a:pt x="529" y="1910326"/>
                  </a:lnTo>
                  <a:lnTo>
                    <a:pt x="0" y="1898686"/>
                  </a:lnTo>
                  <a:lnTo>
                    <a:pt x="0" y="633378"/>
                  </a:lnTo>
                  <a:lnTo>
                    <a:pt x="529" y="621739"/>
                  </a:lnTo>
                  <a:lnTo>
                    <a:pt x="1322" y="610363"/>
                  </a:lnTo>
                  <a:lnTo>
                    <a:pt x="2909" y="598988"/>
                  </a:lnTo>
                  <a:lnTo>
                    <a:pt x="4760" y="587613"/>
                  </a:lnTo>
                  <a:lnTo>
                    <a:pt x="7669" y="577031"/>
                  </a:lnTo>
                  <a:lnTo>
                    <a:pt x="10578" y="566449"/>
                  </a:lnTo>
                  <a:lnTo>
                    <a:pt x="14280" y="555867"/>
                  </a:lnTo>
                  <a:lnTo>
                    <a:pt x="18511" y="545550"/>
                  </a:lnTo>
                  <a:lnTo>
                    <a:pt x="23006" y="535762"/>
                  </a:lnTo>
                  <a:lnTo>
                    <a:pt x="28031" y="525974"/>
                  </a:lnTo>
                  <a:lnTo>
                    <a:pt x="33584" y="516451"/>
                  </a:lnTo>
                  <a:lnTo>
                    <a:pt x="39666" y="507456"/>
                  </a:lnTo>
                  <a:lnTo>
                    <a:pt x="46278" y="498462"/>
                  </a:lnTo>
                  <a:lnTo>
                    <a:pt x="53153" y="489996"/>
                  </a:lnTo>
                  <a:lnTo>
                    <a:pt x="60293" y="481795"/>
                  </a:lnTo>
                  <a:lnTo>
                    <a:pt x="67962" y="474124"/>
                  </a:lnTo>
                  <a:lnTo>
                    <a:pt x="75895" y="466717"/>
                  </a:lnTo>
                  <a:lnTo>
                    <a:pt x="84357" y="459574"/>
                  </a:lnTo>
                  <a:lnTo>
                    <a:pt x="92820" y="452696"/>
                  </a:lnTo>
                  <a:lnTo>
                    <a:pt x="101811" y="446347"/>
                  </a:lnTo>
                  <a:lnTo>
                    <a:pt x="111331" y="440527"/>
                  </a:lnTo>
                  <a:lnTo>
                    <a:pt x="120851" y="435236"/>
                  </a:lnTo>
                  <a:lnTo>
                    <a:pt x="130900" y="430474"/>
                  </a:lnTo>
                  <a:lnTo>
                    <a:pt x="140948" y="425712"/>
                  </a:lnTo>
                  <a:lnTo>
                    <a:pt x="151526" y="421744"/>
                  </a:lnTo>
                  <a:lnTo>
                    <a:pt x="162104" y="418305"/>
                  </a:lnTo>
                  <a:lnTo>
                    <a:pt x="173211" y="415131"/>
                  </a:lnTo>
                  <a:lnTo>
                    <a:pt x="184582" y="412485"/>
                  </a:lnTo>
                  <a:lnTo>
                    <a:pt x="195688" y="410634"/>
                  </a:lnTo>
                  <a:lnTo>
                    <a:pt x="207059" y="409311"/>
                  </a:lnTo>
                  <a:lnTo>
                    <a:pt x="218959" y="408253"/>
                  </a:lnTo>
                  <a:lnTo>
                    <a:pt x="230859" y="407988"/>
                  </a:lnTo>
                  <a:lnTo>
                    <a:pt x="1273033" y="407988"/>
                  </a:lnTo>
                  <a:lnTo>
                    <a:pt x="1284933" y="408253"/>
                  </a:lnTo>
                  <a:lnTo>
                    <a:pt x="1296304" y="409311"/>
                  </a:lnTo>
                  <a:lnTo>
                    <a:pt x="1307939" y="410369"/>
                  </a:lnTo>
                  <a:lnTo>
                    <a:pt x="1319310" y="412485"/>
                  </a:lnTo>
                  <a:lnTo>
                    <a:pt x="1330417" y="415131"/>
                  </a:lnTo>
                  <a:lnTo>
                    <a:pt x="1341259" y="418305"/>
                  </a:lnTo>
                  <a:lnTo>
                    <a:pt x="1352101" y="421744"/>
                  </a:lnTo>
                  <a:lnTo>
                    <a:pt x="1362415" y="425712"/>
                  </a:lnTo>
                  <a:lnTo>
                    <a:pt x="1372992" y="430210"/>
                  </a:lnTo>
                  <a:lnTo>
                    <a:pt x="1382777" y="435236"/>
                  </a:lnTo>
                  <a:lnTo>
                    <a:pt x="1392561" y="440527"/>
                  </a:lnTo>
                  <a:lnTo>
                    <a:pt x="1401817" y="446347"/>
                  </a:lnTo>
                  <a:lnTo>
                    <a:pt x="1410543" y="452696"/>
                  </a:lnTo>
                  <a:lnTo>
                    <a:pt x="1419535" y="459574"/>
                  </a:lnTo>
                  <a:lnTo>
                    <a:pt x="1427997" y="466452"/>
                  </a:lnTo>
                  <a:lnTo>
                    <a:pt x="1435930" y="473859"/>
                  </a:lnTo>
                  <a:lnTo>
                    <a:pt x="1443334" y="481795"/>
                  </a:lnTo>
                  <a:lnTo>
                    <a:pt x="1450739" y="489996"/>
                  </a:lnTo>
                  <a:lnTo>
                    <a:pt x="1457614" y="498462"/>
                  </a:lnTo>
                  <a:lnTo>
                    <a:pt x="1463961" y="507456"/>
                  </a:lnTo>
                  <a:lnTo>
                    <a:pt x="1469779" y="516451"/>
                  </a:lnTo>
                  <a:lnTo>
                    <a:pt x="1475332" y="525974"/>
                  </a:lnTo>
                  <a:lnTo>
                    <a:pt x="1480621" y="535762"/>
                  </a:lnTo>
                  <a:lnTo>
                    <a:pt x="1485381" y="545550"/>
                  </a:lnTo>
                  <a:lnTo>
                    <a:pt x="1489348" y="555867"/>
                  </a:lnTo>
                  <a:lnTo>
                    <a:pt x="1493050" y="566449"/>
                  </a:lnTo>
                  <a:lnTo>
                    <a:pt x="1495959" y="577031"/>
                  </a:lnTo>
                  <a:lnTo>
                    <a:pt x="1498603" y="587613"/>
                  </a:lnTo>
                  <a:lnTo>
                    <a:pt x="1500719" y="598988"/>
                  </a:lnTo>
                  <a:lnTo>
                    <a:pt x="1502305" y="610363"/>
                  </a:lnTo>
                  <a:lnTo>
                    <a:pt x="1503099" y="621739"/>
                  </a:lnTo>
                  <a:lnTo>
                    <a:pt x="1503363" y="633378"/>
                  </a:lnTo>
                  <a:lnTo>
                    <a:pt x="1503363" y="635094"/>
                  </a:lnTo>
                  <a:lnTo>
                    <a:pt x="1950691" y="197947"/>
                  </a:lnTo>
                  <a:close/>
                  <a:moveTo>
                    <a:pt x="2235011" y="0"/>
                  </a:moveTo>
                  <a:lnTo>
                    <a:pt x="2244532" y="265"/>
                  </a:lnTo>
                  <a:lnTo>
                    <a:pt x="2254054" y="794"/>
                  </a:lnTo>
                  <a:lnTo>
                    <a:pt x="2263575" y="2117"/>
                  </a:lnTo>
                  <a:lnTo>
                    <a:pt x="2272832" y="3440"/>
                  </a:lnTo>
                  <a:lnTo>
                    <a:pt x="2282354" y="5557"/>
                  </a:lnTo>
                  <a:lnTo>
                    <a:pt x="2291611" y="7939"/>
                  </a:lnTo>
                  <a:lnTo>
                    <a:pt x="2300867" y="11115"/>
                  </a:lnTo>
                  <a:lnTo>
                    <a:pt x="2309860" y="14290"/>
                  </a:lnTo>
                  <a:lnTo>
                    <a:pt x="2318588" y="18260"/>
                  </a:lnTo>
                  <a:lnTo>
                    <a:pt x="2327316" y="22229"/>
                  </a:lnTo>
                  <a:lnTo>
                    <a:pt x="2336044" y="26728"/>
                  </a:lnTo>
                  <a:lnTo>
                    <a:pt x="2344243" y="32021"/>
                  </a:lnTo>
                  <a:lnTo>
                    <a:pt x="2352442" y="37578"/>
                  </a:lnTo>
                  <a:lnTo>
                    <a:pt x="2360376" y="43400"/>
                  </a:lnTo>
                  <a:lnTo>
                    <a:pt x="2368046" y="50016"/>
                  </a:lnTo>
                  <a:lnTo>
                    <a:pt x="2375187" y="56897"/>
                  </a:lnTo>
                  <a:lnTo>
                    <a:pt x="2382328" y="64042"/>
                  </a:lnTo>
                  <a:lnTo>
                    <a:pt x="2388940" y="71451"/>
                  </a:lnTo>
                  <a:lnTo>
                    <a:pt x="2395024" y="79126"/>
                  </a:lnTo>
                  <a:lnTo>
                    <a:pt x="2400842" y="87065"/>
                  </a:lnTo>
                  <a:lnTo>
                    <a:pt x="2406132" y="95533"/>
                  </a:lnTo>
                  <a:lnTo>
                    <a:pt x="2410893" y="103737"/>
                  </a:lnTo>
                  <a:lnTo>
                    <a:pt x="2415124" y="112205"/>
                  </a:lnTo>
                  <a:lnTo>
                    <a:pt x="2418827" y="120938"/>
                  </a:lnTo>
                  <a:lnTo>
                    <a:pt x="2422265" y="129671"/>
                  </a:lnTo>
                  <a:lnTo>
                    <a:pt x="2425175" y="138669"/>
                  </a:lnTo>
                  <a:lnTo>
                    <a:pt x="2427820" y="147666"/>
                  </a:lnTo>
                  <a:lnTo>
                    <a:pt x="2429935" y="156928"/>
                  </a:lnTo>
                  <a:lnTo>
                    <a:pt x="2431522" y="165926"/>
                  </a:lnTo>
                  <a:lnTo>
                    <a:pt x="2432580" y="175188"/>
                  </a:lnTo>
                  <a:lnTo>
                    <a:pt x="2433109" y="184450"/>
                  </a:lnTo>
                  <a:lnTo>
                    <a:pt x="2433638" y="193713"/>
                  </a:lnTo>
                  <a:lnTo>
                    <a:pt x="2433109" y="203239"/>
                  </a:lnTo>
                  <a:lnTo>
                    <a:pt x="2432580" y="212502"/>
                  </a:lnTo>
                  <a:lnTo>
                    <a:pt x="2431522" y="221764"/>
                  </a:lnTo>
                  <a:lnTo>
                    <a:pt x="2429935" y="231026"/>
                  </a:lnTo>
                  <a:lnTo>
                    <a:pt x="2427820" y="240024"/>
                  </a:lnTo>
                  <a:lnTo>
                    <a:pt x="2425175" y="249021"/>
                  </a:lnTo>
                  <a:lnTo>
                    <a:pt x="2422265" y="258019"/>
                  </a:lnTo>
                  <a:lnTo>
                    <a:pt x="2418827" y="267016"/>
                  </a:lnTo>
                  <a:lnTo>
                    <a:pt x="2415124" y="275485"/>
                  </a:lnTo>
                  <a:lnTo>
                    <a:pt x="2410893" y="283953"/>
                  </a:lnTo>
                  <a:lnTo>
                    <a:pt x="2406132" y="292157"/>
                  </a:lnTo>
                  <a:lnTo>
                    <a:pt x="2400842" y="300625"/>
                  </a:lnTo>
                  <a:lnTo>
                    <a:pt x="2395024" y="308564"/>
                  </a:lnTo>
                  <a:lnTo>
                    <a:pt x="2388940" y="316238"/>
                  </a:lnTo>
                  <a:lnTo>
                    <a:pt x="2382328" y="323648"/>
                  </a:lnTo>
                  <a:lnTo>
                    <a:pt x="2375187" y="330793"/>
                  </a:lnTo>
                  <a:lnTo>
                    <a:pt x="2295842" y="408596"/>
                  </a:lnTo>
                  <a:lnTo>
                    <a:pt x="2015490" y="134434"/>
                  </a:lnTo>
                  <a:lnTo>
                    <a:pt x="2095099" y="56897"/>
                  </a:lnTo>
                  <a:lnTo>
                    <a:pt x="2102505" y="50016"/>
                  </a:lnTo>
                  <a:lnTo>
                    <a:pt x="2110175" y="43400"/>
                  </a:lnTo>
                  <a:lnTo>
                    <a:pt x="2117845" y="37578"/>
                  </a:lnTo>
                  <a:lnTo>
                    <a:pt x="2126044" y="32021"/>
                  </a:lnTo>
                  <a:lnTo>
                    <a:pt x="2134507" y="26728"/>
                  </a:lnTo>
                  <a:lnTo>
                    <a:pt x="2142971" y="22229"/>
                  </a:lnTo>
                  <a:lnTo>
                    <a:pt x="2151963" y="18260"/>
                  </a:lnTo>
                  <a:lnTo>
                    <a:pt x="2160427" y="14290"/>
                  </a:lnTo>
                  <a:lnTo>
                    <a:pt x="2169684" y="11115"/>
                  </a:lnTo>
                  <a:lnTo>
                    <a:pt x="2178676" y="7939"/>
                  </a:lnTo>
                  <a:lnTo>
                    <a:pt x="2187933" y="5557"/>
                  </a:lnTo>
                  <a:lnTo>
                    <a:pt x="2197454" y="3440"/>
                  </a:lnTo>
                  <a:lnTo>
                    <a:pt x="2206447" y="2117"/>
                  </a:lnTo>
                  <a:lnTo>
                    <a:pt x="2215968" y="794"/>
                  </a:lnTo>
                  <a:lnTo>
                    <a:pt x="2225490" y="265"/>
                  </a:lnTo>
                  <a:lnTo>
                    <a:pt x="2235011" y="0"/>
                  </a:lnTo>
                  <a:close/>
                </a:path>
              </a:pathLst>
            </a:custGeom>
            <a:solidFill>
              <a:srgbClr val="004611"/>
            </a:solidFill>
            <a:ln>
              <a:noFill/>
            </a:ln>
            <a:extLst/>
          </p:spPr>
          <p:txBody>
            <a:bodyPr anchor="ctr">
              <a:scene3d>
                <a:camera prst="orthographicFront"/>
                <a:lightRig rig="threePt" dir="t"/>
              </a:scene3d>
              <a:sp3d contourW="12700">
                <a:contourClr>
                  <a:srgbClr val="FFFFFF"/>
                </a:contourClr>
              </a:sp3d>
            </a:bodyPr>
            <a:lstStyle/>
            <a:p>
              <a:pPr algn="ctr" fontAlgn="auto">
                <a:spcBef>
                  <a:spcPts val="0"/>
                </a:spcBef>
                <a:spcAft>
                  <a:spcPts val="0"/>
                </a:spcAft>
                <a:defRPr/>
              </a:pPr>
              <a:endParaRPr lang="zh-CN" altLang="en-US">
                <a:solidFill>
                  <a:srgbClr val="FFFFFF"/>
                </a:solidFill>
                <a:latin typeface="+mn-lt"/>
              </a:endParaRPr>
            </a:p>
          </p:txBody>
        </p:sp>
        <p:sp>
          <p:nvSpPr>
            <p:cNvPr id="14" name="MH_SubTitle_1"/>
            <p:cNvSpPr txBox="1">
              <a:spLocks noChangeArrowheads="1"/>
            </p:cNvSpPr>
            <p:nvPr>
              <p:custDataLst>
                <p:tags r:id="rId2"/>
              </p:custDataLst>
            </p:nvPr>
          </p:nvSpPr>
          <p:spPr bwMode="auto">
            <a:xfrm>
              <a:off x="7081935" y="5185450"/>
              <a:ext cx="3832808" cy="910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Aft>
                  <a:spcPts val="921"/>
                </a:spcAft>
                <a:defRPr/>
              </a:pPr>
              <a:r>
                <a:rPr lang="zh-CN" altLang="en-US" sz="2000" b="1" dirty="0">
                  <a:latin typeface="+mn-lt"/>
                  <a:ea typeface="+mn-ea"/>
                </a:rPr>
                <a:t>红边是植被光谱区别于其他</a:t>
              </a:r>
              <a:r>
                <a:rPr lang="zh-CN" altLang="en-US" sz="2000" b="1" dirty="0" smtClean="0">
                  <a:latin typeface="+mn-lt"/>
                  <a:ea typeface="+mn-ea"/>
                </a:rPr>
                <a:t>地物光谱</a:t>
              </a:r>
              <a:r>
                <a:rPr lang="zh-CN" altLang="en-US" sz="2000" b="1" dirty="0">
                  <a:latin typeface="+mn-lt"/>
                  <a:ea typeface="+mn-ea"/>
                </a:rPr>
                <a:t>的</a:t>
              </a:r>
              <a:r>
                <a:rPr lang="zh-CN" altLang="en-US" sz="2000" b="1" dirty="0">
                  <a:solidFill>
                    <a:srgbClr val="FF0000"/>
                  </a:solidFill>
                  <a:latin typeface="+mn-lt"/>
                  <a:ea typeface="+mn-ea"/>
                </a:rPr>
                <a:t>最重要特征</a:t>
              </a:r>
            </a:p>
          </p:txBody>
        </p:sp>
      </p:grpSp>
      <p:sp>
        <p:nvSpPr>
          <p:cNvPr id="15" name="矩形 14"/>
          <p:cNvSpPr/>
          <p:nvPr/>
        </p:nvSpPr>
        <p:spPr>
          <a:xfrm>
            <a:off x="228356" y="312959"/>
            <a:ext cx="6372225" cy="733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3600" b="1" dirty="0" smtClean="0">
                <a:latin typeface="微软雅黑" panose="020B0503020204020204" pitchFamily="34" charset="-122"/>
                <a:ea typeface="微软雅黑" panose="020B0503020204020204" pitchFamily="34" charset="-122"/>
              </a:rPr>
              <a:t>1.2 </a:t>
            </a:r>
            <a:r>
              <a:rPr lang="zh-CN" altLang="en-US" sz="3600" b="1" dirty="0">
                <a:latin typeface="微软雅黑" panose="020B0503020204020204" pitchFamily="34" charset="-122"/>
                <a:ea typeface="微软雅黑" panose="020B0503020204020204" pitchFamily="34" charset="-122"/>
              </a:rPr>
              <a:t>植被遥感</a:t>
            </a:r>
            <a:r>
              <a:rPr lang="zh-CN" altLang="en-US" sz="3600" b="1" dirty="0" smtClean="0">
                <a:latin typeface="微软雅黑" panose="020B0503020204020204" pitchFamily="34" charset="-122"/>
                <a:ea typeface="微软雅黑" panose="020B0503020204020204" pitchFamily="34" charset="-122"/>
              </a:rPr>
              <a:t>的基本原理</a:t>
            </a:r>
            <a:endParaRPr lang="zh-CN" altLang="en-US" sz="3600" b="1" dirty="0">
              <a:latin typeface="微软雅黑" panose="020B0503020204020204" pitchFamily="34" charset="-122"/>
              <a:ea typeface="微软雅黑" panose="020B0503020204020204" pitchFamily="34" charset="-122"/>
            </a:endParaRPr>
          </a:p>
        </p:txBody>
      </p:sp>
      <p:sp>
        <p:nvSpPr>
          <p:cNvPr id="16" name="矩形 27"/>
          <p:cNvSpPr>
            <a:spLocks noChangeArrowheads="1"/>
          </p:cNvSpPr>
          <p:nvPr/>
        </p:nvSpPr>
        <p:spPr bwMode="auto">
          <a:xfrm>
            <a:off x="4077065" y="465205"/>
            <a:ext cx="52514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a:lnSpc>
                <a:spcPct val="100000"/>
              </a:lnSpc>
              <a:spcBef>
                <a:spcPct val="0"/>
              </a:spcBef>
              <a:buFontTx/>
              <a:buNone/>
            </a:pPr>
            <a:r>
              <a:rPr lang="zh-CN" altLang="en-US" sz="2400" dirty="0" smtClean="0"/>
              <a:t>红边的概念</a:t>
            </a:r>
            <a:endParaRPr lang="zh-CN" altLang="en-US" sz="2400" dirty="0"/>
          </a:p>
        </p:txBody>
      </p:sp>
    </p:spTree>
    <p:extLst>
      <p:ext uri="{BB962C8B-B14F-4D97-AF65-F5344CB8AC3E}">
        <p14:creationId xmlns:p14="http://schemas.microsoft.com/office/powerpoint/2010/main" val="39753398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par>
                                <p:cTn id="13" presetID="10"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par>
                          <p:cTn id="19" fill="hold" nodeType="afterGroup">
                            <p:stCondLst>
                              <p:cond delay="500"/>
                            </p:stCondLst>
                            <p:childTnLst>
                              <p:par>
                                <p:cTn id="20" presetID="17" presetClass="entr" presetSubtype="1" fill="hold" grpId="0" nodeType="after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p:cTn id="22" dur="500" fill="hold"/>
                                        <p:tgtEl>
                                          <p:spTgt spid="22"/>
                                        </p:tgtEl>
                                        <p:attrNameLst>
                                          <p:attrName>ppt_x</p:attrName>
                                        </p:attrNameLst>
                                      </p:cBhvr>
                                      <p:tavLst>
                                        <p:tav tm="0">
                                          <p:val>
                                            <p:strVal val="#ppt_x"/>
                                          </p:val>
                                        </p:tav>
                                        <p:tav tm="100000">
                                          <p:val>
                                            <p:strVal val="#ppt_x"/>
                                          </p:val>
                                        </p:tav>
                                      </p:tavLst>
                                    </p:anim>
                                    <p:anim calcmode="lin" valueType="num">
                                      <p:cBhvr>
                                        <p:cTn id="23" dur="500" fill="hold"/>
                                        <p:tgtEl>
                                          <p:spTgt spid="22"/>
                                        </p:tgtEl>
                                        <p:attrNameLst>
                                          <p:attrName>ppt_y</p:attrName>
                                        </p:attrNameLst>
                                      </p:cBhvr>
                                      <p:tavLst>
                                        <p:tav tm="0">
                                          <p:val>
                                            <p:strVal val="#ppt_y-#ppt_h/2"/>
                                          </p:val>
                                        </p:tav>
                                        <p:tav tm="100000">
                                          <p:val>
                                            <p:strVal val="#ppt_y"/>
                                          </p:val>
                                        </p:tav>
                                      </p:tavLst>
                                    </p:anim>
                                    <p:anim calcmode="lin" valueType="num">
                                      <p:cBhvr>
                                        <p:cTn id="24" dur="500" fill="hold"/>
                                        <p:tgtEl>
                                          <p:spTgt spid="22"/>
                                        </p:tgtEl>
                                        <p:attrNameLst>
                                          <p:attrName>ppt_w</p:attrName>
                                        </p:attrNameLst>
                                      </p:cBhvr>
                                      <p:tavLst>
                                        <p:tav tm="0">
                                          <p:val>
                                            <p:strVal val="#ppt_w"/>
                                          </p:val>
                                        </p:tav>
                                        <p:tav tm="100000">
                                          <p:val>
                                            <p:strVal val="#ppt_w"/>
                                          </p:val>
                                        </p:tav>
                                      </p:tavLst>
                                    </p:anim>
                                    <p:anim calcmode="lin" valueType="num">
                                      <p:cBhvr>
                                        <p:cTn id="25" dur="500" fill="hold"/>
                                        <p:tgtEl>
                                          <p:spTgt spid="22"/>
                                        </p:tgtEl>
                                        <p:attrNameLst>
                                          <p:attrName>ppt_h</p:attrName>
                                        </p:attrNameLst>
                                      </p:cBhvr>
                                      <p:tavLst>
                                        <p:tav tm="0">
                                          <p:val>
                                            <p:fltVal val="0"/>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87561" y="1241414"/>
            <a:ext cx="2615051" cy="830997"/>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lvl1pPr marL="357188" indent="-357188">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50000"/>
              </a:lnSpc>
              <a:spcBef>
                <a:spcPct val="0"/>
              </a:spcBef>
              <a:buClr>
                <a:srgbClr val="004611"/>
              </a:buClr>
              <a:buFont typeface="微软雅黑" panose="020B0503020204020204" pitchFamily="34" charset="-122"/>
              <a:buChar char="★"/>
              <a:defRPr/>
            </a:pPr>
            <a:r>
              <a:rPr lang="zh-CN" altLang="en-US" sz="3200" b="1" dirty="0">
                <a:solidFill>
                  <a:srgbClr val="004611"/>
                </a:solidFill>
                <a:latin typeface="微软雅黑" panose="020B0503020204020204" pitchFamily="34" charset="-122"/>
                <a:ea typeface="微软雅黑" panose="020B0503020204020204" pitchFamily="34" charset="-122"/>
              </a:rPr>
              <a:t>植被指数</a:t>
            </a:r>
          </a:p>
        </p:txBody>
      </p:sp>
      <p:cxnSp>
        <p:nvCxnSpPr>
          <p:cNvPr id="11" name="直接连接符 10"/>
          <p:cNvCxnSpPr/>
          <p:nvPr/>
        </p:nvCxnSpPr>
        <p:spPr>
          <a:xfrm>
            <a:off x="360264" y="1989042"/>
            <a:ext cx="2958376" cy="0"/>
          </a:xfrm>
          <a:prstGeom prst="line">
            <a:avLst/>
          </a:prstGeom>
          <a:ln w="38100">
            <a:solidFill>
              <a:srgbClr val="004611"/>
            </a:solidFill>
            <a:tailEnd type="none"/>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60264" y="2218203"/>
            <a:ext cx="2965690" cy="1632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50000"/>
              </a:lnSpc>
              <a:spcBef>
                <a:spcPct val="0"/>
              </a:spcBef>
              <a:spcAft>
                <a:spcPts val="1382"/>
              </a:spcAft>
              <a:buNone/>
              <a:defRPr/>
            </a:pPr>
            <a:r>
              <a:rPr lang="zh-CN" altLang="en-US" sz="2000" dirty="0"/>
              <a:t>利用多个波段的反射率经过</a:t>
            </a:r>
            <a:r>
              <a:rPr lang="zh-CN" altLang="en-US" sz="2000" b="1" dirty="0">
                <a:solidFill>
                  <a:srgbClr val="FF0000"/>
                </a:solidFill>
              </a:rPr>
              <a:t>分析运算</a:t>
            </a:r>
            <a:r>
              <a:rPr lang="zh-CN" altLang="en-US" sz="2000" dirty="0"/>
              <a:t>，产生某些对植被长势、生物量等具有一定</a:t>
            </a:r>
            <a:r>
              <a:rPr lang="zh-CN" altLang="en-US" sz="2000" b="1" dirty="0">
                <a:solidFill>
                  <a:srgbClr val="FF0000"/>
                </a:solidFill>
              </a:rPr>
              <a:t>指示意义的数值</a:t>
            </a:r>
            <a:r>
              <a:rPr lang="zh-CN" altLang="en-US" sz="2000" dirty="0"/>
              <a:t>，称为植被指数</a:t>
            </a:r>
          </a:p>
        </p:txBody>
      </p:sp>
      <p:cxnSp>
        <p:nvCxnSpPr>
          <p:cNvPr id="14" name="直接连接符 13"/>
          <p:cNvCxnSpPr/>
          <p:nvPr/>
        </p:nvCxnSpPr>
        <p:spPr>
          <a:xfrm>
            <a:off x="360264" y="2023172"/>
            <a:ext cx="2958376" cy="0"/>
          </a:xfrm>
          <a:prstGeom prst="line">
            <a:avLst/>
          </a:prstGeom>
          <a:ln w="19050">
            <a:solidFill>
              <a:srgbClr val="004611"/>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7" name="表格 6"/>
          <p:cNvGraphicFramePr>
            <a:graphicFrameLocks noGrp="1"/>
          </p:cNvGraphicFramePr>
          <p:nvPr>
            <p:extLst>
              <p:ext uri="{D42A27DB-BD31-4B8C-83A1-F6EECF244321}">
                <p14:modId xmlns:p14="http://schemas.microsoft.com/office/powerpoint/2010/main" val="2364698195"/>
              </p:ext>
            </p:extLst>
          </p:nvPr>
        </p:nvGraphicFramePr>
        <p:xfrm>
          <a:off x="3600624" y="1866775"/>
          <a:ext cx="5502081" cy="3669668"/>
        </p:xfrm>
        <a:graphic>
          <a:graphicData uri="http://schemas.openxmlformats.org/drawingml/2006/table">
            <a:tbl>
              <a:tblPr firstRow="1" bandRow="1">
                <a:tableStyleId>{2D5ABB26-0587-4C30-8999-92F81FD0307C}</a:tableStyleId>
              </a:tblPr>
              <a:tblGrid>
                <a:gridCol w="2008696">
                  <a:extLst>
                    <a:ext uri="{9D8B030D-6E8A-4147-A177-3AD203B41FA5}">
                      <a16:colId xmlns:a16="http://schemas.microsoft.com/office/drawing/2014/main" val="1881646225"/>
                    </a:ext>
                  </a:extLst>
                </a:gridCol>
                <a:gridCol w="3493385">
                  <a:extLst>
                    <a:ext uri="{9D8B030D-6E8A-4147-A177-3AD203B41FA5}">
                      <a16:colId xmlns:a16="http://schemas.microsoft.com/office/drawing/2014/main" val="979712875"/>
                    </a:ext>
                  </a:extLst>
                </a:gridCol>
              </a:tblGrid>
              <a:tr h="917417">
                <a:tc>
                  <a:txBody>
                    <a:bodyPr/>
                    <a:lstStyle/>
                    <a:p>
                      <a:pPr marL="0" algn="ctr" defTabSz="914400" rtl="0" eaLnBrk="1" latinLnBrk="0" hangingPunct="1">
                        <a:lnSpc>
                          <a:spcPct val="150000"/>
                        </a:lnSpc>
                      </a:pPr>
                      <a:r>
                        <a:rPr lang="en-US" altLang="zh-CN" sz="1500" kern="1200" baseline="0" dirty="0">
                          <a:solidFill>
                            <a:schemeClr val="bg1"/>
                          </a:solidFill>
                          <a:latin typeface="Calibri" panose="020F0502020204030204" pitchFamily="34" charset="0"/>
                          <a:ea typeface="微软雅黑" panose="020B0503020204020204" pitchFamily="34" charset="-122"/>
                          <a:cs typeface="+mn-cs"/>
                        </a:rPr>
                        <a:t>RVI</a:t>
                      </a:r>
                    </a:p>
                    <a:p>
                      <a:pPr marL="0" algn="ctr" defTabSz="914400" rtl="0" eaLnBrk="1" latinLnBrk="0" hangingPunct="1">
                        <a:lnSpc>
                          <a:spcPct val="150000"/>
                        </a:lnSpc>
                      </a:pPr>
                      <a:r>
                        <a:rPr lang="zh-CN" altLang="en-US" sz="1500" kern="1200" baseline="0" dirty="0">
                          <a:solidFill>
                            <a:schemeClr val="bg1"/>
                          </a:solidFill>
                          <a:latin typeface="Calibri" panose="020F0502020204030204" pitchFamily="34" charset="0"/>
                          <a:ea typeface="微软雅黑" panose="020B0503020204020204" pitchFamily="34" charset="-122"/>
                          <a:cs typeface="+mn-cs"/>
                        </a:rPr>
                        <a:t>比值植被指数</a:t>
                      </a:r>
                    </a:p>
                  </a:txBody>
                  <a:tcPr marL="70211" marR="70211" marT="35106" marB="35106"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04611"/>
                    </a:solidFill>
                  </a:tcPr>
                </a:tc>
                <a:tc>
                  <a:txBody>
                    <a:bodyPr/>
                    <a:lstStyle/>
                    <a:p>
                      <a:endParaRPr lang="zh-CN" sz="1400" dirty="0"/>
                    </a:p>
                  </a:txBody>
                  <a:tcPr marL="70211" marR="70211" marT="35106" marB="35106" anchor="ctr">
                    <a:lnL w="38100" cap="flat" cmpd="sng" algn="ctr">
                      <a:solidFill>
                        <a:schemeClr val="bg1"/>
                      </a:solidFill>
                      <a:prstDash val="solid"/>
                      <a:round/>
                      <a:headEnd type="none" w="med" len="med"/>
                      <a:tailEnd type="none" w="med" len="med"/>
                    </a:lnL>
                    <a:lnR w="38100" cap="flat" cmpd="sng" algn="ctr">
                      <a:solidFill>
                        <a:srgbClr val="004611"/>
                      </a:solidFill>
                      <a:prstDash val="solid"/>
                      <a:round/>
                      <a:headEnd type="none" w="med" len="med"/>
                      <a:tailEnd type="none" w="med" len="med"/>
                    </a:lnR>
                    <a:lnT w="38100" cap="flat" cmpd="sng" algn="ctr">
                      <a:solidFill>
                        <a:srgbClr val="004611"/>
                      </a:solidFill>
                      <a:prstDash val="solid"/>
                      <a:round/>
                      <a:headEnd type="none" w="med" len="med"/>
                      <a:tailEnd type="none" w="med" len="med"/>
                    </a:lnT>
                    <a:lnB w="38100" cap="flat" cmpd="sng" algn="ctr">
                      <a:solidFill>
                        <a:srgbClr val="004611"/>
                      </a:solidFill>
                      <a:prstDash val="solid"/>
                      <a:round/>
                      <a:headEnd type="none" w="med" len="med"/>
                      <a:tailEnd type="none" w="med" len="med"/>
                    </a:lnB>
                    <a:blipFill>
                      <a:blip r:embed="rId4"/>
                      <a:stretch>
                        <a:fillRect l="-57969" t="-1685" r="-846" b="-302247"/>
                      </a:stretch>
                    </a:blipFill>
                  </a:tcPr>
                </a:tc>
                <a:extLst>
                  <a:ext uri="{0D108BD9-81ED-4DB2-BD59-A6C34878D82A}">
                    <a16:rowId xmlns:a16="http://schemas.microsoft.com/office/drawing/2014/main" val="1891139835"/>
                  </a:ext>
                </a:extLst>
              </a:tr>
              <a:tr h="917417">
                <a:tc>
                  <a:txBody>
                    <a:bodyPr/>
                    <a:lstStyle/>
                    <a:p>
                      <a:pPr algn="ctr">
                        <a:lnSpc>
                          <a:spcPct val="150000"/>
                        </a:lnSpc>
                      </a:pPr>
                      <a:r>
                        <a:rPr lang="en-US" altLang="zh-CN" sz="1500" b="1" baseline="0" dirty="0">
                          <a:solidFill>
                            <a:srgbClr val="FFFF00"/>
                          </a:solidFill>
                          <a:latin typeface="Calibri" panose="020F0502020204030204" pitchFamily="34" charset="0"/>
                          <a:ea typeface="微软雅黑" panose="020B0503020204020204" pitchFamily="34" charset="-122"/>
                        </a:rPr>
                        <a:t>NDVI</a:t>
                      </a:r>
                    </a:p>
                    <a:p>
                      <a:pPr algn="ctr">
                        <a:lnSpc>
                          <a:spcPct val="150000"/>
                        </a:lnSpc>
                      </a:pPr>
                      <a:r>
                        <a:rPr lang="zh-CN" altLang="en-US" sz="1500" b="1" baseline="0" dirty="0">
                          <a:solidFill>
                            <a:srgbClr val="FFFF00"/>
                          </a:solidFill>
                          <a:latin typeface="Calibri" panose="020F0502020204030204" pitchFamily="34" charset="0"/>
                          <a:ea typeface="微软雅黑" panose="020B0503020204020204" pitchFamily="34" charset="-122"/>
                        </a:rPr>
                        <a:t>归一化差值植被指数</a:t>
                      </a:r>
                      <a:endParaRPr lang="en-US" altLang="zh-CN" sz="1500" b="1" baseline="0" dirty="0">
                        <a:solidFill>
                          <a:srgbClr val="FFFF00"/>
                        </a:solidFill>
                        <a:latin typeface="Calibri" panose="020F0502020204030204" pitchFamily="34" charset="0"/>
                        <a:ea typeface="微软雅黑" panose="020B0503020204020204" pitchFamily="34" charset="-122"/>
                      </a:endParaRPr>
                    </a:p>
                  </a:txBody>
                  <a:tcPr marL="70211" marR="70211" marT="35106" marB="35106"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04611"/>
                    </a:solidFill>
                  </a:tcPr>
                </a:tc>
                <a:tc>
                  <a:txBody>
                    <a:bodyPr/>
                    <a:lstStyle/>
                    <a:p>
                      <a:endParaRPr lang="zh-CN" sz="1400" dirty="0"/>
                    </a:p>
                  </a:txBody>
                  <a:tcPr marL="70211" marR="70211" marT="35106" marB="35106" anchor="ctr">
                    <a:lnL w="38100" cap="flat" cmpd="sng" algn="ctr">
                      <a:solidFill>
                        <a:schemeClr val="bg1"/>
                      </a:solidFill>
                      <a:prstDash val="solid"/>
                      <a:round/>
                      <a:headEnd type="none" w="med" len="med"/>
                      <a:tailEnd type="none" w="med" len="med"/>
                    </a:lnL>
                    <a:lnR w="38100" cap="flat" cmpd="sng" algn="ctr">
                      <a:solidFill>
                        <a:srgbClr val="004611"/>
                      </a:solidFill>
                      <a:prstDash val="solid"/>
                      <a:round/>
                      <a:headEnd type="none" w="med" len="med"/>
                      <a:tailEnd type="none" w="med" len="med"/>
                    </a:lnR>
                    <a:lnT w="38100" cap="flat" cmpd="sng" algn="ctr">
                      <a:solidFill>
                        <a:srgbClr val="004611"/>
                      </a:solidFill>
                      <a:prstDash val="solid"/>
                      <a:round/>
                      <a:headEnd type="none" w="med" len="med"/>
                      <a:tailEnd type="none" w="med" len="med"/>
                    </a:lnT>
                    <a:lnB w="38100" cap="flat" cmpd="sng" algn="ctr">
                      <a:solidFill>
                        <a:srgbClr val="004611"/>
                      </a:solidFill>
                      <a:prstDash val="solid"/>
                      <a:round/>
                      <a:headEnd type="none" w="med" len="med"/>
                      <a:tailEnd type="none" w="med" len="med"/>
                    </a:lnB>
                    <a:blipFill>
                      <a:blip r:embed="rId4"/>
                      <a:stretch>
                        <a:fillRect l="-57969" t="-102260" r="-846" b="-203955"/>
                      </a:stretch>
                    </a:blipFill>
                  </a:tcPr>
                </a:tc>
                <a:extLst>
                  <a:ext uri="{0D108BD9-81ED-4DB2-BD59-A6C34878D82A}">
                    <a16:rowId xmlns:a16="http://schemas.microsoft.com/office/drawing/2014/main" val="1334551857"/>
                  </a:ext>
                </a:extLst>
              </a:tr>
              <a:tr h="917417">
                <a:tc>
                  <a:txBody>
                    <a:bodyPr/>
                    <a:lstStyle/>
                    <a:p>
                      <a:pPr algn="ctr">
                        <a:lnSpc>
                          <a:spcPct val="150000"/>
                        </a:lnSpc>
                      </a:pPr>
                      <a:r>
                        <a:rPr lang="en-US" altLang="zh-CN" sz="1500" baseline="0" dirty="0">
                          <a:solidFill>
                            <a:schemeClr val="bg1"/>
                          </a:solidFill>
                          <a:latin typeface="Calibri" panose="020F0502020204030204" pitchFamily="34" charset="0"/>
                          <a:ea typeface="微软雅黑" panose="020B0503020204020204" pitchFamily="34" charset="-122"/>
                        </a:rPr>
                        <a:t>SAVI</a:t>
                      </a:r>
                    </a:p>
                    <a:p>
                      <a:pPr algn="ctr">
                        <a:lnSpc>
                          <a:spcPct val="150000"/>
                        </a:lnSpc>
                      </a:pPr>
                      <a:r>
                        <a:rPr lang="zh-CN" altLang="en-US" sz="1500" baseline="0" dirty="0">
                          <a:solidFill>
                            <a:schemeClr val="bg1"/>
                          </a:solidFill>
                          <a:latin typeface="Calibri" panose="020F0502020204030204" pitchFamily="34" charset="0"/>
                          <a:ea typeface="微软雅黑" panose="020B0503020204020204" pitchFamily="34" charset="-122"/>
                        </a:rPr>
                        <a:t>土壤调整植被指数</a:t>
                      </a:r>
                    </a:p>
                  </a:txBody>
                  <a:tcPr marL="70211" marR="70211" marT="35106" marB="35106"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04611"/>
                    </a:solidFill>
                  </a:tcPr>
                </a:tc>
                <a:tc>
                  <a:txBody>
                    <a:bodyPr/>
                    <a:lstStyle/>
                    <a:p>
                      <a:endParaRPr lang="zh-CN" sz="1400"/>
                    </a:p>
                  </a:txBody>
                  <a:tcPr marL="70211" marR="70211" marT="35106" marB="35106" anchor="ctr">
                    <a:lnL w="38100" cap="flat" cmpd="sng" algn="ctr">
                      <a:solidFill>
                        <a:schemeClr val="bg1"/>
                      </a:solidFill>
                      <a:prstDash val="solid"/>
                      <a:round/>
                      <a:headEnd type="none" w="med" len="med"/>
                      <a:tailEnd type="none" w="med" len="med"/>
                    </a:lnL>
                    <a:lnR w="38100" cap="flat" cmpd="sng" algn="ctr">
                      <a:solidFill>
                        <a:srgbClr val="004611"/>
                      </a:solidFill>
                      <a:prstDash val="solid"/>
                      <a:round/>
                      <a:headEnd type="none" w="med" len="med"/>
                      <a:tailEnd type="none" w="med" len="med"/>
                    </a:lnR>
                    <a:lnT w="38100" cap="flat" cmpd="sng" algn="ctr">
                      <a:solidFill>
                        <a:srgbClr val="004611"/>
                      </a:solidFill>
                      <a:prstDash val="solid"/>
                      <a:round/>
                      <a:headEnd type="none" w="med" len="med"/>
                      <a:tailEnd type="none" w="med" len="med"/>
                    </a:lnT>
                    <a:lnB w="38100" cap="flat" cmpd="sng" algn="ctr">
                      <a:solidFill>
                        <a:srgbClr val="004611"/>
                      </a:solidFill>
                      <a:prstDash val="solid"/>
                      <a:round/>
                      <a:headEnd type="none" w="med" len="med"/>
                      <a:tailEnd type="none" w="med" len="med"/>
                    </a:lnB>
                    <a:blipFill>
                      <a:blip r:embed="rId4"/>
                      <a:stretch>
                        <a:fillRect l="-57969" t="-201124" r="-846" b="-102809"/>
                      </a:stretch>
                    </a:blipFill>
                  </a:tcPr>
                </a:tc>
                <a:extLst>
                  <a:ext uri="{0D108BD9-81ED-4DB2-BD59-A6C34878D82A}">
                    <a16:rowId xmlns:a16="http://schemas.microsoft.com/office/drawing/2014/main" val="1790903822"/>
                  </a:ext>
                </a:extLst>
              </a:tr>
              <a:tr h="917417">
                <a:tc>
                  <a:txBody>
                    <a:bodyPr/>
                    <a:lstStyle/>
                    <a:p>
                      <a:pPr algn="ctr">
                        <a:lnSpc>
                          <a:spcPct val="150000"/>
                        </a:lnSpc>
                      </a:pPr>
                      <a:r>
                        <a:rPr lang="en-US" altLang="zh-CN" sz="1500" baseline="0" dirty="0">
                          <a:solidFill>
                            <a:schemeClr val="bg1"/>
                          </a:solidFill>
                          <a:latin typeface="Calibri" panose="020F0502020204030204" pitchFamily="34" charset="0"/>
                          <a:ea typeface="微软雅黑" panose="020B0503020204020204" pitchFamily="34" charset="-122"/>
                        </a:rPr>
                        <a:t>EVI</a:t>
                      </a:r>
                    </a:p>
                    <a:p>
                      <a:pPr algn="ctr">
                        <a:lnSpc>
                          <a:spcPct val="150000"/>
                        </a:lnSpc>
                      </a:pPr>
                      <a:r>
                        <a:rPr lang="zh-CN" altLang="en-US" sz="1500" baseline="0" dirty="0">
                          <a:solidFill>
                            <a:schemeClr val="bg1"/>
                          </a:solidFill>
                          <a:latin typeface="Calibri" panose="020F0502020204030204" pitchFamily="34" charset="0"/>
                          <a:ea typeface="微软雅黑" panose="020B0503020204020204" pitchFamily="34" charset="-122"/>
                        </a:rPr>
                        <a:t>增强型植被指数</a:t>
                      </a:r>
                    </a:p>
                  </a:txBody>
                  <a:tcPr marL="70211" marR="70211" marT="35106" marB="35106"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04611"/>
                    </a:solidFill>
                  </a:tcPr>
                </a:tc>
                <a:tc>
                  <a:txBody>
                    <a:bodyPr/>
                    <a:lstStyle/>
                    <a:p>
                      <a:endParaRPr lang="zh-CN" sz="1400" dirty="0"/>
                    </a:p>
                  </a:txBody>
                  <a:tcPr marL="70211" marR="70211" marT="35106" marB="35106" anchor="ctr">
                    <a:lnL w="38100" cap="flat" cmpd="sng" algn="ctr">
                      <a:solidFill>
                        <a:schemeClr val="bg1"/>
                      </a:solidFill>
                      <a:prstDash val="solid"/>
                      <a:round/>
                      <a:headEnd type="none" w="med" len="med"/>
                      <a:tailEnd type="none" w="med" len="med"/>
                    </a:lnL>
                    <a:lnR w="38100" cap="flat" cmpd="sng" algn="ctr">
                      <a:solidFill>
                        <a:srgbClr val="004611"/>
                      </a:solidFill>
                      <a:prstDash val="solid"/>
                      <a:round/>
                      <a:headEnd type="none" w="med" len="med"/>
                      <a:tailEnd type="none" w="med" len="med"/>
                    </a:lnR>
                    <a:lnT w="38100" cap="flat" cmpd="sng" algn="ctr">
                      <a:solidFill>
                        <a:srgbClr val="004611"/>
                      </a:solidFill>
                      <a:prstDash val="solid"/>
                      <a:round/>
                      <a:headEnd type="none" w="med" len="med"/>
                      <a:tailEnd type="none" w="med" len="med"/>
                    </a:lnT>
                    <a:lnB w="38100" cap="flat" cmpd="sng" algn="ctr">
                      <a:solidFill>
                        <a:srgbClr val="004611"/>
                      </a:solidFill>
                      <a:prstDash val="solid"/>
                      <a:round/>
                      <a:headEnd type="none" w="med" len="med"/>
                      <a:tailEnd type="none" w="med" len="med"/>
                    </a:lnB>
                    <a:blipFill>
                      <a:blip r:embed="rId4"/>
                      <a:stretch>
                        <a:fillRect l="-57969" t="-302825" r="-846" b="-3390"/>
                      </a:stretch>
                    </a:blipFill>
                  </a:tcPr>
                </a:tc>
                <a:extLst>
                  <a:ext uri="{0D108BD9-81ED-4DB2-BD59-A6C34878D82A}">
                    <a16:rowId xmlns:a16="http://schemas.microsoft.com/office/drawing/2014/main" val="1364573250"/>
                  </a:ext>
                </a:extLst>
              </a:tr>
            </a:tbl>
          </a:graphicData>
        </a:graphic>
      </p:graphicFrame>
      <p:sp>
        <p:nvSpPr>
          <p:cNvPr id="12296" name="矩形 27"/>
          <p:cNvSpPr>
            <a:spLocks noChangeArrowheads="1"/>
          </p:cNvSpPr>
          <p:nvPr/>
        </p:nvSpPr>
        <p:spPr bwMode="auto">
          <a:xfrm>
            <a:off x="5329222" y="1268611"/>
            <a:ext cx="4032266" cy="37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a:lnSpc>
                <a:spcPct val="100000"/>
              </a:lnSpc>
              <a:spcBef>
                <a:spcPct val="0"/>
              </a:spcBef>
              <a:buFontTx/>
              <a:buNone/>
            </a:pPr>
            <a:r>
              <a:rPr lang="zh-CN" altLang="en-US" sz="1843" b="1">
                <a:solidFill>
                  <a:schemeClr val="bg1"/>
                </a:solidFill>
                <a:latin typeface="微软雅黑" panose="020B0503020204020204" pitchFamily="34" charset="-122"/>
                <a:ea typeface="微软雅黑" panose="020B0503020204020204" pitchFamily="34" charset="-122"/>
              </a:rPr>
              <a:t>植被指数的概念</a:t>
            </a:r>
            <a:endParaRPr lang="zh-CN" altLang="en-US" sz="1843">
              <a:solidFill>
                <a:schemeClr val="bg1"/>
              </a:solidFill>
            </a:endParaRPr>
          </a:p>
        </p:txBody>
      </p:sp>
      <p:grpSp>
        <p:nvGrpSpPr>
          <p:cNvPr id="13" name="组合 12"/>
          <p:cNvGrpSpPr>
            <a:grpSpLocks/>
          </p:cNvGrpSpPr>
          <p:nvPr/>
        </p:nvGrpSpPr>
        <p:grpSpPr bwMode="auto">
          <a:xfrm>
            <a:off x="271781" y="4896594"/>
            <a:ext cx="3144875" cy="698454"/>
            <a:chOff x="6435725" y="5185450"/>
            <a:chExt cx="4095070" cy="910547"/>
          </a:xfrm>
        </p:grpSpPr>
        <p:sp>
          <p:nvSpPr>
            <p:cNvPr id="15" name="MH_Other_1"/>
            <p:cNvSpPr>
              <a:spLocks/>
            </p:cNvSpPr>
            <p:nvPr>
              <p:custDataLst>
                <p:tags r:id="rId1"/>
              </p:custDataLst>
            </p:nvPr>
          </p:nvSpPr>
          <p:spPr bwMode="auto">
            <a:xfrm>
              <a:off x="6435725" y="5185450"/>
              <a:ext cx="511090" cy="446533"/>
            </a:xfrm>
            <a:custGeom>
              <a:avLst/>
              <a:gdLst>
                <a:gd name="T0" fmla="*/ 979217 w 2433638"/>
                <a:gd name="T1" fmla="*/ 1098870 h 2124076"/>
                <a:gd name="T2" fmla="*/ 173881 w 2433638"/>
                <a:gd name="T3" fmla="*/ 432901 h 2124076"/>
                <a:gd name="T4" fmla="*/ 155458 w 2433638"/>
                <a:gd name="T5" fmla="*/ 437460 h 2124076"/>
                <a:gd name="T6" fmla="*/ 139312 w 2433638"/>
                <a:gd name="T7" fmla="*/ 446991 h 2124076"/>
                <a:gd name="T8" fmla="*/ 126684 w 2433638"/>
                <a:gd name="T9" fmla="*/ 460667 h 2124076"/>
                <a:gd name="T10" fmla="*/ 118611 w 2433638"/>
                <a:gd name="T11" fmla="*/ 477036 h 2124076"/>
                <a:gd name="T12" fmla="*/ 115713 w 2433638"/>
                <a:gd name="T13" fmla="*/ 496099 h 2124076"/>
                <a:gd name="T14" fmla="*/ 117576 w 2433638"/>
                <a:gd name="T15" fmla="*/ 1502909 h 2124076"/>
                <a:gd name="T16" fmla="*/ 125029 w 2433638"/>
                <a:gd name="T17" fmla="*/ 1520107 h 2124076"/>
                <a:gd name="T18" fmla="*/ 137035 w 2433638"/>
                <a:gd name="T19" fmla="*/ 1534197 h 2124076"/>
                <a:gd name="T20" fmla="*/ 152560 w 2433638"/>
                <a:gd name="T21" fmla="*/ 1544350 h 2124076"/>
                <a:gd name="T22" fmla="*/ 170776 w 2433638"/>
                <a:gd name="T23" fmla="*/ 1549944 h 2124076"/>
                <a:gd name="T24" fmla="*/ 1002920 w 2433638"/>
                <a:gd name="T25" fmla="*/ 1550566 h 2124076"/>
                <a:gd name="T26" fmla="*/ 1021550 w 2433638"/>
                <a:gd name="T27" fmla="*/ 1545800 h 2124076"/>
                <a:gd name="T28" fmla="*/ 1037696 w 2433638"/>
                <a:gd name="T29" fmla="*/ 1536269 h 2124076"/>
                <a:gd name="T30" fmla="*/ 1050116 w 2433638"/>
                <a:gd name="T31" fmla="*/ 1522800 h 2124076"/>
                <a:gd name="T32" fmla="*/ 1058396 w 2433638"/>
                <a:gd name="T33" fmla="*/ 1506017 h 2124076"/>
                <a:gd name="T34" fmla="*/ 1061294 w 2433638"/>
                <a:gd name="T35" fmla="*/ 1487161 h 2124076"/>
                <a:gd name="T36" fmla="*/ 1061087 w 2433638"/>
                <a:gd name="T37" fmla="*/ 492784 h 2124076"/>
                <a:gd name="T38" fmla="*/ 1057361 w 2433638"/>
                <a:gd name="T39" fmla="*/ 474342 h 2124076"/>
                <a:gd name="T40" fmla="*/ 1048253 w 2433638"/>
                <a:gd name="T41" fmla="*/ 457973 h 2124076"/>
                <a:gd name="T42" fmla="*/ 1035212 w 2433638"/>
                <a:gd name="T43" fmla="*/ 445126 h 2124076"/>
                <a:gd name="T44" fmla="*/ 1018859 w 2433638"/>
                <a:gd name="T45" fmla="*/ 436424 h 2124076"/>
                <a:gd name="T46" fmla="*/ 999608 w 2433638"/>
                <a:gd name="T47" fmla="*/ 432694 h 2124076"/>
                <a:gd name="T48" fmla="*/ 1176801 w 2433638"/>
                <a:gd name="T49" fmla="*/ 1487161 h 2124076"/>
                <a:gd name="T50" fmla="*/ 1168728 w 2433638"/>
                <a:gd name="T51" fmla="*/ 1539792 h 2124076"/>
                <a:gd name="T52" fmla="*/ 1145957 w 2433638"/>
                <a:gd name="T53" fmla="*/ 1585998 h 2124076"/>
                <a:gd name="T54" fmla="*/ 1111182 w 2433638"/>
                <a:gd name="T55" fmla="*/ 1623502 h 2124076"/>
                <a:gd name="T56" fmla="*/ 1066469 w 2433638"/>
                <a:gd name="T57" fmla="*/ 1649818 h 2124076"/>
                <a:gd name="T58" fmla="*/ 1014719 w 2433638"/>
                <a:gd name="T59" fmla="*/ 1662871 h 2124076"/>
                <a:gd name="T60" fmla="*/ 153180 w 2433638"/>
                <a:gd name="T61" fmla="*/ 1661628 h 2124076"/>
                <a:gd name="T62" fmla="*/ 102466 w 2433638"/>
                <a:gd name="T63" fmla="*/ 1646295 h 2124076"/>
                <a:gd name="T64" fmla="*/ 59409 w 2433638"/>
                <a:gd name="T65" fmla="*/ 1617908 h 2124076"/>
                <a:gd name="T66" fmla="*/ 26289 w 2433638"/>
                <a:gd name="T67" fmla="*/ 1578746 h 2124076"/>
                <a:gd name="T68" fmla="*/ 6003 w 2433638"/>
                <a:gd name="T69" fmla="*/ 1531296 h 2124076"/>
                <a:gd name="T70" fmla="*/ 0 w 2433638"/>
                <a:gd name="T71" fmla="*/ 496099 h 2124076"/>
                <a:gd name="T72" fmla="*/ 8280 w 2433638"/>
                <a:gd name="T73" fmla="*/ 443676 h 2124076"/>
                <a:gd name="T74" fmla="*/ 31050 w 2433638"/>
                <a:gd name="T75" fmla="*/ 397469 h 2124076"/>
                <a:gd name="T76" fmla="*/ 66033 w 2433638"/>
                <a:gd name="T77" fmla="*/ 359965 h 2124076"/>
                <a:gd name="T78" fmla="*/ 110331 w 2433638"/>
                <a:gd name="T79" fmla="*/ 333442 h 2124076"/>
                <a:gd name="T80" fmla="*/ 162081 w 2433638"/>
                <a:gd name="T81" fmla="*/ 320596 h 2124076"/>
                <a:gd name="T82" fmla="*/ 1023827 w 2433638"/>
                <a:gd name="T83" fmla="*/ 321425 h 2124076"/>
                <a:gd name="T84" fmla="*/ 1074749 w 2433638"/>
                <a:gd name="T85" fmla="*/ 336966 h 2124076"/>
                <a:gd name="T86" fmla="*/ 1117806 w 2433638"/>
                <a:gd name="T87" fmla="*/ 365352 h 2124076"/>
                <a:gd name="T88" fmla="*/ 1150512 w 2433638"/>
                <a:gd name="T89" fmla="*/ 404514 h 2124076"/>
                <a:gd name="T90" fmla="*/ 1171005 w 2433638"/>
                <a:gd name="T91" fmla="*/ 451964 h 2124076"/>
                <a:gd name="T92" fmla="*/ 1176801 w 2433638"/>
                <a:gd name="T93" fmla="*/ 497443 h 2124076"/>
                <a:gd name="T94" fmla="*/ 1779124 w 2433638"/>
                <a:gd name="T95" fmla="*/ 2694 h 2124076"/>
                <a:gd name="T96" fmla="*/ 1821773 w 2433638"/>
                <a:gd name="T97" fmla="*/ 17411 h 2124076"/>
                <a:gd name="T98" fmla="*/ 1859246 w 2433638"/>
                <a:gd name="T99" fmla="*/ 44565 h 2124076"/>
                <a:gd name="T100" fmla="*/ 1887196 w 2433638"/>
                <a:gd name="T101" fmla="*/ 81253 h 2124076"/>
                <a:gd name="T102" fmla="*/ 1902101 w 2433638"/>
                <a:gd name="T103" fmla="*/ 122915 h 2124076"/>
                <a:gd name="T104" fmla="*/ 1904172 w 2433638"/>
                <a:gd name="T105" fmla="*/ 166444 h 2124076"/>
                <a:gd name="T106" fmla="*/ 1893406 w 2433638"/>
                <a:gd name="T107" fmla="*/ 209142 h 2124076"/>
                <a:gd name="T108" fmla="*/ 1870011 w 2433638"/>
                <a:gd name="T109" fmla="*/ 247696 h 2124076"/>
                <a:gd name="T110" fmla="*/ 1645796 w 2433638"/>
                <a:gd name="T111" fmla="*/ 39175 h 2124076"/>
                <a:gd name="T112" fmla="*/ 1684511 w 2433638"/>
                <a:gd name="T113" fmla="*/ 14302 h 2124076"/>
                <a:gd name="T114" fmla="*/ 1727160 w 2433638"/>
                <a:gd name="T115" fmla="*/ 1658 h 212407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433638" h="2124076">
                  <a:moveTo>
                    <a:pt x="713371" y="1577975"/>
                  </a:moveTo>
                  <a:lnTo>
                    <a:pt x="804863" y="1667192"/>
                  </a:lnTo>
                  <a:lnTo>
                    <a:pt x="574675" y="1801813"/>
                  </a:lnTo>
                  <a:lnTo>
                    <a:pt x="713371" y="1577975"/>
                  </a:lnTo>
                  <a:close/>
                  <a:moveTo>
                    <a:pt x="994071" y="1152525"/>
                  </a:moveTo>
                  <a:lnTo>
                    <a:pt x="1250950" y="1402947"/>
                  </a:lnTo>
                  <a:lnTo>
                    <a:pt x="852445" y="1631950"/>
                  </a:lnTo>
                  <a:lnTo>
                    <a:pt x="757237" y="1538868"/>
                  </a:lnTo>
                  <a:lnTo>
                    <a:pt x="994071" y="1152525"/>
                  </a:lnTo>
                  <a:close/>
                  <a:moveTo>
                    <a:pt x="230859" y="552164"/>
                  </a:moveTo>
                  <a:lnTo>
                    <a:pt x="226364" y="552428"/>
                  </a:lnTo>
                  <a:lnTo>
                    <a:pt x="222133" y="552693"/>
                  </a:lnTo>
                  <a:lnTo>
                    <a:pt x="218166" y="553222"/>
                  </a:lnTo>
                  <a:lnTo>
                    <a:pt x="213935" y="553751"/>
                  </a:lnTo>
                  <a:lnTo>
                    <a:pt x="209968" y="554809"/>
                  </a:lnTo>
                  <a:lnTo>
                    <a:pt x="206266" y="555867"/>
                  </a:lnTo>
                  <a:lnTo>
                    <a:pt x="202299" y="557190"/>
                  </a:lnTo>
                  <a:lnTo>
                    <a:pt x="198597" y="558513"/>
                  </a:lnTo>
                  <a:lnTo>
                    <a:pt x="194895" y="560100"/>
                  </a:lnTo>
                  <a:lnTo>
                    <a:pt x="191457" y="561952"/>
                  </a:lnTo>
                  <a:lnTo>
                    <a:pt x="187755" y="564068"/>
                  </a:lnTo>
                  <a:lnTo>
                    <a:pt x="184582" y="565920"/>
                  </a:lnTo>
                  <a:lnTo>
                    <a:pt x="181144" y="568301"/>
                  </a:lnTo>
                  <a:lnTo>
                    <a:pt x="177971" y="570682"/>
                  </a:lnTo>
                  <a:lnTo>
                    <a:pt x="175062" y="573063"/>
                  </a:lnTo>
                  <a:lnTo>
                    <a:pt x="171888" y="575708"/>
                  </a:lnTo>
                  <a:lnTo>
                    <a:pt x="169244" y="578883"/>
                  </a:lnTo>
                  <a:lnTo>
                    <a:pt x="166599" y="581793"/>
                  </a:lnTo>
                  <a:lnTo>
                    <a:pt x="164219" y="584703"/>
                  </a:lnTo>
                  <a:lnTo>
                    <a:pt x="161839" y="588142"/>
                  </a:lnTo>
                  <a:lnTo>
                    <a:pt x="159724" y="591316"/>
                  </a:lnTo>
                  <a:lnTo>
                    <a:pt x="157608" y="594491"/>
                  </a:lnTo>
                  <a:lnTo>
                    <a:pt x="156022" y="598194"/>
                  </a:lnTo>
                  <a:lnTo>
                    <a:pt x="154435" y="601633"/>
                  </a:lnTo>
                  <a:lnTo>
                    <a:pt x="152848" y="605601"/>
                  </a:lnTo>
                  <a:lnTo>
                    <a:pt x="151526" y="609041"/>
                  </a:lnTo>
                  <a:lnTo>
                    <a:pt x="150204" y="613009"/>
                  </a:lnTo>
                  <a:lnTo>
                    <a:pt x="149411" y="616977"/>
                  </a:lnTo>
                  <a:lnTo>
                    <a:pt x="148882" y="620945"/>
                  </a:lnTo>
                  <a:lnTo>
                    <a:pt x="148088" y="624913"/>
                  </a:lnTo>
                  <a:lnTo>
                    <a:pt x="147824" y="629146"/>
                  </a:lnTo>
                  <a:lnTo>
                    <a:pt x="147824" y="633378"/>
                  </a:lnTo>
                  <a:lnTo>
                    <a:pt x="147824" y="1898686"/>
                  </a:lnTo>
                  <a:lnTo>
                    <a:pt x="147824" y="1902918"/>
                  </a:lnTo>
                  <a:lnTo>
                    <a:pt x="148088" y="1906887"/>
                  </a:lnTo>
                  <a:lnTo>
                    <a:pt x="148882" y="1911119"/>
                  </a:lnTo>
                  <a:lnTo>
                    <a:pt x="149411" y="1915087"/>
                  </a:lnTo>
                  <a:lnTo>
                    <a:pt x="150204" y="1918791"/>
                  </a:lnTo>
                  <a:lnTo>
                    <a:pt x="151526" y="1922759"/>
                  </a:lnTo>
                  <a:lnTo>
                    <a:pt x="152848" y="1926463"/>
                  </a:lnTo>
                  <a:lnTo>
                    <a:pt x="154435" y="1930166"/>
                  </a:lnTo>
                  <a:lnTo>
                    <a:pt x="156022" y="1933605"/>
                  </a:lnTo>
                  <a:lnTo>
                    <a:pt x="157608" y="1937309"/>
                  </a:lnTo>
                  <a:lnTo>
                    <a:pt x="159724" y="1940748"/>
                  </a:lnTo>
                  <a:lnTo>
                    <a:pt x="161839" y="1944187"/>
                  </a:lnTo>
                  <a:lnTo>
                    <a:pt x="164219" y="1947097"/>
                  </a:lnTo>
                  <a:lnTo>
                    <a:pt x="166599" y="1950272"/>
                  </a:lnTo>
                  <a:lnTo>
                    <a:pt x="169244" y="1953446"/>
                  </a:lnTo>
                  <a:lnTo>
                    <a:pt x="171888" y="1956091"/>
                  </a:lnTo>
                  <a:lnTo>
                    <a:pt x="175062" y="1958737"/>
                  </a:lnTo>
                  <a:lnTo>
                    <a:pt x="177971" y="1961382"/>
                  </a:lnTo>
                  <a:lnTo>
                    <a:pt x="181144" y="1963763"/>
                  </a:lnTo>
                  <a:lnTo>
                    <a:pt x="184582" y="1965880"/>
                  </a:lnTo>
                  <a:lnTo>
                    <a:pt x="187755" y="1967996"/>
                  </a:lnTo>
                  <a:lnTo>
                    <a:pt x="191457" y="1970112"/>
                  </a:lnTo>
                  <a:lnTo>
                    <a:pt x="194895" y="1971700"/>
                  </a:lnTo>
                  <a:lnTo>
                    <a:pt x="198597" y="1973551"/>
                  </a:lnTo>
                  <a:lnTo>
                    <a:pt x="202299" y="1974874"/>
                  </a:lnTo>
                  <a:lnTo>
                    <a:pt x="206266" y="1976197"/>
                  </a:lnTo>
                  <a:lnTo>
                    <a:pt x="209968" y="1977255"/>
                  </a:lnTo>
                  <a:lnTo>
                    <a:pt x="213935" y="1978049"/>
                  </a:lnTo>
                  <a:lnTo>
                    <a:pt x="218166" y="1978842"/>
                  </a:lnTo>
                  <a:lnTo>
                    <a:pt x="222133" y="1979636"/>
                  </a:lnTo>
                  <a:lnTo>
                    <a:pt x="226364" y="1979900"/>
                  </a:lnTo>
                  <a:lnTo>
                    <a:pt x="230859" y="1979900"/>
                  </a:lnTo>
                  <a:lnTo>
                    <a:pt x="1273033" y="1979900"/>
                  </a:lnTo>
                  <a:lnTo>
                    <a:pt x="1276999" y="1979900"/>
                  </a:lnTo>
                  <a:lnTo>
                    <a:pt x="1281230" y="1979636"/>
                  </a:lnTo>
                  <a:lnTo>
                    <a:pt x="1285461" y="1978842"/>
                  </a:lnTo>
                  <a:lnTo>
                    <a:pt x="1289693" y="1978049"/>
                  </a:lnTo>
                  <a:lnTo>
                    <a:pt x="1293395" y="1977255"/>
                  </a:lnTo>
                  <a:lnTo>
                    <a:pt x="1297626" y="1976197"/>
                  </a:lnTo>
                  <a:lnTo>
                    <a:pt x="1301593" y="1974874"/>
                  </a:lnTo>
                  <a:lnTo>
                    <a:pt x="1305030" y="1973551"/>
                  </a:lnTo>
                  <a:lnTo>
                    <a:pt x="1308997" y="1971700"/>
                  </a:lnTo>
                  <a:lnTo>
                    <a:pt x="1312435" y="1970112"/>
                  </a:lnTo>
                  <a:lnTo>
                    <a:pt x="1315873" y="1967996"/>
                  </a:lnTo>
                  <a:lnTo>
                    <a:pt x="1319310" y="1965880"/>
                  </a:lnTo>
                  <a:lnTo>
                    <a:pt x="1322484" y="1963763"/>
                  </a:lnTo>
                  <a:lnTo>
                    <a:pt x="1325657" y="1961382"/>
                  </a:lnTo>
                  <a:lnTo>
                    <a:pt x="1328566" y="1958737"/>
                  </a:lnTo>
                  <a:lnTo>
                    <a:pt x="1331475" y="1956091"/>
                  </a:lnTo>
                  <a:lnTo>
                    <a:pt x="1334119" y="1953446"/>
                  </a:lnTo>
                  <a:lnTo>
                    <a:pt x="1336764" y="1950272"/>
                  </a:lnTo>
                  <a:lnTo>
                    <a:pt x="1339144" y="1947097"/>
                  </a:lnTo>
                  <a:lnTo>
                    <a:pt x="1341524" y="1944187"/>
                  </a:lnTo>
                  <a:lnTo>
                    <a:pt x="1343639" y="1940748"/>
                  </a:lnTo>
                  <a:lnTo>
                    <a:pt x="1345755" y="1937309"/>
                  </a:lnTo>
                  <a:lnTo>
                    <a:pt x="1347606" y="1933605"/>
                  </a:lnTo>
                  <a:lnTo>
                    <a:pt x="1349457" y="1930166"/>
                  </a:lnTo>
                  <a:lnTo>
                    <a:pt x="1350779" y="1926463"/>
                  </a:lnTo>
                  <a:lnTo>
                    <a:pt x="1352101" y="1922759"/>
                  </a:lnTo>
                  <a:lnTo>
                    <a:pt x="1353159" y="1918791"/>
                  </a:lnTo>
                  <a:lnTo>
                    <a:pt x="1354217" y="1915087"/>
                  </a:lnTo>
                  <a:lnTo>
                    <a:pt x="1354746" y="1911119"/>
                  </a:lnTo>
                  <a:lnTo>
                    <a:pt x="1355275" y="1906887"/>
                  </a:lnTo>
                  <a:lnTo>
                    <a:pt x="1355539" y="1902918"/>
                  </a:lnTo>
                  <a:lnTo>
                    <a:pt x="1355804" y="1898686"/>
                  </a:lnTo>
                  <a:lnTo>
                    <a:pt x="1355804" y="1327749"/>
                  </a:lnTo>
                  <a:lnTo>
                    <a:pt x="1312492" y="1370013"/>
                  </a:lnTo>
                  <a:lnTo>
                    <a:pt x="1031875" y="1095852"/>
                  </a:lnTo>
                  <a:lnTo>
                    <a:pt x="1355804" y="779295"/>
                  </a:lnTo>
                  <a:lnTo>
                    <a:pt x="1355804" y="633378"/>
                  </a:lnTo>
                  <a:lnTo>
                    <a:pt x="1355539" y="629146"/>
                  </a:lnTo>
                  <a:lnTo>
                    <a:pt x="1355275" y="624913"/>
                  </a:lnTo>
                  <a:lnTo>
                    <a:pt x="1354746" y="620945"/>
                  </a:lnTo>
                  <a:lnTo>
                    <a:pt x="1354217" y="616977"/>
                  </a:lnTo>
                  <a:lnTo>
                    <a:pt x="1353159" y="613009"/>
                  </a:lnTo>
                  <a:lnTo>
                    <a:pt x="1352101" y="609041"/>
                  </a:lnTo>
                  <a:lnTo>
                    <a:pt x="1350779" y="605601"/>
                  </a:lnTo>
                  <a:lnTo>
                    <a:pt x="1349457" y="601633"/>
                  </a:lnTo>
                  <a:lnTo>
                    <a:pt x="1347606" y="598194"/>
                  </a:lnTo>
                  <a:lnTo>
                    <a:pt x="1345755" y="594491"/>
                  </a:lnTo>
                  <a:lnTo>
                    <a:pt x="1343639" y="591316"/>
                  </a:lnTo>
                  <a:lnTo>
                    <a:pt x="1341524" y="588142"/>
                  </a:lnTo>
                  <a:lnTo>
                    <a:pt x="1339144" y="584703"/>
                  </a:lnTo>
                  <a:lnTo>
                    <a:pt x="1336764" y="581793"/>
                  </a:lnTo>
                  <a:lnTo>
                    <a:pt x="1334119" y="578883"/>
                  </a:lnTo>
                  <a:lnTo>
                    <a:pt x="1331475" y="575708"/>
                  </a:lnTo>
                  <a:lnTo>
                    <a:pt x="1328566" y="573063"/>
                  </a:lnTo>
                  <a:lnTo>
                    <a:pt x="1325657" y="570682"/>
                  </a:lnTo>
                  <a:lnTo>
                    <a:pt x="1322484" y="568301"/>
                  </a:lnTo>
                  <a:lnTo>
                    <a:pt x="1319310" y="565920"/>
                  </a:lnTo>
                  <a:lnTo>
                    <a:pt x="1315873" y="564068"/>
                  </a:lnTo>
                  <a:lnTo>
                    <a:pt x="1312435" y="561952"/>
                  </a:lnTo>
                  <a:lnTo>
                    <a:pt x="1308997" y="560100"/>
                  </a:lnTo>
                  <a:lnTo>
                    <a:pt x="1305030" y="558513"/>
                  </a:lnTo>
                  <a:lnTo>
                    <a:pt x="1301593" y="557190"/>
                  </a:lnTo>
                  <a:lnTo>
                    <a:pt x="1297626" y="555867"/>
                  </a:lnTo>
                  <a:lnTo>
                    <a:pt x="1293395" y="554809"/>
                  </a:lnTo>
                  <a:lnTo>
                    <a:pt x="1289693" y="553751"/>
                  </a:lnTo>
                  <a:lnTo>
                    <a:pt x="1285461" y="553222"/>
                  </a:lnTo>
                  <a:lnTo>
                    <a:pt x="1281230" y="552693"/>
                  </a:lnTo>
                  <a:lnTo>
                    <a:pt x="1276999" y="552428"/>
                  </a:lnTo>
                  <a:lnTo>
                    <a:pt x="1273033" y="552164"/>
                  </a:lnTo>
                  <a:lnTo>
                    <a:pt x="230859" y="552164"/>
                  </a:lnTo>
                  <a:close/>
                  <a:moveTo>
                    <a:pt x="1950691" y="197947"/>
                  </a:moveTo>
                  <a:lnTo>
                    <a:pt x="2231837" y="472902"/>
                  </a:lnTo>
                  <a:lnTo>
                    <a:pt x="1503363" y="1183758"/>
                  </a:lnTo>
                  <a:lnTo>
                    <a:pt x="1503363" y="1898686"/>
                  </a:lnTo>
                  <a:lnTo>
                    <a:pt x="1503099" y="1910326"/>
                  </a:lnTo>
                  <a:lnTo>
                    <a:pt x="1502305" y="1921701"/>
                  </a:lnTo>
                  <a:lnTo>
                    <a:pt x="1500719" y="1933076"/>
                  </a:lnTo>
                  <a:lnTo>
                    <a:pt x="1498603" y="1944187"/>
                  </a:lnTo>
                  <a:lnTo>
                    <a:pt x="1495959" y="1955033"/>
                  </a:lnTo>
                  <a:lnTo>
                    <a:pt x="1493050" y="1965880"/>
                  </a:lnTo>
                  <a:lnTo>
                    <a:pt x="1489348" y="1976197"/>
                  </a:lnTo>
                  <a:lnTo>
                    <a:pt x="1485381" y="1986249"/>
                  </a:lnTo>
                  <a:lnTo>
                    <a:pt x="1480621" y="1996567"/>
                  </a:lnTo>
                  <a:lnTo>
                    <a:pt x="1475332" y="2006090"/>
                  </a:lnTo>
                  <a:lnTo>
                    <a:pt x="1469779" y="2015614"/>
                  </a:lnTo>
                  <a:lnTo>
                    <a:pt x="1463961" y="2024873"/>
                  </a:lnTo>
                  <a:lnTo>
                    <a:pt x="1457614" y="2033338"/>
                  </a:lnTo>
                  <a:lnTo>
                    <a:pt x="1450739" y="2042068"/>
                  </a:lnTo>
                  <a:lnTo>
                    <a:pt x="1443334" y="2050004"/>
                  </a:lnTo>
                  <a:lnTo>
                    <a:pt x="1435930" y="2057940"/>
                  </a:lnTo>
                  <a:lnTo>
                    <a:pt x="1427997" y="2065612"/>
                  </a:lnTo>
                  <a:lnTo>
                    <a:pt x="1419535" y="2072755"/>
                  </a:lnTo>
                  <a:lnTo>
                    <a:pt x="1410543" y="2079104"/>
                  </a:lnTo>
                  <a:lnTo>
                    <a:pt x="1401817" y="2085453"/>
                  </a:lnTo>
                  <a:lnTo>
                    <a:pt x="1392561" y="2091273"/>
                  </a:lnTo>
                  <a:lnTo>
                    <a:pt x="1382777" y="2096828"/>
                  </a:lnTo>
                  <a:lnTo>
                    <a:pt x="1372992" y="2101855"/>
                  </a:lnTo>
                  <a:lnTo>
                    <a:pt x="1362415" y="2106352"/>
                  </a:lnTo>
                  <a:lnTo>
                    <a:pt x="1352101" y="2110320"/>
                  </a:lnTo>
                  <a:lnTo>
                    <a:pt x="1341259" y="2114024"/>
                  </a:lnTo>
                  <a:lnTo>
                    <a:pt x="1330417" y="2116934"/>
                  </a:lnTo>
                  <a:lnTo>
                    <a:pt x="1319310" y="2119314"/>
                  </a:lnTo>
                  <a:lnTo>
                    <a:pt x="1307939" y="2121431"/>
                  </a:lnTo>
                  <a:lnTo>
                    <a:pt x="1296304" y="2123018"/>
                  </a:lnTo>
                  <a:lnTo>
                    <a:pt x="1284933" y="2123812"/>
                  </a:lnTo>
                  <a:lnTo>
                    <a:pt x="1273033" y="2124076"/>
                  </a:lnTo>
                  <a:lnTo>
                    <a:pt x="230859" y="2124076"/>
                  </a:lnTo>
                  <a:lnTo>
                    <a:pt x="218959" y="2123812"/>
                  </a:lnTo>
                  <a:lnTo>
                    <a:pt x="207059" y="2123018"/>
                  </a:lnTo>
                  <a:lnTo>
                    <a:pt x="195688" y="2121431"/>
                  </a:lnTo>
                  <a:lnTo>
                    <a:pt x="184582" y="2119314"/>
                  </a:lnTo>
                  <a:lnTo>
                    <a:pt x="173211" y="2116934"/>
                  </a:lnTo>
                  <a:lnTo>
                    <a:pt x="162104" y="2114024"/>
                  </a:lnTo>
                  <a:lnTo>
                    <a:pt x="151526" y="2110320"/>
                  </a:lnTo>
                  <a:lnTo>
                    <a:pt x="140948" y="2106352"/>
                  </a:lnTo>
                  <a:lnTo>
                    <a:pt x="130900" y="2101855"/>
                  </a:lnTo>
                  <a:lnTo>
                    <a:pt x="120851" y="2096828"/>
                  </a:lnTo>
                  <a:lnTo>
                    <a:pt x="111331" y="2091273"/>
                  </a:lnTo>
                  <a:lnTo>
                    <a:pt x="101811" y="2085453"/>
                  </a:lnTo>
                  <a:lnTo>
                    <a:pt x="92820" y="2079104"/>
                  </a:lnTo>
                  <a:lnTo>
                    <a:pt x="84357" y="2072755"/>
                  </a:lnTo>
                  <a:lnTo>
                    <a:pt x="75895" y="2065612"/>
                  </a:lnTo>
                  <a:lnTo>
                    <a:pt x="67962" y="2057940"/>
                  </a:lnTo>
                  <a:lnTo>
                    <a:pt x="60293" y="2050004"/>
                  </a:lnTo>
                  <a:lnTo>
                    <a:pt x="53153" y="2042068"/>
                  </a:lnTo>
                  <a:lnTo>
                    <a:pt x="46278" y="2033338"/>
                  </a:lnTo>
                  <a:lnTo>
                    <a:pt x="39666" y="2024873"/>
                  </a:lnTo>
                  <a:lnTo>
                    <a:pt x="33584" y="2015614"/>
                  </a:lnTo>
                  <a:lnTo>
                    <a:pt x="28031" y="2006090"/>
                  </a:lnTo>
                  <a:lnTo>
                    <a:pt x="23006" y="1996567"/>
                  </a:lnTo>
                  <a:lnTo>
                    <a:pt x="18511" y="1986249"/>
                  </a:lnTo>
                  <a:lnTo>
                    <a:pt x="14280" y="1976197"/>
                  </a:lnTo>
                  <a:lnTo>
                    <a:pt x="10578" y="1965880"/>
                  </a:lnTo>
                  <a:lnTo>
                    <a:pt x="7669" y="1955033"/>
                  </a:lnTo>
                  <a:lnTo>
                    <a:pt x="4760" y="1944187"/>
                  </a:lnTo>
                  <a:lnTo>
                    <a:pt x="2909" y="1933076"/>
                  </a:lnTo>
                  <a:lnTo>
                    <a:pt x="1322" y="1921701"/>
                  </a:lnTo>
                  <a:lnTo>
                    <a:pt x="529" y="1910326"/>
                  </a:lnTo>
                  <a:lnTo>
                    <a:pt x="0" y="1898686"/>
                  </a:lnTo>
                  <a:lnTo>
                    <a:pt x="0" y="633378"/>
                  </a:lnTo>
                  <a:lnTo>
                    <a:pt x="529" y="621739"/>
                  </a:lnTo>
                  <a:lnTo>
                    <a:pt x="1322" y="610363"/>
                  </a:lnTo>
                  <a:lnTo>
                    <a:pt x="2909" y="598988"/>
                  </a:lnTo>
                  <a:lnTo>
                    <a:pt x="4760" y="587613"/>
                  </a:lnTo>
                  <a:lnTo>
                    <a:pt x="7669" y="577031"/>
                  </a:lnTo>
                  <a:lnTo>
                    <a:pt x="10578" y="566449"/>
                  </a:lnTo>
                  <a:lnTo>
                    <a:pt x="14280" y="555867"/>
                  </a:lnTo>
                  <a:lnTo>
                    <a:pt x="18511" y="545550"/>
                  </a:lnTo>
                  <a:lnTo>
                    <a:pt x="23006" y="535762"/>
                  </a:lnTo>
                  <a:lnTo>
                    <a:pt x="28031" y="525974"/>
                  </a:lnTo>
                  <a:lnTo>
                    <a:pt x="33584" y="516451"/>
                  </a:lnTo>
                  <a:lnTo>
                    <a:pt x="39666" y="507456"/>
                  </a:lnTo>
                  <a:lnTo>
                    <a:pt x="46278" y="498462"/>
                  </a:lnTo>
                  <a:lnTo>
                    <a:pt x="53153" y="489996"/>
                  </a:lnTo>
                  <a:lnTo>
                    <a:pt x="60293" y="481795"/>
                  </a:lnTo>
                  <a:lnTo>
                    <a:pt x="67962" y="474124"/>
                  </a:lnTo>
                  <a:lnTo>
                    <a:pt x="75895" y="466717"/>
                  </a:lnTo>
                  <a:lnTo>
                    <a:pt x="84357" y="459574"/>
                  </a:lnTo>
                  <a:lnTo>
                    <a:pt x="92820" y="452696"/>
                  </a:lnTo>
                  <a:lnTo>
                    <a:pt x="101811" y="446347"/>
                  </a:lnTo>
                  <a:lnTo>
                    <a:pt x="111331" y="440527"/>
                  </a:lnTo>
                  <a:lnTo>
                    <a:pt x="120851" y="435236"/>
                  </a:lnTo>
                  <a:lnTo>
                    <a:pt x="130900" y="430474"/>
                  </a:lnTo>
                  <a:lnTo>
                    <a:pt x="140948" y="425712"/>
                  </a:lnTo>
                  <a:lnTo>
                    <a:pt x="151526" y="421744"/>
                  </a:lnTo>
                  <a:lnTo>
                    <a:pt x="162104" y="418305"/>
                  </a:lnTo>
                  <a:lnTo>
                    <a:pt x="173211" y="415131"/>
                  </a:lnTo>
                  <a:lnTo>
                    <a:pt x="184582" y="412485"/>
                  </a:lnTo>
                  <a:lnTo>
                    <a:pt x="195688" y="410634"/>
                  </a:lnTo>
                  <a:lnTo>
                    <a:pt x="207059" y="409311"/>
                  </a:lnTo>
                  <a:lnTo>
                    <a:pt x="218959" y="408253"/>
                  </a:lnTo>
                  <a:lnTo>
                    <a:pt x="230859" y="407988"/>
                  </a:lnTo>
                  <a:lnTo>
                    <a:pt x="1273033" y="407988"/>
                  </a:lnTo>
                  <a:lnTo>
                    <a:pt x="1284933" y="408253"/>
                  </a:lnTo>
                  <a:lnTo>
                    <a:pt x="1296304" y="409311"/>
                  </a:lnTo>
                  <a:lnTo>
                    <a:pt x="1307939" y="410369"/>
                  </a:lnTo>
                  <a:lnTo>
                    <a:pt x="1319310" y="412485"/>
                  </a:lnTo>
                  <a:lnTo>
                    <a:pt x="1330417" y="415131"/>
                  </a:lnTo>
                  <a:lnTo>
                    <a:pt x="1341259" y="418305"/>
                  </a:lnTo>
                  <a:lnTo>
                    <a:pt x="1352101" y="421744"/>
                  </a:lnTo>
                  <a:lnTo>
                    <a:pt x="1362415" y="425712"/>
                  </a:lnTo>
                  <a:lnTo>
                    <a:pt x="1372992" y="430210"/>
                  </a:lnTo>
                  <a:lnTo>
                    <a:pt x="1382777" y="435236"/>
                  </a:lnTo>
                  <a:lnTo>
                    <a:pt x="1392561" y="440527"/>
                  </a:lnTo>
                  <a:lnTo>
                    <a:pt x="1401817" y="446347"/>
                  </a:lnTo>
                  <a:lnTo>
                    <a:pt x="1410543" y="452696"/>
                  </a:lnTo>
                  <a:lnTo>
                    <a:pt x="1419535" y="459574"/>
                  </a:lnTo>
                  <a:lnTo>
                    <a:pt x="1427997" y="466452"/>
                  </a:lnTo>
                  <a:lnTo>
                    <a:pt x="1435930" y="473859"/>
                  </a:lnTo>
                  <a:lnTo>
                    <a:pt x="1443334" y="481795"/>
                  </a:lnTo>
                  <a:lnTo>
                    <a:pt x="1450739" y="489996"/>
                  </a:lnTo>
                  <a:lnTo>
                    <a:pt x="1457614" y="498462"/>
                  </a:lnTo>
                  <a:lnTo>
                    <a:pt x="1463961" y="507456"/>
                  </a:lnTo>
                  <a:lnTo>
                    <a:pt x="1469779" y="516451"/>
                  </a:lnTo>
                  <a:lnTo>
                    <a:pt x="1475332" y="525974"/>
                  </a:lnTo>
                  <a:lnTo>
                    <a:pt x="1480621" y="535762"/>
                  </a:lnTo>
                  <a:lnTo>
                    <a:pt x="1485381" y="545550"/>
                  </a:lnTo>
                  <a:lnTo>
                    <a:pt x="1489348" y="555867"/>
                  </a:lnTo>
                  <a:lnTo>
                    <a:pt x="1493050" y="566449"/>
                  </a:lnTo>
                  <a:lnTo>
                    <a:pt x="1495959" y="577031"/>
                  </a:lnTo>
                  <a:lnTo>
                    <a:pt x="1498603" y="587613"/>
                  </a:lnTo>
                  <a:lnTo>
                    <a:pt x="1500719" y="598988"/>
                  </a:lnTo>
                  <a:lnTo>
                    <a:pt x="1502305" y="610363"/>
                  </a:lnTo>
                  <a:lnTo>
                    <a:pt x="1503099" y="621739"/>
                  </a:lnTo>
                  <a:lnTo>
                    <a:pt x="1503363" y="633378"/>
                  </a:lnTo>
                  <a:lnTo>
                    <a:pt x="1503363" y="635094"/>
                  </a:lnTo>
                  <a:lnTo>
                    <a:pt x="1950691" y="197947"/>
                  </a:lnTo>
                  <a:close/>
                  <a:moveTo>
                    <a:pt x="2235011" y="0"/>
                  </a:moveTo>
                  <a:lnTo>
                    <a:pt x="2244532" y="265"/>
                  </a:lnTo>
                  <a:lnTo>
                    <a:pt x="2254054" y="794"/>
                  </a:lnTo>
                  <a:lnTo>
                    <a:pt x="2263575" y="2117"/>
                  </a:lnTo>
                  <a:lnTo>
                    <a:pt x="2272832" y="3440"/>
                  </a:lnTo>
                  <a:lnTo>
                    <a:pt x="2282354" y="5557"/>
                  </a:lnTo>
                  <a:lnTo>
                    <a:pt x="2291611" y="7939"/>
                  </a:lnTo>
                  <a:lnTo>
                    <a:pt x="2300867" y="11115"/>
                  </a:lnTo>
                  <a:lnTo>
                    <a:pt x="2309860" y="14290"/>
                  </a:lnTo>
                  <a:lnTo>
                    <a:pt x="2318588" y="18260"/>
                  </a:lnTo>
                  <a:lnTo>
                    <a:pt x="2327316" y="22229"/>
                  </a:lnTo>
                  <a:lnTo>
                    <a:pt x="2336044" y="26728"/>
                  </a:lnTo>
                  <a:lnTo>
                    <a:pt x="2344243" y="32021"/>
                  </a:lnTo>
                  <a:lnTo>
                    <a:pt x="2352442" y="37578"/>
                  </a:lnTo>
                  <a:lnTo>
                    <a:pt x="2360376" y="43400"/>
                  </a:lnTo>
                  <a:lnTo>
                    <a:pt x="2368046" y="50016"/>
                  </a:lnTo>
                  <a:lnTo>
                    <a:pt x="2375187" y="56897"/>
                  </a:lnTo>
                  <a:lnTo>
                    <a:pt x="2382328" y="64042"/>
                  </a:lnTo>
                  <a:lnTo>
                    <a:pt x="2388940" y="71451"/>
                  </a:lnTo>
                  <a:lnTo>
                    <a:pt x="2395024" y="79126"/>
                  </a:lnTo>
                  <a:lnTo>
                    <a:pt x="2400842" y="87065"/>
                  </a:lnTo>
                  <a:lnTo>
                    <a:pt x="2406132" y="95533"/>
                  </a:lnTo>
                  <a:lnTo>
                    <a:pt x="2410893" y="103737"/>
                  </a:lnTo>
                  <a:lnTo>
                    <a:pt x="2415124" y="112205"/>
                  </a:lnTo>
                  <a:lnTo>
                    <a:pt x="2418827" y="120938"/>
                  </a:lnTo>
                  <a:lnTo>
                    <a:pt x="2422265" y="129671"/>
                  </a:lnTo>
                  <a:lnTo>
                    <a:pt x="2425175" y="138669"/>
                  </a:lnTo>
                  <a:lnTo>
                    <a:pt x="2427820" y="147666"/>
                  </a:lnTo>
                  <a:lnTo>
                    <a:pt x="2429935" y="156928"/>
                  </a:lnTo>
                  <a:lnTo>
                    <a:pt x="2431522" y="165926"/>
                  </a:lnTo>
                  <a:lnTo>
                    <a:pt x="2432580" y="175188"/>
                  </a:lnTo>
                  <a:lnTo>
                    <a:pt x="2433109" y="184450"/>
                  </a:lnTo>
                  <a:lnTo>
                    <a:pt x="2433638" y="193713"/>
                  </a:lnTo>
                  <a:lnTo>
                    <a:pt x="2433109" y="203239"/>
                  </a:lnTo>
                  <a:lnTo>
                    <a:pt x="2432580" y="212502"/>
                  </a:lnTo>
                  <a:lnTo>
                    <a:pt x="2431522" y="221764"/>
                  </a:lnTo>
                  <a:lnTo>
                    <a:pt x="2429935" y="231026"/>
                  </a:lnTo>
                  <a:lnTo>
                    <a:pt x="2427820" y="240024"/>
                  </a:lnTo>
                  <a:lnTo>
                    <a:pt x="2425175" y="249021"/>
                  </a:lnTo>
                  <a:lnTo>
                    <a:pt x="2422265" y="258019"/>
                  </a:lnTo>
                  <a:lnTo>
                    <a:pt x="2418827" y="267016"/>
                  </a:lnTo>
                  <a:lnTo>
                    <a:pt x="2415124" y="275485"/>
                  </a:lnTo>
                  <a:lnTo>
                    <a:pt x="2410893" y="283953"/>
                  </a:lnTo>
                  <a:lnTo>
                    <a:pt x="2406132" y="292157"/>
                  </a:lnTo>
                  <a:lnTo>
                    <a:pt x="2400842" y="300625"/>
                  </a:lnTo>
                  <a:lnTo>
                    <a:pt x="2395024" y="308564"/>
                  </a:lnTo>
                  <a:lnTo>
                    <a:pt x="2388940" y="316238"/>
                  </a:lnTo>
                  <a:lnTo>
                    <a:pt x="2382328" y="323648"/>
                  </a:lnTo>
                  <a:lnTo>
                    <a:pt x="2375187" y="330793"/>
                  </a:lnTo>
                  <a:lnTo>
                    <a:pt x="2295842" y="408596"/>
                  </a:lnTo>
                  <a:lnTo>
                    <a:pt x="2015490" y="134434"/>
                  </a:lnTo>
                  <a:lnTo>
                    <a:pt x="2095099" y="56897"/>
                  </a:lnTo>
                  <a:lnTo>
                    <a:pt x="2102505" y="50016"/>
                  </a:lnTo>
                  <a:lnTo>
                    <a:pt x="2110175" y="43400"/>
                  </a:lnTo>
                  <a:lnTo>
                    <a:pt x="2117845" y="37578"/>
                  </a:lnTo>
                  <a:lnTo>
                    <a:pt x="2126044" y="32021"/>
                  </a:lnTo>
                  <a:lnTo>
                    <a:pt x="2134507" y="26728"/>
                  </a:lnTo>
                  <a:lnTo>
                    <a:pt x="2142971" y="22229"/>
                  </a:lnTo>
                  <a:lnTo>
                    <a:pt x="2151963" y="18260"/>
                  </a:lnTo>
                  <a:lnTo>
                    <a:pt x="2160427" y="14290"/>
                  </a:lnTo>
                  <a:lnTo>
                    <a:pt x="2169684" y="11115"/>
                  </a:lnTo>
                  <a:lnTo>
                    <a:pt x="2178676" y="7939"/>
                  </a:lnTo>
                  <a:lnTo>
                    <a:pt x="2187933" y="5557"/>
                  </a:lnTo>
                  <a:lnTo>
                    <a:pt x="2197454" y="3440"/>
                  </a:lnTo>
                  <a:lnTo>
                    <a:pt x="2206447" y="2117"/>
                  </a:lnTo>
                  <a:lnTo>
                    <a:pt x="2215968" y="794"/>
                  </a:lnTo>
                  <a:lnTo>
                    <a:pt x="2225490" y="265"/>
                  </a:lnTo>
                  <a:lnTo>
                    <a:pt x="2235011" y="0"/>
                  </a:lnTo>
                  <a:close/>
                </a:path>
              </a:pathLst>
            </a:custGeom>
            <a:solidFill>
              <a:srgbClr val="004611"/>
            </a:solidFill>
            <a:ln>
              <a:noFill/>
            </a:ln>
            <a:extLst/>
          </p:spPr>
          <p:txBody>
            <a:bodyPr anchor="ctr">
              <a:scene3d>
                <a:camera prst="orthographicFront"/>
                <a:lightRig rig="threePt" dir="t"/>
              </a:scene3d>
              <a:sp3d contourW="12700">
                <a:contourClr>
                  <a:srgbClr val="FFFFFF"/>
                </a:contourClr>
              </a:sp3d>
            </a:bodyPr>
            <a:lstStyle/>
            <a:p>
              <a:pPr algn="ctr" fontAlgn="auto">
                <a:spcBef>
                  <a:spcPts val="0"/>
                </a:spcBef>
                <a:spcAft>
                  <a:spcPts val="0"/>
                </a:spcAft>
                <a:defRPr/>
              </a:pPr>
              <a:endParaRPr lang="zh-CN" altLang="en-US" sz="2800">
                <a:solidFill>
                  <a:srgbClr val="FFFFFF"/>
                </a:solidFill>
                <a:latin typeface="+mn-lt"/>
              </a:endParaRPr>
            </a:p>
          </p:txBody>
        </p:sp>
        <p:sp>
          <p:nvSpPr>
            <p:cNvPr id="16" name="MH_SubTitle_1"/>
            <p:cNvSpPr txBox="1">
              <a:spLocks noChangeArrowheads="1"/>
            </p:cNvSpPr>
            <p:nvPr>
              <p:custDataLst>
                <p:tags r:id="rId2"/>
              </p:custDataLst>
            </p:nvPr>
          </p:nvSpPr>
          <p:spPr bwMode="auto">
            <a:xfrm>
              <a:off x="7081730" y="5185450"/>
              <a:ext cx="3449065" cy="910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Aft>
                  <a:spcPts val="921"/>
                </a:spcAft>
                <a:defRPr/>
              </a:pPr>
              <a:r>
                <a:rPr lang="zh-CN" altLang="en-US" sz="2000" b="1" dirty="0">
                  <a:latin typeface="+mn-lt"/>
                  <a:ea typeface="+mn-ea"/>
                </a:rPr>
                <a:t>植被指数是开展植被遥感</a:t>
              </a:r>
              <a:r>
                <a:rPr lang="zh-CN" altLang="en-US" sz="2000" b="1" dirty="0" smtClean="0">
                  <a:latin typeface="+mn-lt"/>
                  <a:ea typeface="+mn-ea"/>
                </a:rPr>
                <a:t>研究</a:t>
              </a:r>
              <a:r>
                <a:rPr lang="zh-CN" altLang="en-US" sz="2000" b="1" dirty="0">
                  <a:latin typeface="+mn-lt"/>
                  <a:ea typeface="+mn-ea"/>
                </a:rPr>
                <a:t>的</a:t>
              </a:r>
              <a:r>
                <a:rPr lang="zh-CN" altLang="en-US" sz="2000" b="1" dirty="0">
                  <a:solidFill>
                    <a:srgbClr val="FF0000"/>
                  </a:solidFill>
                  <a:latin typeface="+mn-lt"/>
                  <a:ea typeface="+mn-ea"/>
                </a:rPr>
                <a:t>基本依据</a:t>
              </a:r>
            </a:p>
          </p:txBody>
        </p:sp>
      </p:grpSp>
      <p:sp>
        <p:nvSpPr>
          <p:cNvPr id="17" name="矩形 27"/>
          <p:cNvSpPr>
            <a:spLocks noChangeArrowheads="1"/>
          </p:cNvSpPr>
          <p:nvPr/>
        </p:nvSpPr>
        <p:spPr bwMode="auto">
          <a:xfrm>
            <a:off x="4077065" y="465205"/>
            <a:ext cx="52514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a:lnSpc>
                <a:spcPct val="100000"/>
              </a:lnSpc>
              <a:spcBef>
                <a:spcPct val="0"/>
              </a:spcBef>
              <a:buFontTx/>
              <a:buNone/>
            </a:pPr>
            <a:r>
              <a:rPr lang="zh-CN" altLang="en-US" sz="2400" dirty="0" smtClean="0"/>
              <a:t>植被指数的概念</a:t>
            </a:r>
            <a:endParaRPr lang="zh-CN" altLang="en-US" sz="2400" dirty="0"/>
          </a:p>
        </p:txBody>
      </p:sp>
      <p:sp>
        <p:nvSpPr>
          <p:cNvPr id="18" name="矩形 17"/>
          <p:cNvSpPr/>
          <p:nvPr/>
        </p:nvSpPr>
        <p:spPr>
          <a:xfrm>
            <a:off x="228356" y="312959"/>
            <a:ext cx="6372225" cy="733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3600" b="1" dirty="0" smtClean="0">
                <a:latin typeface="微软雅黑" panose="020B0503020204020204" pitchFamily="34" charset="-122"/>
                <a:ea typeface="微软雅黑" panose="020B0503020204020204" pitchFamily="34" charset="-122"/>
              </a:rPr>
              <a:t>1.2 </a:t>
            </a:r>
            <a:r>
              <a:rPr lang="zh-CN" altLang="en-US" sz="3600" b="1" dirty="0">
                <a:latin typeface="微软雅黑" panose="020B0503020204020204" pitchFamily="34" charset="-122"/>
                <a:ea typeface="微软雅黑" panose="020B0503020204020204" pitchFamily="34" charset="-122"/>
              </a:rPr>
              <a:t>植被遥感</a:t>
            </a:r>
            <a:r>
              <a:rPr lang="zh-CN" altLang="en-US" sz="3600" b="1" dirty="0" smtClean="0">
                <a:latin typeface="微软雅黑" panose="020B0503020204020204" pitchFamily="34" charset="-122"/>
                <a:ea typeface="微软雅黑" panose="020B0503020204020204" pitchFamily="34" charset="-122"/>
              </a:rPr>
              <a:t>的基本原理</a:t>
            </a:r>
            <a:endParaRPr lang="zh-CN" altLang="en-US" sz="3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91110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par>
                          <p:cTn id="14" fill="hold" nodeType="afterGroup">
                            <p:stCondLst>
                              <p:cond delay="500"/>
                            </p:stCondLst>
                            <p:childTnLst>
                              <p:par>
                                <p:cTn id="15" presetID="17" presetClass="entr" presetSubtype="1"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100000">
                                          <p:val>
                                            <p:strVal val="#ppt_x"/>
                                          </p:val>
                                        </p:tav>
                                      </p:tavLst>
                                    </p:anim>
                                    <p:anim calcmode="lin" valueType="num">
                                      <p:cBhvr>
                                        <p:cTn id="18" dur="500" fill="hold"/>
                                        <p:tgtEl>
                                          <p:spTgt spid="12"/>
                                        </p:tgtEl>
                                        <p:attrNameLst>
                                          <p:attrName>ppt_y</p:attrName>
                                        </p:attrNameLst>
                                      </p:cBhvr>
                                      <p:tavLst>
                                        <p:tav tm="0">
                                          <p:val>
                                            <p:strVal val="#ppt_y-#ppt_h/2"/>
                                          </p:val>
                                        </p:tav>
                                        <p:tav tm="100000">
                                          <p:val>
                                            <p:strVal val="#ppt_y"/>
                                          </p:val>
                                        </p:tav>
                                      </p:tavLst>
                                    </p:anim>
                                    <p:anim calcmode="lin" valueType="num">
                                      <p:cBhvr>
                                        <p:cTn id="19" dur="500" fill="hold"/>
                                        <p:tgtEl>
                                          <p:spTgt spid="12"/>
                                        </p:tgtEl>
                                        <p:attrNameLst>
                                          <p:attrName>ppt_w</p:attrName>
                                        </p:attrNameLst>
                                      </p:cBhvr>
                                      <p:tavLst>
                                        <p:tav tm="0">
                                          <p:val>
                                            <p:strVal val="#ppt_w"/>
                                          </p:val>
                                        </p:tav>
                                        <p:tav tm="100000">
                                          <p:val>
                                            <p:strVal val="#ppt_w"/>
                                          </p:val>
                                        </p:tav>
                                      </p:tavLst>
                                    </p:anim>
                                    <p:anim calcmode="lin" valueType="num">
                                      <p:cBhvr>
                                        <p:cTn id="20"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tags/tag1.xml><?xml version="1.0" encoding="utf-8"?>
<p:tagLst xmlns:a="http://schemas.openxmlformats.org/drawingml/2006/main" xmlns:r="http://schemas.openxmlformats.org/officeDocument/2006/relationships" xmlns:p="http://schemas.openxmlformats.org/presentationml/2006/main">
  <p:tag name="MH" val="20160425172326"/>
  <p:tag name="MH_LIBRARY" val="GRAPHIC"/>
  <p:tag name="MH_ORDER" val="任意多边形 21"/>
</p:tagLst>
</file>

<file path=ppt/tags/tag10.xml><?xml version="1.0" encoding="utf-8"?>
<p:tagLst xmlns:a="http://schemas.openxmlformats.org/drawingml/2006/main" xmlns:r="http://schemas.openxmlformats.org/officeDocument/2006/relationships" xmlns:p="http://schemas.openxmlformats.org/presentationml/2006/main">
  <p:tag name="MH" val="20160425172326"/>
  <p:tag name="MH_LIBRARY" val="GRAPHIC"/>
  <p:tag name="MH_ORDER" val="Oval 6"/>
</p:tagLst>
</file>

<file path=ppt/tags/tag11.xml><?xml version="1.0" encoding="utf-8"?>
<p:tagLst xmlns:a="http://schemas.openxmlformats.org/drawingml/2006/main" xmlns:r="http://schemas.openxmlformats.org/officeDocument/2006/relationships" xmlns:p="http://schemas.openxmlformats.org/presentationml/2006/main">
  <p:tag name="MH" val="20160426023509"/>
  <p:tag name="MH_LIBRARY" val="GRAPHIC"/>
  <p:tag name="MH_TYPE" val="Other"/>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60426023509"/>
  <p:tag name="MH_LIBRARY" val="GRAPHIC"/>
  <p:tag name="MH_TYPE" val="SubTitle"/>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60426023509"/>
  <p:tag name="MH_LIBRARY" val="GRAPHIC"/>
  <p:tag name="MH_TYPE" val="Other"/>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60426023509"/>
  <p:tag name="MH_LIBRARY" val="GRAPHIC"/>
  <p:tag name="MH_TYPE" val="SubTitle"/>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60425125624"/>
  <p:tag name="MH_LIBRARY" val="GRAPHIC"/>
  <p:tag name="MH_TYPE" val="Other"/>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60425125624"/>
  <p:tag name="MH_LIBRARY" val="GRAPHIC"/>
  <p:tag name="MH_TYPE" val="Other"/>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60425125624"/>
  <p:tag name="MH_LIBRARY" val="GRAPHIC"/>
  <p:tag name="MH_TYPE" val="Other"/>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60425125624"/>
  <p:tag name="MH_LIBRARY" val="GRAPHIC"/>
  <p:tag name="MH_TYPE" val="Other"/>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60425125624"/>
  <p:tag name="MH_LIBRARY" val="GRAPHIC"/>
  <p:tag name="MH_TYPE" val="Other"/>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60425172326"/>
  <p:tag name="MH_LIBRARY" val="GRAPHIC"/>
  <p:tag name="MH_ORDER" val="TextBox 33"/>
</p:tagLst>
</file>

<file path=ppt/tags/tag20.xml><?xml version="1.0" encoding="utf-8"?>
<p:tagLst xmlns:a="http://schemas.openxmlformats.org/drawingml/2006/main" xmlns:r="http://schemas.openxmlformats.org/officeDocument/2006/relationships" xmlns:p="http://schemas.openxmlformats.org/presentationml/2006/main">
  <p:tag name="MH" val="20160426023509"/>
  <p:tag name="MH_LIBRARY" val="GRAPHIC"/>
  <p:tag name="MH_TYPE" val="Other"/>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60426023509"/>
  <p:tag name="MH_LIBRARY" val="GRAPHIC"/>
  <p:tag name="MH_TYPE" val="SubTitle"/>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60426023509"/>
  <p:tag name="MH_LIBRARY" val="GRAPHIC"/>
  <p:tag name="MH_TYPE" val="Other"/>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60426023509"/>
  <p:tag name="MH_LIBRARY" val="GRAPHIC"/>
  <p:tag name="MH_TYPE" val="SubTitle"/>
  <p:tag name="MH_ORDER" val="1"/>
</p:tagLst>
</file>

<file path=ppt/tags/tag24.xml><?xml version="1.0" encoding="utf-8"?>
<p:tagLst xmlns:a="http://schemas.openxmlformats.org/drawingml/2006/main" xmlns:r="http://schemas.openxmlformats.org/officeDocument/2006/relationships" xmlns:p="http://schemas.openxmlformats.org/presentationml/2006/main">
  <p:tag name="MH" val="20160425124723"/>
  <p:tag name="MH_LIBRARY" val="GRAPHIC"/>
  <p:tag name="MH_TYPE" val="SubTitle"/>
  <p:tag name="MH_ORDER" val="1"/>
</p:tagLst>
</file>

<file path=ppt/tags/tag25.xml><?xml version="1.0" encoding="utf-8"?>
<p:tagLst xmlns:a="http://schemas.openxmlformats.org/drawingml/2006/main" xmlns:r="http://schemas.openxmlformats.org/officeDocument/2006/relationships" xmlns:p="http://schemas.openxmlformats.org/presentationml/2006/main">
  <p:tag name="MH" val="20160425124723"/>
  <p:tag name="MH_LIBRARY" val="GRAPHIC"/>
  <p:tag name="MH_TYPE" val="Text"/>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60425124723"/>
  <p:tag name="MH_LIBRARY" val="GRAPHIC"/>
  <p:tag name="MH_TYPE" val="SubTitle"/>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60425124723"/>
  <p:tag name="MH_LIBRARY" val="GRAPHIC"/>
  <p:tag name="MH_TYPE" val="Text"/>
  <p:tag name="MH_ORDER" val="1"/>
</p:tagLst>
</file>

<file path=ppt/tags/tag28.xml><?xml version="1.0" encoding="utf-8"?>
<p:tagLst xmlns:a="http://schemas.openxmlformats.org/drawingml/2006/main" xmlns:r="http://schemas.openxmlformats.org/officeDocument/2006/relationships" xmlns:p="http://schemas.openxmlformats.org/presentationml/2006/main">
  <p:tag name="MH" val="20160426023509"/>
  <p:tag name="MH_LIBRARY" val="GRAPHIC"/>
  <p:tag name="MH_TYPE" val="Other"/>
  <p:tag name="MH_ORDER" val="1"/>
</p:tagLst>
</file>

<file path=ppt/tags/tag29.xml><?xml version="1.0" encoding="utf-8"?>
<p:tagLst xmlns:a="http://schemas.openxmlformats.org/drawingml/2006/main" xmlns:r="http://schemas.openxmlformats.org/officeDocument/2006/relationships" xmlns:p="http://schemas.openxmlformats.org/presentationml/2006/main">
  <p:tag name="MH" val="20160426023509"/>
  <p:tag name="MH_LIBRARY" val="GRAPHIC"/>
  <p:tag name="MH_TYPE" val="SubTitle"/>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60425172326"/>
  <p:tag name="MH_LIBRARY" val="GRAPHIC"/>
  <p:tag name="MH_ORDER" val="圆角矩形 4"/>
</p:tagLst>
</file>

<file path=ppt/tags/tag30.xml><?xml version="1.0" encoding="utf-8"?>
<p:tagLst xmlns:a="http://schemas.openxmlformats.org/drawingml/2006/main" xmlns:r="http://schemas.openxmlformats.org/officeDocument/2006/relationships" xmlns:p="http://schemas.openxmlformats.org/presentationml/2006/main">
  <p:tag name="MH" val="20160425124723"/>
  <p:tag name="MH_LIBRARY" val="GRAPHIC"/>
  <p:tag name="MH_TYPE" val="Other"/>
  <p:tag name="MH_ORDER" val="1"/>
</p:tagLst>
</file>

<file path=ppt/tags/tag31.xml><?xml version="1.0" encoding="utf-8"?>
<p:tagLst xmlns:a="http://schemas.openxmlformats.org/drawingml/2006/main" xmlns:r="http://schemas.openxmlformats.org/officeDocument/2006/relationships" xmlns:p="http://schemas.openxmlformats.org/presentationml/2006/main">
  <p:tag name="MH" val="20160425124723"/>
  <p:tag name="MH_LIBRARY" val="GRAPHIC"/>
  <p:tag name="MH_TYPE" val="Other"/>
  <p:tag name="MH_ORDER" val="2"/>
</p:tagLst>
</file>

<file path=ppt/tags/tag32.xml><?xml version="1.0" encoding="utf-8"?>
<p:tagLst xmlns:a="http://schemas.openxmlformats.org/drawingml/2006/main" xmlns:r="http://schemas.openxmlformats.org/officeDocument/2006/relationships" xmlns:p="http://schemas.openxmlformats.org/presentationml/2006/main">
  <p:tag name="MH" val="20160425124723"/>
  <p:tag name="MH_LIBRARY" val="GRAPHIC"/>
  <p:tag name="MH_TYPE" val="Other"/>
  <p:tag name="MH_ORDER" val="1"/>
</p:tagLst>
</file>

<file path=ppt/tags/tag33.xml><?xml version="1.0" encoding="utf-8"?>
<p:tagLst xmlns:a="http://schemas.openxmlformats.org/drawingml/2006/main" xmlns:r="http://schemas.openxmlformats.org/officeDocument/2006/relationships" xmlns:p="http://schemas.openxmlformats.org/presentationml/2006/main">
  <p:tag name="MH" val="20160425124723"/>
  <p:tag name="MH_LIBRARY" val="GRAPHIC"/>
  <p:tag name="MH_TYPE" val="Other"/>
  <p:tag name="MH_ORDER" val="2"/>
</p:tagLst>
</file>

<file path=ppt/tags/tag34.xml><?xml version="1.0" encoding="utf-8"?>
<p:tagLst xmlns:a="http://schemas.openxmlformats.org/drawingml/2006/main" xmlns:r="http://schemas.openxmlformats.org/officeDocument/2006/relationships" xmlns:p="http://schemas.openxmlformats.org/presentationml/2006/main">
  <p:tag name="MH" val="20160425125731"/>
  <p:tag name="MH_LIBRARY" val="GRAPHIC"/>
  <p:tag name="MH_TYPE" val="Desc"/>
  <p:tag name="MH_ORDER" val="1"/>
</p:tagLst>
</file>

<file path=ppt/tags/tag35.xml><?xml version="1.0" encoding="utf-8"?>
<p:tagLst xmlns:a="http://schemas.openxmlformats.org/drawingml/2006/main" xmlns:r="http://schemas.openxmlformats.org/officeDocument/2006/relationships" xmlns:p="http://schemas.openxmlformats.org/presentationml/2006/main">
  <p:tag name="MH" val="20160425125731"/>
  <p:tag name="MH_LIBRARY" val="GRAPHIC"/>
  <p:tag name="MH_TYPE" val="Other"/>
  <p:tag name="MH_ORDER" val="1"/>
</p:tagLst>
</file>

<file path=ppt/tags/tag36.xml><?xml version="1.0" encoding="utf-8"?>
<p:tagLst xmlns:a="http://schemas.openxmlformats.org/drawingml/2006/main" xmlns:r="http://schemas.openxmlformats.org/officeDocument/2006/relationships" xmlns:p="http://schemas.openxmlformats.org/presentationml/2006/main">
  <p:tag name="MH" val="20160425130516"/>
  <p:tag name="MH_LIBRARY" val="GRAPHIC"/>
  <p:tag name="MH_TYPE" val="Other"/>
  <p:tag name="MH_ORDER" val="1"/>
</p:tagLst>
</file>

<file path=ppt/tags/tag37.xml><?xml version="1.0" encoding="utf-8"?>
<p:tagLst xmlns:a="http://schemas.openxmlformats.org/drawingml/2006/main" xmlns:r="http://schemas.openxmlformats.org/officeDocument/2006/relationships" xmlns:p="http://schemas.openxmlformats.org/presentationml/2006/main">
  <p:tag name="MH" val="20160425130516"/>
  <p:tag name="MH_LIBRARY" val="GRAPHIC"/>
  <p:tag name="MH_TYPE" val="Other"/>
  <p:tag name="MH_ORDER" val="3"/>
</p:tagLst>
</file>

<file path=ppt/tags/tag38.xml><?xml version="1.0" encoding="utf-8"?>
<p:tagLst xmlns:a="http://schemas.openxmlformats.org/drawingml/2006/main" xmlns:r="http://schemas.openxmlformats.org/officeDocument/2006/relationships" xmlns:p="http://schemas.openxmlformats.org/presentationml/2006/main">
  <p:tag name="MH" val="20160425130516"/>
  <p:tag name="MH_LIBRARY" val="GRAPHIC"/>
  <p:tag name="MH_TYPE" val="Other"/>
  <p:tag name="MH_ORDER" val="6"/>
</p:tagLst>
</file>

<file path=ppt/tags/tag39.xml><?xml version="1.0" encoding="utf-8"?>
<p:tagLst xmlns:a="http://schemas.openxmlformats.org/drawingml/2006/main" xmlns:r="http://schemas.openxmlformats.org/officeDocument/2006/relationships" xmlns:p="http://schemas.openxmlformats.org/presentationml/2006/main">
  <p:tag name="MH" val="20160425130516"/>
  <p:tag name="MH_LIBRARY" val="GRAPHIC"/>
  <p:tag name="MH_TYPE" val="SubTitle"/>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0425172326"/>
  <p:tag name="MH_LIBRARY" val="GRAPHIC"/>
  <p:tag name="MH_ORDER" val="Oval 89"/>
</p:tagLst>
</file>

<file path=ppt/tags/tag40.xml><?xml version="1.0" encoding="utf-8"?>
<p:tagLst xmlns:a="http://schemas.openxmlformats.org/drawingml/2006/main" xmlns:r="http://schemas.openxmlformats.org/officeDocument/2006/relationships" xmlns:p="http://schemas.openxmlformats.org/presentationml/2006/main">
  <p:tag name="MH" val="20160425130516"/>
  <p:tag name="MH_LIBRARY" val="GRAPHIC"/>
  <p:tag name="MH_TYPE" val="Other"/>
  <p:tag name="MH_ORDER" val="5"/>
</p:tagLst>
</file>

<file path=ppt/tags/tag41.xml><?xml version="1.0" encoding="utf-8"?>
<p:tagLst xmlns:a="http://schemas.openxmlformats.org/drawingml/2006/main" xmlns:r="http://schemas.openxmlformats.org/officeDocument/2006/relationships" xmlns:p="http://schemas.openxmlformats.org/presentationml/2006/main">
  <p:tag name="MH" val="20160425130516"/>
  <p:tag name="MH_LIBRARY" val="GRAPHIC"/>
  <p:tag name="MH_TYPE" val="SubTitle"/>
  <p:tag name="MH_ORDER" val="2"/>
</p:tagLst>
</file>

<file path=ppt/tags/tag42.xml><?xml version="1.0" encoding="utf-8"?>
<p:tagLst xmlns:a="http://schemas.openxmlformats.org/drawingml/2006/main" xmlns:r="http://schemas.openxmlformats.org/officeDocument/2006/relationships" xmlns:p="http://schemas.openxmlformats.org/presentationml/2006/main">
  <p:tag name="MH" val="20160425125731"/>
  <p:tag name="MH_LIBRARY" val="GRAPHIC"/>
  <p:tag name="MH_TYPE" val="Desc"/>
  <p:tag name="MH_ORDER" val="1"/>
</p:tagLst>
</file>

<file path=ppt/tags/tag43.xml><?xml version="1.0" encoding="utf-8"?>
<p:tagLst xmlns:a="http://schemas.openxmlformats.org/drawingml/2006/main" xmlns:r="http://schemas.openxmlformats.org/officeDocument/2006/relationships" xmlns:p="http://schemas.openxmlformats.org/presentationml/2006/main">
  <p:tag name="MH" val="20160425125731"/>
  <p:tag name="MH_LIBRARY" val="GRAPHIC"/>
  <p:tag name="MH_TYPE" val="Other"/>
  <p:tag name="MH_ORDER" val="1"/>
</p:tagLst>
</file>

<file path=ppt/tags/tag44.xml><?xml version="1.0" encoding="utf-8"?>
<p:tagLst xmlns:a="http://schemas.openxmlformats.org/drawingml/2006/main" xmlns:r="http://schemas.openxmlformats.org/officeDocument/2006/relationships" xmlns:p="http://schemas.openxmlformats.org/presentationml/2006/main">
  <p:tag name="MH" val="20160425130516"/>
  <p:tag name="MH_LIBRARY" val="GRAPHIC"/>
  <p:tag name="MH_TYPE" val="Other"/>
  <p:tag name="MH_ORDER" val="1"/>
</p:tagLst>
</file>

<file path=ppt/tags/tag45.xml><?xml version="1.0" encoding="utf-8"?>
<p:tagLst xmlns:a="http://schemas.openxmlformats.org/drawingml/2006/main" xmlns:r="http://schemas.openxmlformats.org/officeDocument/2006/relationships" xmlns:p="http://schemas.openxmlformats.org/presentationml/2006/main">
  <p:tag name="MH" val="20160425130516"/>
  <p:tag name="MH_LIBRARY" val="GRAPHIC"/>
  <p:tag name="MH_TYPE" val="Other"/>
  <p:tag name="MH_ORDER" val="3"/>
</p:tagLst>
</file>

<file path=ppt/tags/tag46.xml><?xml version="1.0" encoding="utf-8"?>
<p:tagLst xmlns:a="http://schemas.openxmlformats.org/drawingml/2006/main" xmlns:r="http://schemas.openxmlformats.org/officeDocument/2006/relationships" xmlns:p="http://schemas.openxmlformats.org/presentationml/2006/main">
  <p:tag name="MH" val="20160425130516"/>
  <p:tag name="MH_LIBRARY" val="GRAPHIC"/>
  <p:tag name="MH_TYPE" val="Other"/>
  <p:tag name="MH_ORDER" val="5"/>
</p:tagLst>
</file>

<file path=ppt/tags/tag47.xml><?xml version="1.0" encoding="utf-8"?>
<p:tagLst xmlns:a="http://schemas.openxmlformats.org/drawingml/2006/main" xmlns:r="http://schemas.openxmlformats.org/officeDocument/2006/relationships" xmlns:p="http://schemas.openxmlformats.org/presentationml/2006/main">
  <p:tag name="MH" val="20160425130516"/>
  <p:tag name="MH_LIBRARY" val="GRAPHIC"/>
  <p:tag name="MH_TYPE" val="SubTitle"/>
  <p:tag name="MH_ORDER" val="2"/>
</p:tagLst>
</file>

<file path=ppt/tags/tag48.xml><?xml version="1.0" encoding="utf-8"?>
<p:tagLst xmlns:a="http://schemas.openxmlformats.org/drawingml/2006/main" xmlns:r="http://schemas.openxmlformats.org/officeDocument/2006/relationships" xmlns:p="http://schemas.openxmlformats.org/presentationml/2006/main">
  <p:tag name="MH" val="20160425130516"/>
  <p:tag name="MH_LIBRARY" val="GRAPHIC"/>
  <p:tag name="MH_TYPE" val="Other"/>
  <p:tag name="MH_ORDER" val="6"/>
</p:tagLst>
</file>

<file path=ppt/tags/tag49.xml><?xml version="1.0" encoding="utf-8"?>
<p:tagLst xmlns:a="http://schemas.openxmlformats.org/drawingml/2006/main" xmlns:r="http://schemas.openxmlformats.org/officeDocument/2006/relationships" xmlns:p="http://schemas.openxmlformats.org/presentationml/2006/main">
  <p:tag name="MH" val="20160425130516"/>
  <p:tag name="MH_LIBRARY" val="GRAPHIC"/>
  <p:tag name="MH_TYPE" val="SubTitle"/>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0425172326"/>
  <p:tag name="MH_LIBRARY" val="GRAPHIC"/>
  <p:tag name="MH_ORDER" val="TextBox 33"/>
</p:tagLst>
</file>

<file path=ppt/tags/tag50.xml><?xml version="1.0" encoding="utf-8"?>
<p:tagLst xmlns:a="http://schemas.openxmlformats.org/drawingml/2006/main" xmlns:r="http://schemas.openxmlformats.org/officeDocument/2006/relationships" xmlns:p="http://schemas.openxmlformats.org/presentationml/2006/main">
  <p:tag name="MH" val="20160425125731"/>
  <p:tag name="MH_LIBRARY" val="GRAPHIC"/>
  <p:tag name="MH_TYPE" val="Desc"/>
  <p:tag name="MH_ORDER" val="1"/>
</p:tagLst>
</file>

<file path=ppt/tags/tag51.xml><?xml version="1.0" encoding="utf-8"?>
<p:tagLst xmlns:a="http://schemas.openxmlformats.org/drawingml/2006/main" xmlns:r="http://schemas.openxmlformats.org/officeDocument/2006/relationships" xmlns:p="http://schemas.openxmlformats.org/presentationml/2006/main">
  <p:tag name="MH" val="20160425125731"/>
  <p:tag name="MH_LIBRARY" val="GRAPHIC"/>
  <p:tag name="MH_TYPE" val="Other"/>
  <p:tag name="MH_ORDER" val="1"/>
</p:tagLst>
</file>

<file path=ppt/tags/tag52.xml><?xml version="1.0" encoding="utf-8"?>
<p:tagLst xmlns:a="http://schemas.openxmlformats.org/drawingml/2006/main" xmlns:r="http://schemas.openxmlformats.org/officeDocument/2006/relationships" xmlns:p="http://schemas.openxmlformats.org/presentationml/2006/main">
  <p:tag name="MH" val="20160425130516"/>
  <p:tag name="MH_LIBRARY" val="GRAPHIC"/>
  <p:tag name="MH_TYPE" val="Other"/>
  <p:tag name="MH_ORDER" val="3"/>
</p:tagLst>
</file>

<file path=ppt/tags/tag53.xml><?xml version="1.0" encoding="utf-8"?>
<p:tagLst xmlns:a="http://schemas.openxmlformats.org/drawingml/2006/main" xmlns:r="http://schemas.openxmlformats.org/officeDocument/2006/relationships" xmlns:p="http://schemas.openxmlformats.org/presentationml/2006/main">
  <p:tag name="MH" val="20160425130516"/>
  <p:tag name="MH_LIBRARY" val="GRAPHIC"/>
  <p:tag name="MH_TYPE" val="Other"/>
  <p:tag name="MH_ORDER" val="1"/>
</p:tagLst>
</file>

<file path=ppt/tags/tag54.xml><?xml version="1.0" encoding="utf-8"?>
<p:tagLst xmlns:a="http://schemas.openxmlformats.org/drawingml/2006/main" xmlns:r="http://schemas.openxmlformats.org/officeDocument/2006/relationships" xmlns:p="http://schemas.openxmlformats.org/presentationml/2006/main">
  <p:tag name="MH" val="20160425130516"/>
  <p:tag name="MH_LIBRARY" val="GRAPHIC"/>
  <p:tag name="MH_TYPE" val="Other"/>
  <p:tag name="MH_ORDER" val="5"/>
</p:tagLst>
</file>

<file path=ppt/tags/tag55.xml><?xml version="1.0" encoding="utf-8"?>
<p:tagLst xmlns:a="http://schemas.openxmlformats.org/drawingml/2006/main" xmlns:r="http://schemas.openxmlformats.org/officeDocument/2006/relationships" xmlns:p="http://schemas.openxmlformats.org/presentationml/2006/main">
  <p:tag name="MH" val="20160425130516"/>
  <p:tag name="MH_LIBRARY" val="GRAPHIC"/>
  <p:tag name="MH_TYPE" val="SubTitle"/>
  <p:tag name="MH_ORDER" val="2"/>
</p:tagLst>
</file>

<file path=ppt/tags/tag56.xml><?xml version="1.0" encoding="utf-8"?>
<p:tagLst xmlns:a="http://schemas.openxmlformats.org/drawingml/2006/main" xmlns:r="http://schemas.openxmlformats.org/officeDocument/2006/relationships" xmlns:p="http://schemas.openxmlformats.org/presentationml/2006/main">
  <p:tag name="MH" val="20160425130516"/>
  <p:tag name="MH_LIBRARY" val="GRAPHIC"/>
  <p:tag name="MH_TYPE" val="Other"/>
  <p:tag name="MH_ORDER" val="6"/>
</p:tagLst>
</file>

<file path=ppt/tags/tag57.xml><?xml version="1.0" encoding="utf-8"?>
<p:tagLst xmlns:a="http://schemas.openxmlformats.org/drawingml/2006/main" xmlns:r="http://schemas.openxmlformats.org/officeDocument/2006/relationships" xmlns:p="http://schemas.openxmlformats.org/presentationml/2006/main">
  <p:tag name="MH" val="20160425130516"/>
  <p:tag name="MH_LIBRARY" val="GRAPHIC"/>
  <p:tag name="MH_TYPE" val="SubTitle"/>
  <p:tag name="MH_ORDER" val="1"/>
</p:tagLst>
</file>

<file path=ppt/tags/tag58.xml><?xml version="1.0" encoding="utf-8"?>
<p:tagLst xmlns:a="http://schemas.openxmlformats.org/drawingml/2006/main" xmlns:r="http://schemas.openxmlformats.org/officeDocument/2006/relationships" xmlns:p="http://schemas.openxmlformats.org/presentationml/2006/main">
  <p:tag name="MH" val="20160425130516"/>
  <p:tag name="MH_LIBRARY" val="GRAPHIC"/>
  <p:tag name="MH_TYPE" val="Other"/>
  <p:tag name="MH_ORDER" val="6"/>
</p:tagLst>
</file>

<file path=ppt/tags/tag59.xml><?xml version="1.0" encoding="utf-8"?>
<p:tagLst xmlns:a="http://schemas.openxmlformats.org/drawingml/2006/main" xmlns:r="http://schemas.openxmlformats.org/officeDocument/2006/relationships" xmlns:p="http://schemas.openxmlformats.org/presentationml/2006/main">
  <p:tag name="MH" val="20160425130516"/>
  <p:tag name="MH_LIBRARY" val="GRAPHIC"/>
  <p:tag name="MH_TYPE" val="SubTitle"/>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60425172326"/>
  <p:tag name="MH_LIBRARY" val="GRAPHIC"/>
  <p:tag name="MH_ORDER" val="圆角矩形 4"/>
</p:tagLst>
</file>

<file path=ppt/tags/tag60.xml><?xml version="1.0" encoding="utf-8"?>
<p:tagLst xmlns:a="http://schemas.openxmlformats.org/drawingml/2006/main" xmlns:r="http://schemas.openxmlformats.org/officeDocument/2006/relationships" xmlns:p="http://schemas.openxmlformats.org/presentationml/2006/main">
  <p:tag name="MH" val="20160425125731"/>
  <p:tag name="MH_LIBRARY" val="GRAPHIC"/>
  <p:tag name="MH_TYPE" val="Desc"/>
  <p:tag name="MH_ORDER" val="1"/>
</p:tagLst>
</file>

<file path=ppt/tags/tag61.xml><?xml version="1.0" encoding="utf-8"?>
<p:tagLst xmlns:a="http://schemas.openxmlformats.org/drawingml/2006/main" xmlns:r="http://schemas.openxmlformats.org/officeDocument/2006/relationships" xmlns:p="http://schemas.openxmlformats.org/presentationml/2006/main">
  <p:tag name="MH" val="20160425125731"/>
  <p:tag name="MH_LIBRARY" val="GRAPHIC"/>
  <p:tag name="MH_TYPE" val="Other"/>
  <p:tag name="MH_ORDER" val="1"/>
</p:tagLst>
</file>

<file path=ppt/tags/tag62.xml><?xml version="1.0" encoding="utf-8"?>
<p:tagLst xmlns:a="http://schemas.openxmlformats.org/drawingml/2006/main" xmlns:r="http://schemas.openxmlformats.org/officeDocument/2006/relationships" xmlns:p="http://schemas.openxmlformats.org/presentationml/2006/main">
  <p:tag name="MH" val="20160425130516"/>
  <p:tag name="MH_LIBRARY" val="GRAPHIC"/>
  <p:tag name="MH_TYPE" val="Other"/>
  <p:tag name="MH_ORDER" val="3"/>
</p:tagLst>
</file>

<file path=ppt/tags/tag63.xml><?xml version="1.0" encoding="utf-8"?>
<p:tagLst xmlns:a="http://schemas.openxmlformats.org/drawingml/2006/main" xmlns:r="http://schemas.openxmlformats.org/officeDocument/2006/relationships" xmlns:p="http://schemas.openxmlformats.org/presentationml/2006/main">
  <p:tag name="MH" val="20160425130516"/>
  <p:tag name="MH_LIBRARY" val="GRAPHIC"/>
  <p:tag name="MH_TYPE" val="Other"/>
  <p:tag name="MH_ORDER" val="1"/>
</p:tagLst>
</file>

<file path=ppt/tags/tag64.xml><?xml version="1.0" encoding="utf-8"?>
<p:tagLst xmlns:a="http://schemas.openxmlformats.org/drawingml/2006/main" xmlns:r="http://schemas.openxmlformats.org/officeDocument/2006/relationships" xmlns:p="http://schemas.openxmlformats.org/presentationml/2006/main">
  <p:tag name="MH" val="20160425130516"/>
  <p:tag name="MH_LIBRARY" val="GRAPHIC"/>
  <p:tag name="MH_TYPE" val="Other"/>
  <p:tag name="MH_ORDER" val="5"/>
</p:tagLst>
</file>

<file path=ppt/tags/tag65.xml><?xml version="1.0" encoding="utf-8"?>
<p:tagLst xmlns:a="http://schemas.openxmlformats.org/drawingml/2006/main" xmlns:r="http://schemas.openxmlformats.org/officeDocument/2006/relationships" xmlns:p="http://schemas.openxmlformats.org/presentationml/2006/main">
  <p:tag name="MH" val="20160425130516"/>
  <p:tag name="MH_LIBRARY" val="GRAPHIC"/>
  <p:tag name="MH_TYPE" val="SubTitle"/>
  <p:tag name="MH_ORDER" val="2"/>
</p:tagLst>
</file>

<file path=ppt/tags/tag66.xml><?xml version="1.0" encoding="utf-8"?>
<p:tagLst xmlns:a="http://schemas.openxmlformats.org/drawingml/2006/main" xmlns:r="http://schemas.openxmlformats.org/officeDocument/2006/relationships" xmlns:p="http://schemas.openxmlformats.org/presentationml/2006/main">
  <p:tag name="MH" val="20160425130516"/>
  <p:tag name="MH_LIBRARY" val="GRAPHIC"/>
  <p:tag name="MH_TYPE" val="Other"/>
  <p:tag name="MH_ORDER" val="6"/>
</p:tagLst>
</file>

<file path=ppt/tags/tag67.xml><?xml version="1.0" encoding="utf-8"?>
<p:tagLst xmlns:a="http://schemas.openxmlformats.org/drawingml/2006/main" xmlns:r="http://schemas.openxmlformats.org/officeDocument/2006/relationships" xmlns:p="http://schemas.openxmlformats.org/presentationml/2006/main">
  <p:tag name="MH" val="20160425130516"/>
  <p:tag name="MH_LIBRARY" val="GRAPHIC"/>
  <p:tag name="MH_TYPE" val="SubTitle"/>
  <p:tag name="MH_ORDER" val="1"/>
</p:tagLst>
</file>

<file path=ppt/tags/tag68.xml><?xml version="1.0" encoding="utf-8"?>
<p:tagLst xmlns:a="http://schemas.openxmlformats.org/drawingml/2006/main" xmlns:r="http://schemas.openxmlformats.org/officeDocument/2006/relationships" xmlns:p="http://schemas.openxmlformats.org/presentationml/2006/main">
  <p:tag name="MH" val="20160425130516"/>
  <p:tag name="MH_LIBRARY" val="GRAPHIC"/>
  <p:tag name="MH_TYPE" val="Other"/>
  <p:tag name="MH_ORDER" val="6"/>
</p:tagLst>
</file>

<file path=ppt/tags/tag69.xml><?xml version="1.0" encoding="utf-8"?>
<p:tagLst xmlns:a="http://schemas.openxmlformats.org/drawingml/2006/main" xmlns:r="http://schemas.openxmlformats.org/officeDocument/2006/relationships" xmlns:p="http://schemas.openxmlformats.org/presentationml/2006/main">
  <p:tag name="MH" val="20160425130516"/>
  <p:tag name="MH_LIBRARY" val="GRAPHIC"/>
  <p:tag name="MH_TYPE" val="SubTitle"/>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60425172326"/>
  <p:tag name="MH_LIBRARY" val="GRAPHIC"/>
  <p:tag name="MH_ORDER" val="Oval 85"/>
</p:tagLst>
</file>

<file path=ppt/tags/tag70.xml><?xml version="1.0" encoding="utf-8"?>
<p:tagLst xmlns:a="http://schemas.openxmlformats.org/drawingml/2006/main" xmlns:r="http://schemas.openxmlformats.org/officeDocument/2006/relationships" xmlns:p="http://schemas.openxmlformats.org/presentationml/2006/main">
  <p:tag name="MH" val="20160425130516"/>
  <p:tag name="MH_LIBRARY" val="GRAPHIC"/>
  <p:tag name="MH_TYPE" val="Other"/>
  <p:tag name="MH_ORDER" val="5"/>
</p:tagLst>
</file>

<file path=ppt/tags/tag71.xml><?xml version="1.0" encoding="utf-8"?>
<p:tagLst xmlns:a="http://schemas.openxmlformats.org/drawingml/2006/main" xmlns:r="http://schemas.openxmlformats.org/officeDocument/2006/relationships" xmlns:p="http://schemas.openxmlformats.org/presentationml/2006/main">
  <p:tag name="MH" val="20160425130516"/>
  <p:tag name="MH_LIBRARY" val="GRAPHIC"/>
  <p:tag name="MH_TYPE" val="SubTitle"/>
  <p:tag name="MH_ORDER" val="2"/>
</p:tagLst>
</file>

<file path=ppt/tags/tag72.xml><?xml version="1.0" encoding="utf-8"?>
<p:tagLst xmlns:a="http://schemas.openxmlformats.org/drawingml/2006/main" xmlns:r="http://schemas.openxmlformats.org/officeDocument/2006/relationships" xmlns:p="http://schemas.openxmlformats.org/presentationml/2006/main">
  <p:tag name="MH" val="20160425143010"/>
  <p:tag name="MH_LIBRARY" val="GRAPHIC"/>
  <p:tag name="MH_TYPE" val="SubTitle"/>
  <p:tag name="MH_ORDER" val="1"/>
</p:tagLst>
</file>

<file path=ppt/tags/tag73.xml><?xml version="1.0" encoding="utf-8"?>
<p:tagLst xmlns:a="http://schemas.openxmlformats.org/drawingml/2006/main" xmlns:r="http://schemas.openxmlformats.org/officeDocument/2006/relationships" xmlns:p="http://schemas.openxmlformats.org/presentationml/2006/main">
  <p:tag name="MH" val="20160425143010"/>
  <p:tag name="MH_LIBRARY" val="GRAPHIC"/>
  <p:tag name="MH_TYPE" val="Text"/>
  <p:tag name="MH_ORDER" val="1"/>
</p:tagLst>
</file>

<file path=ppt/tags/tag74.xml><?xml version="1.0" encoding="utf-8"?>
<p:tagLst xmlns:a="http://schemas.openxmlformats.org/drawingml/2006/main" xmlns:r="http://schemas.openxmlformats.org/officeDocument/2006/relationships" xmlns:p="http://schemas.openxmlformats.org/presentationml/2006/main">
  <p:tag name="MH" val="20160425143010"/>
  <p:tag name="MH_LIBRARY" val="GRAPHIC"/>
  <p:tag name="MH_TYPE" val="SubTitle"/>
  <p:tag name="MH_ORDER" val="1"/>
</p:tagLst>
</file>

<file path=ppt/tags/tag75.xml><?xml version="1.0" encoding="utf-8"?>
<p:tagLst xmlns:a="http://schemas.openxmlformats.org/drawingml/2006/main" xmlns:r="http://schemas.openxmlformats.org/officeDocument/2006/relationships" xmlns:p="http://schemas.openxmlformats.org/presentationml/2006/main">
  <p:tag name="MH" val="20160425143010"/>
  <p:tag name="MH_LIBRARY" val="GRAPHIC"/>
  <p:tag name="MH_TYPE" val="Text"/>
  <p:tag name="MH_ORDER" val="1"/>
</p:tagLst>
</file>

<file path=ppt/tags/tag76.xml><?xml version="1.0" encoding="utf-8"?>
<p:tagLst xmlns:a="http://schemas.openxmlformats.org/drawingml/2006/main" xmlns:r="http://schemas.openxmlformats.org/officeDocument/2006/relationships" xmlns:p="http://schemas.openxmlformats.org/presentationml/2006/main">
  <p:tag name="MH" val="20160425153507"/>
  <p:tag name="MH_LIBRARY" val="GRAPHIC"/>
  <p:tag name="MH_TYPE" val="Text"/>
  <p:tag name="MH_ORDER" val="1"/>
</p:tagLst>
</file>

<file path=ppt/tags/tag77.xml><?xml version="1.0" encoding="utf-8"?>
<p:tagLst xmlns:a="http://schemas.openxmlformats.org/drawingml/2006/main" xmlns:r="http://schemas.openxmlformats.org/officeDocument/2006/relationships" xmlns:p="http://schemas.openxmlformats.org/presentationml/2006/main">
  <p:tag name="MH" val="20160425153507"/>
  <p:tag name="MH_LIBRARY" val="GRAPHIC"/>
  <p:tag name="MH_TYPE" val="Text"/>
  <p:tag name="MH_ORDER" val="2"/>
</p:tagLst>
</file>

<file path=ppt/tags/tag78.xml><?xml version="1.0" encoding="utf-8"?>
<p:tagLst xmlns:a="http://schemas.openxmlformats.org/drawingml/2006/main" xmlns:r="http://schemas.openxmlformats.org/officeDocument/2006/relationships" xmlns:p="http://schemas.openxmlformats.org/presentationml/2006/main">
  <p:tag name="MH" val="20160425153507"/>
  <p:tag name="MH_LIBRARY" val="GRAPHIC"/>
  <p:tag name="MH_TYPE" val="Text"/>
  <p:tag name="MH_ORDER" val="3"/>
</p:tagLst>
</file>

<file path=ppt/tags/tag79.xml><?xml version="1.0" encoding="utf-8"?>
<p:tagLst xmlns:a="http://schemas.openxmlformats.org/drawingml/2006/main" xmlns:r="http://schemas.openxmlformats.org/officeDocument/2006/relationships" xmlns:p="http://schemas.openxmlformats.org/presentationml/2006/main">
  <p:tag name="MH" val="20160425153507"/>
  <p:tag name="MH_LIBRARY" val="GRAPHIC"/>
  <p:tag name="MH_TYPE" val="SubTitle"/>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60425172326"/>
  <p:tag name="MH_LIBRARY" val="GRAPHIC"/>
  <p:tag name="MH_ORDER" val="TextBox 33"/>
</p:tagLst>
</file>

<file path=ppt/tags/tag80.xml><?xml version="1.0" encoding="utf-8"?>
<p:tagLst xmlns:a="http://schemas.openxmlformats.org/drawingml/2006/main" xmlns:r="http://schemas.openxmlformats.org/officeDocument/2006/relationships" xmlns:p="http://schemas.openxmlformats.org/presentationml/2006/main">
  <p:tag name="MH" val="20160425153507"/>
  <p:tag name="MH_LIBRARY" val="GRAPHIC"/>
  <p:tag name="MH_TYPE" val="Other"/>
  <p:tag name="MH_ORDER" val="2"/>
</p:tagLst>
</file>

<file path=ppt/tags/tag81.xml><?xml version="1.0" encoding="utf-8"?>
<p:tagLst xmlns:a="http://schemas.openxmlformats.org/drawingml/2006/main" xmlns:r="http://schemas.openxmlformats.org/officeDocument/2006/relationships" xmlns:p="http://schemas.openxmlformats.org/presentationml/2006/main">
  <p:tag name="MH" val="20160425153507"/>
  <p:tag name="MH_LIBRARY" val="GRAPHIC"/>
  <p:tag name="MH_TYPE" val="SubTitle"/>
  <p:tag name="MH_ORDER" val="2"/>
</p:tagLst>
</file>

<file path=ppt/tags/tag82.xml><?xml version="1.0" encoding="utf-8"?>
<p:tagLst xmlns:a="http://schemas.openxmlformats.org/drawingml/2006/main" xmlns:r="http://schemas.openxmlformats.org/officeDocument/2006/relationships" xmlns:p="http://schemas.openxmlformats.org/presentationml/2006/main">
  <p:tag name="MH" val="20160425153507"/>
  <p:tag name="MH_LIBRARY" val="GRAPHIC"/>
  <p:tag name="MH_TYPE" val="Other"/>
  <p:tag name="MH_ORDER" val="2"/>
</p:tagLst>
</file>

<file path=ppt/tags/tag83.xml><?xml version="1.0" encoding="utf-8"?>
<p:tagLst xmlns:a="http://schemas.openxmlformats.org/drawingml/2006/main" xmlns:r="http://schemas.openxmlformats.org/officeDocument/2006/relationships" xmlns:p="http://schemas.openxmlformats.org/presentationml/2006/main">
  <p:tag name="MH" val="20160425153507"/>
  <p:tag name="MH_LIBRARY" val="GRAPHIC"/>
  <p:tag name="MH_TYPE" val="SubTitle"/>
  <p:tag name="MH_ORDER" val="2"/>
</p:tagLst>
</file>

<file path=ppt/tags/tag84.xml><?xml version="1.0" encoding="utf-8"?>
<p:tagLst xmlns:a="http://schemas.openxmlformats.org/drawingml/2006/main" xmlns:r="http://schemas.openxmlformats.org/officeDocument/2006/relationships" xmlns:p="http://schemas.openxmlformats.org/presentationml/2006/main">
  <p:tag name="MH" val="20160425153507"/>
  <p:tag name="MH_LIBRARY" val="GRAPHIC"/>
  <p:tag name="MH_TYPE" val="Other"/>
  <p:tag name="MH_ORDER" val="2"/>
</p:tagLst>
</file>

<file path=ppt/tags/tag85.xml><?xml version="1.0" encoding="utf-8"?>
<p:tagLst xmlns:a="http://schemas.openxmlformats.org/drawingml/2006/main" xmlns:r="http://schemas.openxmlformats.org/officeDocument/2006/relationships" xmlns:p="http://schemas.openxmlformats.org/presentationml/2006/main">
  <p:tag name="MH" val="20160425153507"/>
  <p:tag name="MH_LIBRARY" val="GRAPHIC"/>
  <p:tag name="MH_TYPE" val="Other"/>
  <p:tag name="MH_ORDER" val="5"/>
</p:tagLst>
</file>

<file path=ppt/tags/tag86.xml><?xml version="1.0" encoding="utf-8"?>
<p:tagLst xmlns:a="http://schemas.openxmlformats.org/drawingml/2006/main" xmlns:r="http://schemas.openxmlformats.org/officeDocument/2006/relationships" xmlns:p="http://schemas.openxmlformats.org/presentationml/2006/main">
  <p:tag name="MH" val="20160425153507"/>
  <p:tag name="MH_LIBRARY" val="GRAPHIC"/>
  <p:tag name="MH_TYPE" val="Other"/>
  <p:tag name="MH_ORDER" val="6"/>
</p:tagLst>
</file>

<file path=ppt/tags/tag87.xml><?xml version="1.0" encoding="utf-8"?>
<p:tagLst xmlns:a="http://schemas.openxmlformats.org/drawingml/2006/main" xmlns:r="http://schemas.openxmlformats.org/officeDocument/2006/relationships" xmlns:p="http://schemas.openxmlformats.org/presentationml/2006/main">
  <p:tag name="MH" val="20160425153507"/>
  <p:tag name="MH_LIBRARY" val="GRAPHIC"/>
  <p:tag name="MH_TYPE" val="Title"/>
  <p:tag name="MH_ORDER" val="1"/>
</p:tagLst>
</file>

<file path=ppt/tags/tag88.xml><?xml version="1.0" encoding="utf-8"?>
<p:tagLst xmlns:a="http://schemas.openxmlformats.org/drawingml/2006/main" xmlns:r="http://schemas.openxmlformats.org/officeDocument/2006/relationships" xmlns:p="http://schemas.openxmlformats.org/presentationml/2006/main">
  <p:tag name="MH" val="20160425153507"/>
  <p:tag name="MH_LIBRARY" val="GRAPHIC"/>
  <p:tag name="MH_TYPE" val="Text"/>
  <p:tag name="MH_ORDER" val="1"/>
</p:tagLst>
</file>

<file path=ppt/tags/tag89.xml><?xml version="1.0" encoding="utf-8"?>
<p:tagLst xmlns:a="http://schemas.openxmlformats.org/drawingml/2006/main" xmlns:r="http://schemas.openxmlformats.org/officeDocument/2006/relationships" xmlns:p="http://schemas.openxmlformats.org/presentationml/2006/main">
  <p:tag name="MH" val="20160425153507"/>
  <p:tag name="MH_LIBRARY" val="GRAPHIC"/>
  <p:tag name="MH_TYPE" val="Text"/>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60425172326"/>
  <p:tag name="MH_LIBRARY" val="GRAPHIC"/>
  <p:tag name="MH_ORDER" val="圆角矩形 4"/>
</p:tagLst>
</file>

<file path=ppt/tags/tag90.xml><?xml version="1.0" encoding="utf-8"?>
<p:tagLst xmlns:a="http://schemas.openxmlformats.org/drawingml/2006/main" xmlns:r="http://schemas.openxmlformats.org/officeDocument/2006/relationships" xmlns:p="http://schemas.openxmlformats.org/presentationml/2006/main">
  <p:tag name="MH" val="20160425153507"/>
  <p:tag name="MH_LIBRARY" val="GRAPHIC"/>
  <p:tag name="MH_TYPE" val="Text"/>
  <p:tag name="MH_ORDER" val="3"/>
</p:tagLst>
</file>

<file path=ppt/tags/tag91.xml><?xml version="1.0" encoding="utf-8"?>
<p:tagLst xmlns:a="http://schemas.openxmlformats.org/drawingml/2006/main" xmlns:r="http://schemas.openxmlformats.org/officeDocument/2006/relationships" xmlns:p="http://schemas.openxmlformats.org/presentationml/2006/main">
  <p:tag name="MH" val="20160425153507"/>
  <p:tag name="MH_LIBRARY" val="GRAPHIC"/>
  <p:tag name="MH_TYPE" val="SubTitle"/>
  <p:tag name="MH_ORDER" val="2"/>
</p:tagLst>
</file>

<file path=ppt/tags/tag92.xml><?xml version="1.0" encoding="utf-8"?>
<p:tagLst xmlns:a="http://schemas.openxmlformats.org/drawingml/2006/main" xmlns:r="http://schemas.openxmlformats.org/officeDocument/2006/relationships" xmlns:p="http://schemas.openxmlformats.org/presentationml/2006/main">
  <p:tag name="MH" val="20160425153507"/>
  <p:tag name="MH_LIBRARY" val="GRAPHIC"/>
  <p:tag name="MH_TYPE" val="Other"/>
  <p:tag name="MH_ORDER" val="2"/>
</p:tagLst>
</file>

<file path=ppt/tags/tag93.xml><?xml version="1.0" encoding="utf-8"?>
<p:tagLst xmlns:a="http://schemas.openxmlformats.org/drawingml/2006/main" xmlns:r="http://schemas.openxmlformats.org/officeDocument/2006/relationships" xmlns:p="http://schemas.openxmlformats.org/presentationml/2006/main">
  <p:tag name="MH" val="20160425153507"/>
  <p:tag name="MH_LIBRARY" val="GRAPHIC"/>
  <p:tag name="MH_TYPE" val="SubTitle"/>
  <p:tag name="MH_ORDER" val="2"/>
</p:tagLst>
</file>

<file path=ppt/tags/tag94.xml><?xml version="1.0" encoding="utf-8"?>
<p:tagLst xmlns:a="http://schemas.openxmlformats.org/drawingml/2006/main" xmlns:r="http://schemas.openxmlformats.org/officeDocument/2006/relationships" xmlns:p="http://schemas.openxmlformats.org/presentationml/2006/main">
  <p:tag name="MH" val="20160425153507"/>
  <p:tag name="MH_LIBRARY" val="GRAPHIC"/>
  <p:tag name="MH_TYPE" val="Other"/>
  <p:tag name="MH_ORDER" val="2"/>
</p:tagLst>
</file>

<file path=ppt/tags/tag95.xml><?xml version="1.0" encoding="utf-8"?>
<p:tagLst xmlns:a="http://schemas.openxmlformats.org/drawingml/2006/main" xmlns:r="http://schemas.openxmlformats.org/officeDocument/2006/relationships" xmlns:p="http://schemas.openxmlformats.org/presentationml/2006/main">
  <p:tag name="MH" val="20160425153507"/>
  <p:tag name="MH_LIBRARY" val="GRAPHIC"/>
  <p:tag name="MH_TYPE" val="SubTitle"/>
  <p:tag name="MH_ORDER" val="2"/>
</p:tagLst>
</file>

<file path=ppt/tags/tag96.xml><?xml version="1.0" encoding="utf-8"?>
<p:tagLst xmlns:a="http://schemas.openxmlformats.org/drawingml/2006/main" xmlns:r="http://schemas.openxmlformats.org/officeDocument/2006/relationships" xmlns:p="http://schemas.openxmlformats.org/presentationml/2006/main">
  <p:tag name="MH" val="20160425153507"/>
  <p:tag name="MH_LIBRARY" val="GRAPHIC"/>
  <p:tag name="MH_TYPE" val="Other"/>
  <p:tag name="MH_ORDER" val="2"/>
</p:tagLst>
</file>

<file path=ppt/tags/tag97.xml><?xml version="1.0" encoding="utf-8"?>
<p:tagLst xmlns:a="http://schemas.openxmlformats.org/drawingml/2006/main" xmlns:r="http://schemas.openxmlformats.org/officeDocument/2006/relationships" xmlns:p="http://schemas.openxmlformats.org/presentationml/2006/main">
  <p:tag name="MH" val="20160425153507"/>
  <p:tag name="MH_LIBRARY" val="GRAPHIC"/>
  <p:tag name="MH_TYPE" val="Other"/>
  <p:tag name="MH_ORDER" val="5"/>
</p:tagLst>
</file>

<file path=ppt/tags/tag98.xml><?xml version="1.0" encoding="utf-8"?>
<p:tagLst xmlns:a="http://schemas.openxmlformats.org/drawingml/2006/main" xmlns:r="http://schemas.openxmlformats.org/officeDocument/2006/relationships" xmlns:p="http://schemas.openxmlformats.org/presentationml/2006/main">
  <p:tag name="MH" val="20160425153507"/>
  <p:tag name="MH_LIBRARY" val="GRAPHIC"/>
  <p:tag name="MH_TYPE" val="Other"/>
  <p:tag name="MH_ORDER" val="6"/>
</p:tagLst>
</file>

<file path=ppt/tags/tag99.xml><?xml version="1.0" encoding="utf-8"?>
<p:tagLst xmlns:a="http://schemas.openxmlformats.org/drawingml/2006/main" xmlns:r="http://schemas.openxmlformats.org/officeDocument/2006/relationships" xmlns:p="http://schemas.openxmlformats.org/presentationml/2006/main">
  <p:tag name="MH" val="20160425153507"/>
  <p:tag name="MH_LIBRARY" val="GRAPHIC"/>
  <p:tag name="MH_TYPE" val="Title"/>
  <p:tag name="MH_ORDER" val="1"/>
</p:tagLst>
</file>

<file path=ppt/theme/theme1.xml><?xml version="1.0" encoding="utf-8"?>
<a:theme xmlns:a="http://schemas.openxmlformats.org/drawingml/2006/main" name="绪论">
  <a:themeElements>
    <a:clrScheme name="绪论 13">
      <a:dk1>
        <a:srgbClr val="000000"/>
      </a:dk1>
      <a:lt1>
        <a:srgbClr val="FFFFFF"/>
      </a:lt1>
      <a:dk2>
        <a:srgbClr val="000000"/>
      </a:dk2>
      <a:lt2>
        <a:srgbClr val="808080"/>
      </a:lt2>
      <a:accent1>
        <a:srgbClr val="BBE0E3"/>
      </a:accent1>
      <a:accent2>
        <a:srgbClr val="000000"/>
      </a:accent2>
      <a:accent3>
        <a:srgbClr val="FFFFFF"/>
      </a:accent3>
      <a:accent4>
        <a:srgbClr val="000000"/>
      </a:accent4>
      <a:accent5>
        <a:srgbClr val="DAEDEF"/>
      </a:accent5>
      <a:accent6>
        <a:srgbClr val="000000"/>
      </a:accent6>
      <a:hlink>
        <a:srgbClr val="009999"/>
      </a:hlink>
      <a:folHlink>
        <a:srgbClr val="99CC00"/>
      </a:folHlink>
    </a:clrScheme>
    <a:fontScheme name="绪论">
      <a:majorFont>
        <a:latin typeface="Arial"/>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绪论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绪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绪论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绪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绪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绪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绪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绪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绪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绪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绪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绪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绪论 13">
        <a:dk1>
          <a:srgbClr val="000000"/>
        </a:dk1>
        <a:lt1>
          <a:srgbClr val="FFFFFF"/>
        </a:lt1>
        <a:dk2>
          <a:srgbClr val="000000"/>
        </a:dk2>
        <a:lt2>
          <a:srgbClr val="808080"/>
        </a:lt2>
        <a:accent1>
          <a:srgbClr val="BBE0E3"/>
        </a:accent1>
        <a:accent2>
          <a:srgbClr val="000000"/>
        </a:accent2>
        <a:accent3>
          <a:srgbClr val="FFFFFF"/>
        </a:accent3>
        <a:accent4>
          <a:srgbClr val="000000"/>
        </a:accent4>
        <a:accent5>
          <a:srgbClr val="DAEDEF"/>
        </a:accent5>
        <a:accent6>
          <a:srgbClr val="000000"/>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_3">
  <a:themeElements>
    <a:clrScheme name="自定义设计方案_3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fontScheme name="自定义设计方案_3">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自定义设计方案_3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_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_3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_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_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_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_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_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_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_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_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_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自定义设计方案_2">
  <a:themeElements>
    <a:clrScheme name="自定义设计方案_2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fontScheme name="自定义设计方案_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自定义设计方案_2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_2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14814</TotalTime>
  <Pages>0</Pages>
  <Words>1044</Words>
  <Characters>0</Characters>
  <Application>Microsoft Office PowerPoint</Application>
  <DocSecurity>0</DocSecurity>
  <PresentationFormat>自定义</PresentationFormat>
  <Lines>0</Lines>
  <Paragraphs>275</Paragraphs>
  <Slides>21</Slides>
  <Notes>5</Notes>
  <HiddenSlides>0</HiddenSlides>
  <MMClips>0</MMClips>
  <ScaleCrop>false</ScaleCrop>
  <HeadingPairs>
    <vt:vector size="6" baseType="variant">
      <vt:variant>
        <vt:lpstr>已用的字体</vt:lpstr>
      </vt:variant>
      <vt:variant>
        <vt:i4>13</vt:i4>
      </vt:variant>
      <vt:variant>
        <vt:lpstr>主题</vt:lpstr>
      </vt:variant>
      <vt:variant>
        <vt:i4>4</vt:i4>
      </vt:variant>
      <vt:variant>
        <vt:lpstr>幻灯片标题</vt:lpstr>
      </vt:variant>
      <vt:variant>
        <vt:i4>21</vt:i4>
      </vt:variant>
    </vt:vector>
  </HeadingPairs>
  <TitlesOfParts>
    <vt:vector size="38" baseType="lpstr">
      <vt:lpstr>Malgun Gothic Semilight</vt:lpstr>
      <vt:lpstr>等线</vt:lpstr>
      <vt:lpstr>黑体</vt:lpstr>
      <vt:lpstr>楷体_GB2312</vt:lpstr>
      <vt:lpstr>隶书</vt:lpstr>
      <vt:lpstr>宋体</vt:lpstr>
      <vt:lpstr>微软雅黑</vt:lpstr>
      <vt:lpstr>Arial</vt:lpstr>
      <vt:lpstr>Arial Black</vt:lpstr>
      <vt:lpstr>Calibri</vt:lpstr>
      <vt:lpstr>Segoe UI</vt:lpstr>
      <vt:lpstr>Times New Roman</vt:lpstr>
      <vt:lpstr>Wingdings</vt:lpstr>
      <vt:lpstr>绪论</vt:lpstr>
      <vt:lpstr>自定义设计方案_3</vt:lpstr>
      <vt:lpstr>自定义设计方案_2</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Yue Hui</cp:lastModifiedBy>
  <cp:revision>459</cp:revision>
  <dcterms:created xsi:type="dcterms:W3CDTF">2015-04-13T02:19:46Z</dcterms:created>
  <dcterms:modified xsi:type="dcterms:W3CDTF">2021-10-23T08:27:42Z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2052-9.1.0.5133</vt:lpwstr>
  </property>
</Properties>
</file>