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howSpecialPlsOnTitleSld="0">
  <p:sldMasterIdLst>
    <p:sldMasterId id="2147483648" r:id="rId1"/>
    <p:sldMasterId id="2147483658" r:id="rId3"/>
    <p:sldMasterId id="2147483666" r:id="rId4"/>
  </p:sldMasterIdLst>
  <p:notesMasterIdLst>
    <p:notesMasterId r:id="rId6"/>
  </p:notesMasterIdLst>
  <p:handoutMasterIdLst>
    <p:handoutMasterId r:id="rId13"/>
  </p:handoutMasterIdLst>
  <p:sldIdLst>
    <p:sldId id="303" r:id="rId5"/>
    <p:sldId id="288" r:id="rId7"/>
    <p:sldId id="364" r:id="rId8"/>
    <p:sldId id="365" r:id="rId9"/>
    <p:sldId id="366" r:id="rId10"/>
    <p:sldId id="367" r:id="rId11"/>
    <p:sldId id="363" r:id="rId12"/>
  </p:sldIdLst>
  <p:sldSz cx="13004800" cy="9753600"/>
  <p:notesSz cx="6858000" cy="9144000"/>
  <p:custDataLst>
    <p:tags r:id="rId17"/>
  </p:custDataLst>
  <p:defaultTex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lvl1pPr>
    <a:lvl2pPr marL="0" marR="0" indent="34290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lvl2pPr>
    <a:lvl3pPr marL="0" marR="0" indent="68580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lvl3pPr>
    <a:lvl4pPr marL="0" marR="0" indent="102870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lvl4pPr>
    <a:lvl5pPr marL="0" marR="0" indent="137160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lvl5pPr>
    <a:lvl6pPr marL="0" marR="0" indent="171450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lvl6pPr>
    <a:lvl7pPr marL="0" marR="0" indent="205740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lvl7pPr>
    <a:lvl8pPr marL="0" marR="0" indent="240030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lvl8pPr>
    <a:lvl9pPr marL="0" marR="0" indent="274320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C8DDED"/>
    <a:srgbClr val="FFE3CA"/>
    <a:srgbClr val="D6EDD6"/>
    <a:srgbClr val="3EA83E"/>
    <a:srgbClr val="69FF99"/>
    <a:srgbClr val="FFFFFF"/>
    <a:srgbClr val="548235"/>
    <a:srgbClr val="ED7D31"/>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940675A-B579-460E-94D1-54222C63F5DA}"/>
</file>

<file path=ppt/viewProps.xml><?xml version="1.0" encoding="utf-8"?>
<p:viewPr xmlns:a="http://schemas.openxmlformats.org/drawingml/2006/main" xmlns:r="http://schemas.openxmlformats.org/officeDocument/2006/relationships" xmlns:p="http://schemas.openxmlformats.org/presentationml/2006/main">
  <p:normalViewPr>
    <p:restoredLeft sz="15609"/>
    <p:restoredTop sz="69181" autoAdjust="0"/>
  </p:normalViewPr>
  <p:slideViewPr>
    <p:cSldViewPr snapToGrid="0">
      <p:cViewPr varScale="1">
        <p:scale>
          <a:sx n="47" d="100"/>
          <a:sy n="47" d="100"/>
        </p:scale>
        <p:origin x="2352" y="56"/>
      </p:cViewPr>
      <p:guideLst/>
    </p:cSldViewPr>
  </p:slideViewPr>
  <p:notesTextViewPr>
    <p:cViewPr>
      <p:scale>
        <a:sx n="1" d="1"/>
        <a:sy n="1" d="1"/>
      </p:scale>
      <p:origin x="0" y="0"/>
    </p:cViewPr>
  </p:notesTextViewPr>
  <p:notesViewPr>
    <p:cSldViewPr snapToGrid="0">
      <p:cViewPr varScale="1">
        <p:scale>
          <a:sx n="119" d="100"/>
          <a:sy n="119" d="100"/>
        </p:scale>
        <p:origin x="4086" y="114"/>
      </p:cViewPr>
      <p:guideLst/>
    </p:cSldViewPr>
  </p:notes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 Type="http://schemas.openxmlformats.org/officeDocument/2006/relationships/slideMaster" Target="slideMasters/slideMaster2.xml"/><Relationship Id="rId2" Type="http://schemas.openxmlformats.org/officeDocument/2006/relationships/theme" Target="theme/theme1.xml"/><Relationship Id="rId17" Type="http://schemas.openxmlformats.org/officeDocument/2006/relationships/tags" Target="tags/tag2.xml"/><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handoutMaster" Target="handoutMasters/handoutMaster1.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6.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D257649A-CF85-4E26-A572-0C4F4D710100}"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8AE3D42-C82D-4490-A130-4ABF3D3D638E}"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2" name="Shape 152"/>
          <p:cNvSpPr>
            <a:spLocks noGrp="1" noRot="1" noChangeAspect="1"/>
          </p:cNvSpPr>
          <p:nvPr>
            <p:ph type="sldImg"/>
          </p:nvPr>
        </p:nvSpPr>
        <p:spPr>
          <a:xfrm>
            <a:off x="1143000" y="685800"/>
            <a:ext cx="4572000" cy="3429000"/>
          </a:xfrm>
          <a:prstGeom prst="rect">
            <a:avLst/>
          </a:prstGeom>
        </p:spPr>
        <p:txBody>
          <a:bodyPr/>
          <a:lstStyle/>
          <a:p/>
        </p:txBody>
      </p:sp>
      <p:sp>
        <p:nvSpPr>
          <p:cNvPr id="153" name="Shape 153"/>
          <p:cNvSpPr>
            <a:spLocks noGrp="1"/>
          </p:cNvSpPr>
          <p:nvPr>
            <p:ph type="body" sz="quarter" idx="1"/>
          </p:nvPr>
        </p:nvSpPr>
        <p:spPr>
          <a:xfrm>
            <a:off x="914400" y="4343400"/>
            <a:ext cx="5029200" cy="4114800"/>
          </a:xfrm>
          <a:prstGeom prst="rect">
            <a:avLst/>
          </a:prstGeom>
        </p:spPr>
        <p:txBody>
          <a:bodyPr/>
          <a:lstStyle/>
          <a:p/>
        </p:txBody>
      </p:sp>
    </p:spTree>
  </p:cSld>
  <p:clrMap bg1="lt1" tx1="dk1" bg2="lt2" tx2="dk2" accent1="accent1" accent2="accent2" accent3="accent3" accent4="accent4" accent5="accent5" accent6="accent6" hlink="hlink" folHlink="folHlink"/>
  <p:notesStyle>
    <a:lvl1pPr defTabSz="1295400" latinLnBrk="0">
      <a:spcBef>
        <a:spcPts val="600"/>
      </a:spcBef>
      <a:defRPr sz="1600">
        <a:uFill>
          <a:solidFill>
            <a:srgbClr val="000000"/>
          </a:solidFill>
        </a:uFill>
        <a:latin typeface="굴림"/>
        <a:ea typeface="굴림"/>
        <a:cs typeface="굴림"/>
        <a:sym typeface="굴림"/>
      </a:defRPr>
    </a:lvl1pPr>
    <a:lvl2pPr indent="228600" defTabSz="1295400" latinLnBrk="0">
      <a:spcBef>
        <a:spcPts val="600"/>
      </a:spcBef>
      <a:defRPr sz="1600">
        <a:uFill>
          <a:solidFill>
            <a:srgbClr val="000000"/>
          </a:solidFill>
        </a:uFill>
        <a:latin typeface="굴림"/>
        <a:ea typeface="굴림"/>
        <a:cs typeface="굴림"/>
        <a:sym typeface="굴림"/>
      </a:defRPr>
    </a:lvl2pPr>
    <a:lvl3pPr indent="457200" defTabSz="1295400" latinLnBrk="0">
      <a:spcBef>
        <a:spcPts val="600"/>
      </a:spcBef>
      <a:defRPr sz="1600">
        <a:uFill>
          <a:solidFill>
            <a:srgbClr val="000000"/>
          </a:solidFill>
        </a:uFill>
        <a:latin typeface="굴림"/>
        <a:ea typeface="굴림"/>
        <a:cs typeface="굴림"/>
        <a:sym typeface="굴림"/>
      </a:defRPr>
    </a:lvl3pPr>
    <a:lvl4pPr indent="685800" defTabSz="1295400" latinLnBrk="0">
      <a:spcBef>
        <a:spcPts val="600"/>
      </a:spcBef>
      <a:defRPr sz="1600">
        <a:uFill>
          <a:solidFill>
            <a:srgbClr val="000000"/>
          </a:solidFill>
        </a:uFill>
        <a:latin typeface="굴림"/>
        <a:ea typeface="굴림"/>
        <a:cs typeface="굴림"/>
        <a:sym typeface="굴림"/>
      </a:defRPr>
    </a:lvl4pPr>
    <a:lvl5pPr indent="914400" defTabSz="1295400" latinLnBrk="0">
      <a:spcBef>
        <a:spcPts val="600"/>
      </a:spcBef>
      <a:defRPr sz="1600">
        <a:uFill>
          <a:solidFill>
            <a:srgbClr val="000000"/>
          </a:solidFill>
        </a:uFill>
        <a:latin typeface="굴림"/>
        <a:ea typeface="굴림"/>
        <a:cs typeface="굴림"/>
        <a:sym typeface="굴림"/>
      </a:defRPr>
    </a:lvl5pPr>
    <a:lvl6pPr indent="1143000" defTabSz="1295400" latinLnBrk="0">
      <a:spcBef>
        <a:spcPts val="600"/>
      </a:spcBef>
      <a:defRPr sz="1600">
        <a:uFill>
          <a:solidFill>
            <a:srgbClr val="000000"/>
          </a:solidFill>
        </a:uFill>
        <a:latin typeface="굴림"/>
        <a:ea typeface="굴림"/>
        <a:cs typeface="굴림"/>
        <a:sym typeface="굴림"/>
      </a:defRPr>
    </a:lvl6pPr>
    <a:lvl7pPr indent="1371600" defTabSz="1295400" latinLnBrk="0">
      <a:spcBef>
        <a:spcPts val="600"/>
      </a:spcBef>
      <a:defRPr sz="1600">
        <a:uFill>
          <a:solidFill>
            <a:srgbClr val="000000"/>
          </a:solidFill>
        </a:uFill>
        <a:latin typeface="굴림"/>
        <a:ea typeface="굴림"/>
        <a:cs typeface="굴림"/>
        <a:sym typeface="굴림"/>
      </a:defRPr>
    </a:lvl7pPr>
    <a:lvl8pPr indent="1600200" defTabSz="1295400" latinLnBrk="0">
      <a:spcBef>
        <a:spcPts val="600"/>
      </a:spcBef>
      <a:defRPr sz="1600">
        <a:uFill>
          <a:solidFill>
            <a:srgbClr val="000000"/>
          </a:solidFill>
        </a:uFill>
        <a:latin typeface="굴림"/>
        <a:ea typeface="굴림"/>
        <a:cs typeface="굴림"/>
        <a:sym typeface="굴림"/>
      </a:defRPr>
    </a:lvl8pPr>
    <a:lvl9pPr indent="1828800" defTabSz="1295400" latinLnBrk="0">
      <a:spcBef>
        <a:spcPts val="600"/>
      </a:spcBef>
      <a:defRPr sz="1600">
        <a:uFill>
          <a:solidFill>
            <a:srgbClr val="000000"/>
          </a:solidFill>
        </a:uFill>
        <a:latin typeface="굴림"/>
        <a:ea typeface="굴림"/>
        <a:cs typeface="굴림"/>
        <a:sym typeface="굴림"/>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 name="Shape 156"/>
          <p:cNvSpPr>
            <a:spLocks noGrp="1" noRot="1" noChangeAspect="1"/>
          </p:cNvSpPr>
          <p:nvPr>
            <p:ph type="sldImg"/>
          </p:nvPr>
        </p:nvSpPr>
        <p:spPr>
          <a:prstGeom prst="rect">
            <a:avLst/>
          </a:prstGeom>
        </p:spPr>
        <p:txBody>
          <a:bodyPr/>
          <a:lstStyle/>
          <a:p/>
        </p:txBody>
      </p:sp>
      <p:sp>
        <p:nvSpPr>
          <p:cNvPr id="157" name="Shape 157"/>
          <p:cNvSpPr>
            <a:spLocks noGrp="1"/>
          </p:cNvSpPr>
          <p:nvPr>
            <p:ph type="body" sz="quarter" idx="1"/>
          </p:nvPr>
        </p:nvSpPr>
        <p:spPr>
          <a:prstGeom prst="rect">
            <a:avLst/>
          </a:prstGeom>
        </p:spPr>
        <p:txBody>
          <a:bodyPr/>
          <a:lstStyle/>
          <a:p>
            <a:r>
              <a:rPr lang="en-US" altLang="zh-CN" dirty="0">
                <a:sym typeface="+mn-ea"/>
              </a:rPr>
              <a:t>Good morning. My name is Zijian Zhao and I’m a undergraduate student from Shenzhen Research Institute of Big</a:t>
            </a:r>
            <a:r>
              <a:rPr lang="zh-CN" altLang="en-US" dirty="0">
                <a:sym typeface="+mn-ea"/>
              </a:rPr>
              <a:t> </a:t>
            </a:r>
            <a:r>
              <a:rPr lang="en-US" altLang="zh-CN" dirty="0">
                <a:sym typeface="+mn-ea"/>
              </a:rPr>
              <a:t>Data,</a:t>
            </a:r>
            <a:r>
              <a:rPr lang="zh-CN" altLang="en-US" dirty="0">
                <a:sym typeface="+mn-ea"/>
              </a:rPr>
              <a:t> </a:t>
            </a:r>
            <a:r>
              <a:rPr lang="en-US" altLang="zh-CN" dirty="0">
                <a:sym typeface="+mn-ea"/>
              </a:rPr>
              <a:t>and</a:t>
            </a:r>
            <a:r>
              <a:rPr lang="zh-CN" altLang="en-US" dirty="0">
                <a:sym typeface="+mn-ea"/>
              </a:rPr>
              <a:t> </a:t>
            </a:r>
            <a:r>
              <a:rPr lang="en-US" altLang="zh-CN" dirty="0">
                <a:sym typeface="+mn-ea"/>
              </a:rPr>
              <a:t>Sun Yat-sen University. I am honored to be able to talk about one of our recent works, titled Finding the Missing Data:  A BERT-inspired Approach  Against Package Loss in Wireless Sensing. I’d like to begin with the background of wireless sensing.</a:t>
            </a:r>
            <a:endParaRPr dirty="0"/>
          </a:p>
          <a:p>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a significant technology in ISAC, wireless sensing has gained widespread application in various settings such as homes, offices, and public spaces. Its potential applications include fall detection, indoor location tracking, and gesture recognition, among others. While this technology may not be as mature as other modalities like vision, it possesses its own set of advantages, including wide coverage, affordability, penetration ability, immunity to lighting conditions, and privacy protection. For instance, in the context of elderly care, cameras pose risks of privacy breaches and may struggle to operate in low-light environments. However, wireless sensing can address these issues effectively. Furthermore, it only requires a home Wi-Fi network without the need for additional devices.</a:t>
            </a:r>
            <a:endParaRPr lang="en-US" altLang="zh-C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a significant technology in ISAC, wireless sensing has gained widespread application in various settings such as homes, offices, and public spaces. Its potential applications include fall detection, indoor location tracking, and gesture recognition, among others. While this technology may not be as mature as other modalities like vision, it possesses its own set of advantages, including wide coverage, affordability, penetration ability, immunity to lighting conditions, and privacy protection. For instance, in the context of elderly care, cameras pose risks of privacy breaches and may struggle to operate in low-light environments. However, wireless sensing can address these issues effectively. Furthermore, it only requires a home Wi-Fi network without the need for additional devices.</a:t>
            </a:r>
            <a:endParaRPr lang="en-US" altLang="zh-C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a significant technology in ISAC, wireless sensing has gained widespread application in various settings such as homes, offices, and public spaces. Its potential applications include fall detection, indoor location tracking, and gesture recognition, among others. While this technology may not be as mature as other modalities like vision, it possesses its own set of advantages, including wide coverage, affordability, penetration ability, immunity to lighting conditions, and privacy protection. For instance, in the context of elderly care, cameras pose risks of privacy breaches and may struggle to operate in low-light environments. However, wireless sensing can address these issues effectively. Furthermore, it only requires a home Wi-Fi network without the need for additional devices.</a:t>
            </a:r>
            <a:endParaRPr lang="en-US" altLang="zh-C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a significant technology in ISAC, wireless sensing has gained widespread application in various settings such as homes, offices, and public spaces. Its potential applications include fall detection, indoor location tracking, and gesture recognition, among others. While this technology may not be as mature as other modalities like vision, it possesses its own set of advantages, including wide coverage, affordability, penetration ability, immunity to lighting conditions, and privacy protection. For instance, in the context of elderly care, cameras pose risks of privacy breaches and may struggle to operate in low-light environments. However, wireless sensing can address these issues effectively. Furthermore, it only requires a home Wi-Fi network without the need for additional devices.</a:t>
            </a:r>
            <a:endParaRPr lang="en-US" altLang="zh-C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As a significant technology in ISAC, wireless sensing has gained widespread application in various settings such as homes, offices, and public spaces. Its potential applications include fall detection, indoor location tracking, and gesture recognition, among others. While this technology may not be as mature as other modalities like vision, it possesses its own set of advantages, including wide coverage, affordability, penetration ability, immunity to lighting conditions, and privacy protection. For instance, in the context of elderly care, cameras pose risks of privacy breaches and may struggle to operate in low-light environments. However, wireless sensing can address these issues effectively. Furthermore, it only requires a home Wi-Fi network without the need for additional devices.</a:t>
            </a:r>
            <a:endParaRPr lang="en-US"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 would like to give a summary of our work here. Our work focuses on the problem of package loss in Wi-Fi sensing. We introduced CSI-BERT, which is the first model specifically designed for CSI recovery. Our model also proposes a novel approach that incorporates NLP methods into signal processing. Through extensive experimentation, we have observed that CSI-BERT achieves exceptional performance in CSI recovery. The data recovered by CSI significantly enhances the performance of other CSI sensing models. Furthermore, its self-supervised training method and fast recovery speed make it well-suited for real-time systems.</a:t>
            </a:r>
            <a:endParaRPr lang="en-US" altLang="zh-CN" dirty="0"/>
          </a:p>
          <a:p>
            <a:endParaRPr lang="en-US" altLang="zh-CN" dirty="0"/>
          </a:p>
          <a:p>
            <a:r>
              <a:rPr lang="en-US" altLang="zh-CN" dirty="0">
                <a:sym typeface="+mn-ea"/>
              </a:rPr>
              <a:t>That concludes my presentation. </a:t>
            </a:r>
            <a:r>
              <a:rPr lang="en-US" altLang="zh-CN" dirty="0"/>
              <a:t>Thank you for your attention.  Do you have any questions?</a:t>
            </a:r>
            <a:endParaRPr lang="en-US" altLang="zh-C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
    <p:spTree>
      <p:nvGrpSpPr>
        <p:cNvPr id="1" name=""/>
        <p:cNvGrpSpPr/>
        <p:nvPr/>
      </p:nvGrpSpPr>
      <p:grpSpPr>
        <a:xfrm>
          <a:off x="0" y="0"/>
          <a:ext cx="0" cy="0"/>
          <a:chOff x="0" y="0"/>
          <a:chExt cx="0" cy="0"/>
        </a:xfrm>
      </p:grpSpPr>
      <p:sp>
        <p:nvSpPr>
          <p:cNvPr id="11" name="Line"/>
          <p:cNvSpPr/>
          <p:nvPr/>
        </p:nvSpPr>
        <p:spPr>
          <a:xfrm flipV="1">
            <a:off x="-432569" y="4139353"/>
            <a:ext cx="13443246" cy="835"/>
          </a:xfrm>
          <a:prstGeom prst="line">
            <a:avLst/>
          </a:prstGeom>
          <a:ln w="12700">
            <a:solidFill>
              <a:srgbClr val="000000"/>
            </a:solidFill>
            <a:miter lim="400000"/>
          </a:ln>
        </p:spPr>
        <p:txBody>
          <a:bodyPr lIns="0" tIns="0" rIns="0" bIns="0"/>
          <a:lstStyle/>
          <a:p>
            <a:pPr algn="l" defTabSz="457200">
              <a:buClrTx/>
              <a:defRPr sz="1200">
                <a:uFillTx/>
                <a:latin typeface="Helvetica"/>
                <a:ea typeface="Helvetica"/>
                <a:cs typeface="Helvetica"/>
                <a:sym typeface="Helvetica"/>
              </a:defRPr>
            </a:pPr>
          </a:p>
        </p:txBody>
      </p:sp>
      <p:sp>
        <p:nvSpPr>
          <p:cNvPr id="12" name="Title Text"/>
          <p:cNvSpPr txBox="1">
            <a:spLocks noGrp="1"/>
          </p:cNvSpPr>
          <p:nvPr>
            <p:ph type="title" hasCustomPrompt="1"/>
          </p:nvPr>
        </p:nvSpPr>
        <p:spPr>
          <a:xfrm>
            <a:off x="6350" y="3286165"/>
            <a:ext cx="12992100" cy="1001121"/>
          </a:xfrm>
          <a:prstGeom prst="rect">
            <a:avLst/>
          </a:prstGeom>
        </p:spPr>
        <p:txBody>
          <a:bodyPr anchor="b"/>
          <a:lstStyle>
            <a:lvl1pPr algn="ctr"/>
          </a:lstStyle>
          <a:p>
            <a:r>
              <a:t>Title Text</a:t>
            </a:r>
          </a:p>
        </p:txBody>
      </p:sp>
      <p:sp>
        <p:nvSpPr>
          <p:cNvPr id="13" name="Slide Number"/>
          <p:cNvSpPr txBox="1">
            <a:spLocks noGrp="1"/>
          </p:cNvSpPr>
          <p:nvPr>
            <p:ph type="sldNum" sz="quarter" idx="2"/>
          </p:nvPr>
        </p:nvSpPr>
        <p:spPr>
          <a:xfrm>
            <a:off x="12014240" y="9248986"/>
            <a:ext cx="340321" cy="342901"/>
          </a:xfrm>
          <a:prstGeom prst="rect">
            <a:avLst/>
          </a:prstGeom>
          <a:ln>
            <a:miter lim="400000"/>
          </a:ln>
        </p:spPr>
        <p:txBody>
          <a:bodyPr lIns="50800" tIns="50800" rIns="50800" bIns="50800" anchor="t"/>
          <a:lstStyle>
            <a:lvl1pPr algn="r">
              <a:defRPr>
                <a:solidFill>
                  <a:srgbClr val="000000"/>
                </a:solidFill>
                <a:uFill>
                  <a:solidFill>
                    <a:srgbClr val="000000"/>
                  </a:solidFill>
                </a:uFill>
              </a:defRPr>
            </a:lvl1pPr>
          </a:lstStyle>
          <a:p>
            <a:fld id="{86CB4B4D-7CA3-9044-876B-883B54F8677D}" type="slidenum">
              <a:rPr/>
            </a:fld>
            <a:endParaRPr/>
          </a:p>
        </p:txBody>
      </p:sp>
    </p:spTree>
  </p:cSld>
  <p:clrMapOvr>
    <a:masterClrMapping/>
  </p:clrMapOvr>
  <p:transition spd="med"/>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showMasterSp="0">
  <p:cSld name="Title ">
    <p:spTree>
      <p:nvGrpSpPr>
        <p:cNvPr id="1" name=""/>
        <p:cNvGrpSpPr/>
        <p:nvPr/>
      </p:nvGrpSpPr>
      <p:grpSpPr>
        <a:xfrm>
          <a:off x="0" y="0"/>
          <a:ext cx="0" cy="0"/>
          <a:chOff x="0" y="0"/>
          <a:chExt cx="0" cy="0"/>
        </a:xfrm>
      </p:grpSpPr>
      <p:sp>
        <p:nvSpPr>
          <p:cNvPr id="13" name="Presenter: Guangxu Zhu"/>
          <p:cNvSpPr txBox="1"/>
          <p:nvPr/>
        </p:nvSpPr>
        <p:spPr>
          <a:xfrm>
            <a:off x="4546600" y="4311017"/>
            <a:ext cx="4439593" cy="522349"/>
          </a:xfrm>
          <a:prstGeom prst="rect">
            <a:avLst/>
          </a:prstGeom>
          <a:ln w="12700">
            <a:miter lim="400000"/>
          </a:ln>
        </p:spPr>
        <p:txBody>
          <a:bodyPr lIns="38100" tIns="38100" rIns="38100" bIns="38100">
            <a:spAutoFit/>
          </a:bodyPr>
          <a:lstStyle>
            <a:lvl1pPr>
              <a:defRPr sz="3000">
                <a:latin typeface="Helvetica Neue Light"/>
                <a:ea typeface="Helvetica Neue Light"/>
                <a:cs typeface="Helvetica Neue Light"/>
                <a:sym typeface="Helvetica Neue Light"/>
              </a:defRPr>
            </a:lvl1pPr>
          </a:lstStyle>
          <a:p>
            <a:r>
              <a:t>Presenter: Guangxu Zhu</a:t>
            </a:r>
          </a:p>
        </p:txBody>
      </p:sp>
      <p:sp>
        <p:nvSpPr>
          <p:cNvPr id="14" name="Shenzhen Research Institute of Big Data…"/>
          <p:cNvSpPr txBox="1"/>
          <p:nvPr/>
        </p:nvSpPr>
        <p:spPr>
          <a:xfrm>
            <a:off x="4650392" y="5893182"/>
            <a:ext cx="6045201" cy="773431"/>
          </a:xfrm>
          <a:prstGeom prst="rect">
            <a:avLst/>
          </a:prstGeom>
          <a:ln w="12700">
            <a:miter lim="400000"/>
          </a:ln>
        </p:spPr>
        <p:txBody>
          <a:bodyPr lIns="0" tIns="0" rIns="0" bIns="0">
            <a:spAutoFit/>
          </a:bodyPr>
          <a:lstStyle/>
          <a:p>
            <a:pPr algn="l">
              <a:lnSpc>
                <a:spcPct val="110000"/>
              </a:lnSpc>
              <a:defRPr b="1">
                <a:latin typeface="Helvetica"/>
                <a:ea typeface="Helvetica"/>
                <a:cs typeface="Helvetica"/>
                <a:sym typeface="Helvetica"/>
              </a:defRPr>
            </a:pPr>
            <a:r>
              <a:t>Shenzhen Research Institute of Big Data</a:t>
            </a:r>
          </a:p>
          <a:p>
            <a:pPr>
              <a:lnSpc>
                <a:spcPct val="110000"/>
              </a:lnSpc>
              <a:defRPr b="1">
                <a:latin typeface="Helvetica"/>
                <a:ea typeface="Helvetica"/>
                <a:cs typeface="Helvetica"/>
                <a:sym typeface="Helvetica"/>
              </a:defRPr>
            </a:pPr>
            <a:r>
              <a:t>(SRIBD)</a:t>
            </a:r>
          </a:p>
        </p:txBody>
      </p:sp>
      <p:sp>
        <p:nvSpPr>
          <p:cNvPr id="15" name="Rectangle"/>
          <p:cNvSpPr/>
          <p:nvPr/>
        </p:nvSpPr>
        <p:spPr>
          <a:xfrm>
            <a:off x="-307231" y="-85208"/>
            <a:ext cx="13465424" cy="792015"/>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16" name="Title Text"/>
          <p:cNvSpPr txBox="1">
            <a:spLocks noGrp="1"/>
          </p:cNvSpPr>
          <p:nvPr>
            <p:ph type="title" hasCustomPrompt="1"/>
          </p:nvPr>
        </p:nvSpPr>
        <p:spPr>
          <a:xfrm>
            <a:off x="6350" y="2707279"/>
            <a:ext cx="12992100" cy="1001122"/>
          </a:xfrm>
          <a:prstGeom prst="rect">
            <a:avLst/>
          </a:prstGeom>
        </p:spPr>
        <p:txBody>
          <a:bodyPr anchor="b"/>
          <a:lstStyle>
            <a:lvl1pPr>
              <a:defRPr>
                <a:solidFill>
                  <a:srgbClr val="316AB5"/>
                </a:solidFill>
              </a:defRPr>
            </a:lvl1pPr>
          </a:lstStyle>
          <a:p>
            <a:r>
              <a:t>Title Text</a:t>
            </a:r>
          </a:p>
        </p:txBody>
      </p:sp>
      <p:sp>
        <p:nvSpPr>
          <p:cNvPr id="17" name="Rectangle"/>
          <p:cNvSpPr/>
          <p:nvPr/>
        </p:nvSpPr>
        <p:spPr>
          <a:xfrm>
            <a:off x="447" y="9264341"/>
            <a:ext cx="13003907" cy="561066"/>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18" name="Line"/>
          <p:cNvSpPr/>
          <p:nvPr/>
        </p:nvSpPr>
        <p:spPr>
          <a:xfrm>
            <a:off x="-133842" y="3695700"/>
            <a:ext cx="13272483" cy="0"/>
          </a:xfrm>
          <a:prstGeom prst="line">
            <a:avLst/>
          </a:prstGeom>
          <a:ln w="25400">
            <a:solidFill>
              <a:srgbClr val="3169B5"/>
            </a:solidFill>
            <a:miter lim="400000"/>
          </a:ln>
        </p:spPr>
        <p:txBody>
          <a:bodyPr lIns="0" tIns="0" rIns="0" bIns="0"/>
          <a:lstStyle/>
          <a:p/>
        </p:txBody>
      </p:sp>
      <p:pic>
        <p:nvPicPr>
          <p:cNvPr id="19" name="Image" descr="Image"/>
          <p:cNvPicPr>
            <a:picLocks noChangeAspect="1"/>
          </p:cNvPicPr>
          <p:nvPr/>
        </p:nvPicPr>
        <p:blipFill>
          <a:blip r:embed="rId2"/>
          <a:srcRect r="79713"/>
          <a:stretch>
            <a:fillRect/>
          </a:stretch>
        </p:blipFill>
        <p:spPr>
          <a:xfrm>
            <a:off x="2537792" y="5391096"/>
            <a:ext cx="1831966" cy="1777634"/>
          </a:xfrm>
          <a:prstGeom prst="rect">
            <a:avLst/>
          </a:prstGeom>
          <a:ln w="12700">
            <a:miter lim="400000"/>
            <a:headEnd/>
            <a:tailEnd/>
          </a:ln>
        </p:spPr>
      </p:pic>
      <p:sp>
        <p:nvSpPr>
          <p:cNvPr id="20" name="Slide Number"/>
          <p:cNvSpPr txBox="1">
            <a:spLocks noGrp="1"/>
          </p:cNvSpPr>
          <p:nvPr>
            <p:ph type="sldNum" sz="quarter" idx="2"/>
          </p:nvPr>
        </p:nvSpPr>
        <p:spPr>
          <a:xfrm>
            <a:off x="12014240" y="9248986"/>
            <a:ext cx="340321" cy="342901"/>
          </a:xfrm>
          <a:prstGeom prst="rect">
            <a:avLst/>
          </a:prstGeom>
          <a:ln>
            <a:miter lim="400000"/>
          </a:ln>
        </p:spPr>
        <p:txBody>
          <a:bodyPr lIns="50800" tIns="50800" rIns="50800" bIns="50800" anchor="t"/>
          <a:lstStyle>
            <a:lvl1pPr algn="r">
              <a:defRPr>
                <a:solidFill>
                  <a:srgbClr val="000000"/>
                </a:solidFill>
                <a:uFill>
                  <a:solidFill>
                    <a:srgbClr val="000000"/>
                  </a:solidFill>
                </a:uFill>
              </a:defRPr>
            </a:lvl1pPr>
          </a:lstStyle>
          <a:p>
            <a:fld id="{86CB4B4D-7CA3-9044-876B-883B54F8677D}" type="slidenum">
              <a:rPr/>
            </a:fld>
            <a:endParaRPr/>
          </a:p>
        </p:txBody>
      </p:sp>
    </p:spTree>
  </p:cSld>
  <p:clrMapOvr>
    <a:masterClrMapping/>
  </p:clrMapOvr>
  <p:transition spd="med"/>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Slide">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endParaRPr lang="zh-CN" altLang="en-US" dirty="0"/>
          </a:p>
        </p:txBody>
      </p:sp>
      <p:sp>
        <p:nvSpPr>
          <p:cNvPr id="4" name="Slide Number"/>
          <p:cNvSpPr txBox="1">
            <a:spLocks noGrp="1"/>
          </p:cNvSpPr>
          <p:nvPr>
            <p:ph type="sldNum" sz="quarter" idx="2"/>
          </p:nvPr>
        </p:nvSpPr>
        <p:spPr>
          <a:xfrm>
            <a:off x="6150367" y="9363418"/>
            <a:ext cx="706925" cy="323165"/>
          </a:xfrm>
          <a:prstGeom prst="rect">
            <a:avLst/>
          </a:prstGeom>
        </p:spPr>
        <p:txBody>
          <a:bodyPr/>
          <a:lstStyle/>
          <a:p>
            <a:fld id="{86CB4B4D-7CA3-9044-876B-883B54F8677D}" type="slidenum">
              <a:rPr lang="en-US" altLang="zh-CN" smtClean="0"/>
            </a:fld>
            <a:r>
              <a:rPr lang="en-US" altLang="zh-CN" dirty="0"/>
              <a:t>/15</a:t>
            </a:r>
            <a:endParaRPr dirty="0"/>
          </a:p>
        </p:txBody>
      </p:sp>
    </p:spTree>
  </p:cSld>
  <p:clrMapOvr>
    <a:masterClrMapping/>
  </p:clrMapOvr>
  <p:transition spd="med"/>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Slide copy">
    <p:spTree>
      <p:nvGrpSpPr>
        <p:cNvPr id="1" name=""/>
        <p:cNvGrpSpPr/>
        <p:nvPr/>
      </p:nvGrpSpPr>
      <p:grpSpPr>
        <a:xfrm>
          <a:off x="0" y="0"/>
          <a:ext cx="0" cy="0"/>
          <a:chOff x="0" y="0"/>
          <a:chExt cx="0" cy="0"/>
        </a:xfrm>
      </p:grpSpPr>
      <p:sp>
        <p:nvSpPr>
          <p:cNvPr id="34" name="Title Text"/>
          <p:cNvSpPr txBox="1">
            <a:spLocks noGrp="1"/>
          </p:cNvSpPr>
          <p:nvPr>
            <p:ph type="title" hasCustomPrompt="1"/>
          </p:nvPr>
        </p:nvSpPr>
        <p:spPr>
          <a:prstGeom prst="rect">
            <a:avLst/>
          </a:prstGeom>
        </p:spPr>
        <p:txBody>
          <a:bodyPr/>
          <a:lstStyle/>
          <a:p>
            <a:r>
              <a:t>Title Text</a:t>
            </a:r>
          </a:p>
        </p:txBody>
      </p:sp>
      <p:sp>
        <p:nvSpPr>
          <p:cNvPr id="35" name="Body Level One…"/>
          <p:cNvSpPr txBox="1">
            <a:spLocks noGrp="1"/>
          </p:cNvSpPr>
          <p:nvPr>
            <p:ph type="body" idx="1" hasCustomPrompt="1"/>
          </p:nvPr>
        </p:nvSpPr>
        <p:spPr>
          <a:xfrm>
            <a:off x="1181099" y="2095476"/>
            <a:ext cx="10909301" cy="6908801"/>
          </a:xfrm>
          <a:prstGeom prst="rect">
            <a:avLst/>
          </a:prstGeom>
        </p:spPr>
        <p:txBody>
          <a:bodyPr/>
          <a:lstStyle>
            <a:lvl1pPr>
              <a:defRPr>
                <a:latin typeface="Helvetica"/>
                <a:ea typeface="Helvetica"/>
                <a:cs typeface="Helvetica"/>
                <a:sym typeface="Helvetica"/>
              </a:defRPr>
            </a:lvl1pPr>
            <a:lvl2pPr>
              <a:defRPr>
                <a:latin typeface="Helvetica"/>
                <a:ea typeface="Helvetica"/>
                <a:cs typeface="Helvetica"/>
                <a:sym typeface="Helvetica"/>
              </a:defRPr>
            </a:lvl2pPr>
            <a:lvl3pPr>
              <a:defRPr>
                <a:latin typeface="Helvetica"/>
                <a:ea typeface="Helvetica"/>
                <a:cs typeface="Helvetica"/>
                <a:sym typeface="Helvetica"/>
              </a:defRPr>
            </a:lvl3pPr>
            <a:lvl4pPr>
              <a:defRPr>
                <a:latin typeface="Helvetica"/>
                <a:ea typeface="Helvetica"/>
                <a:cs typeface="Helvetica"/>
                <a:sym typeface="Helvetica"/>
              </a:defRPr>
            </a:lvl4pPr>
            <a:lvl5pPr>
              <a:defRPr>
                <a:latin typeface="Helvetica"/>
                <a:ea typeface="Helvetica"/>
                <a:cs typeface="Helvetica"/>
                <a:sym typeface="Helvetica"/>
              </a:defRPr>
            </a:lvl5pPr>
          </a:lstStyle>
          <a:p>
            <a:r>
              <a:t>Body Level One</a:t>
            </a:r>
          </a:p>
          <a:p>
            <a:pPr lvl="1"/>
            <a:r>
              <a:t>Body Level Two</a:t>
            </a:r>
          </a:p>
          <a:p>
            <a:pPr lvl="2"/>
            <a:r>
              <a:t>Body Level Three</a:t>
            </a:r>
          </a:p>
          <a:p>
            <a:pPr lvl="3"/>
            <a:r>
              <a:t>Body Level Four</a:t>
            </a:r>
          </a:p>
          <a:p>
            <a:pPr lvl="4"/>
            <a:r>
              <a:t>Body Level Five</a:t>
            </a:r>
          </a:p>
        </p:txBody>
      </p:sp>
      <p:sp>
        <p:nvSpPr>
          <p:cNvPr id="36" name="Slide Number"/>
          <p:cNvSpPr txBox="1">
            <a:spLocks noGrp="1"/>
          </p:cNvSpPr>
          <p:nvPr>
            <p:ph type="sldNum" sz="quarter" idx="2"/>
          </p:nvPr>
        </p:nvSpPr>
        <p:spPr>
          <a:xfrm>
            <a:off x="6150367" y="9363418"/>
            <a:ext cx="706925" cy="323165"/>
          </a:xfrm>
          <a:prstGeom prst="rect">
            <a:avLst/>
          </a:prstGeom>
        </p:spPr>
        <p:txBody>
          <a:bodyPr/>
          <a:lstStyle/>
          <a:p>
            <a:fld id="{86CB4B4D-7CA3-9044-876B-883B54F8677D}" type="slidenum">
              <a:rPr lang="en-US" altLang="zh-CN" smtClean="0"/>
            </a:fld>
            <a:r>
              <a:rPr lang="en-US" altLang="zh-CN" dirty="0"/>
              <a:t>/15</a:t>
            </a:r>
            <a:endParaRPr dirty="0"/>
          </a:p>
        </p:txBody>
      </p:sp>
    </p:spTree>
  </p:cSld>
  <p:clrMapOvr>
    <a:masterClrMapping/>
  </p:clrMapOvr>
  <p:transition spd="med"/>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Slide copy 1">
    <p:spTree>
      <p:nvGrpSpPr>
        <p:cNvPr id="1" name=""/>
        <p:cNvGrpSpPr/>
        <p:nvPr/>
      </p:nvGrpSpPr>
      <p:grpSpPr>
        <a:xfrm>
          <a:off x="0" y="0"/>
          <a:ext cx="0" cy="0"/>
          <a:chOff x="0" y="0"/>
          <a:chExt cx="0" cy="0"/>
        </a:xfrm>
      </p:grpSpPr>
      <p:sp>
        <p:nvSpPr>
          <p:cNvPr id="55" name="Title Text"/>
          <p:cNvSpPr txBox="1">
            <a:spLocks noGrp="1"/>
          </p:cNvSpPr>
          <p:nvPr>
            <p:ph type="title" hasCustomPrompt="1"/>
          </p:nvPr>
        </p:nvSpPr>
        <p:spPr>
          <a:prstGeom prst="rect">
            <a:avLst/>
          </a:prstGeom>
        </p:spPr>
        <p:txBody>
          <a:bodyPr/>
          <a:lstStyle/>
          <a:p>
            <a:r>
              <a:t>Title Text</a:t>
            </a:r>
          </a:p>
        </p:txBody>
      </p:sp>
      <p:sp>
        <p:nvSpPr>
          <p:cNvPr id="56" name="Body Level One…"/>
          <p:cNvSpPr txBox="1">
            <a:spLocks noGrp="1"/>
          </p:cNvSpPr>
          <p:nvPr>
            <p:ph type="body" idx="1" hasCustomPrompt="1"/>
          </p:nvPr>
        </p:nvSpPr>
        <p:spPr>
          <a:xfrm>
            <a:off x="1181099" y="2095476"/>
            <a:ext cx="10909301" cy="6908801"/>
          </a:xfrm>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xfrm>
            <a:off x="6150367" y="9363418"/>
            <a:ext cx="706925" cy="323165"/>
          </a:xfrm>
          <a:prstGeom prst="rect">
            <a:avLst/>
          </a:prstGeom>
        </p:spPr>
        <p:txBody>
          <a:bodyPr/>
          <a:lstStyle/>
          <a:p>
            <a:fld id="{86CB4B4D-7CA3-9044-876B-883B54F8677D}" type="slidenum">
              <a:rPr lang="en-US" altLang="zh-CN" smtClean="0"/>
            </a:fld>
            <a:r>
              <a:rPr lang="en-US" altLang="zh-CN" dirty="0"/>
              <a:t>/15</a:t>
            </a:r>
            <a:endParaRPr dirty="0"/>
          </a:p>
        </p:txBody>
      </p:sp>
    </p:spTree>
  </p:cSld>
  <p:clrMapOvr>
    <a:masterClrMapping/>
  </p:clrMapOvr>
  <p:transition spd="med"/>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0">
  <p:cSld name="1_Slide copy">
    <p:spTree>
      <p:nvGrpSpPr>
        <p:cNvPr id="1" name=""/>
        <p:cNvGrpSpPr/>
        <p:nvPr/>
      </p:nvGrpSpPr>
      <p:grpSpPr>
        <a:xfrm>
          <a:off x="0" y="0"/>
          <a:ext cx="0" cy="0"/>
          <a:chOff x="0" y="0"/>
          <a:chExt cx="0" cy="0"/>
        </a:xfrm>
      </p:grpSpPr>
      <p:sp>
        <p:nvSpPr>
          <p:cNvPr id="64" name="Rectangle"/>
          <p:cNvSpPr/>
          <p:nvPr/>
        </p:nvSpPr>
        <p:spPr>
          <a:xfrm>
            <a:off x="-2431" y="9257881"/>
            <a:ext cx="13465424" cy="534238"/>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65" name="Rectangle"/>
          <p:cNvSpPr/>
          <p:nvPr/>
        </p:nvSpPr>
        <p:spPr>
          <a:xfrm>
            <a:off x="-307231" y="-85208"/>
            <a:ext cx="13465424" cy="1203227"/>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66" name="Title Text"/>
          <p:cNvSpPr txBox="1">
            <a:spLocks noGrp="1"/>
          </p:cNvSpPr>
          <p:nvPr>
            <p:ph type="title" hasCustomPrompt="1"/>
          </p:nvPr>
        </p:nvSpPr>
        <p:spPr>
          <a:prstGeom prst="rect">
            <a:avLst/>
          </a:prstGeom>
        </p:spPr>
        <p:txBody>
          <a:bodyPr/>
          <a:lstStyle/>
          <a:p>
            <a:r>
              <a:t>Title Text</a:t>
            </a:r>
          </a:p>
        </p:txBody>
      </p:sp>
      <p:sp>
        <p:nvSpPr>
          <p:cNvPr id="67" name="Body Level One…"/>
          <p:cNvSpPr txBox="1">
            <a:spLocks noGrp="1"/>
          </p:cNvSpPr>
          <p:nvPr>
            <p:ph type="body" idx="1" hasCustomPrompt="1"/>
          </p:nvPr>
        </p:nvSpPr>
        <p:spPr>
          <a:xfrm>
            <a:off x="1181099" y="2095476"/>
            <a:ext cx="10909301" cy="6908801"/>
          </a:xfrm>
          <a:prstGeom prst="rect">
            <a:avLst/>
          </a:prstGeom>
        </p:spPr>
        <p:txBody>
          <a:bodyPr/>
          <a:lstStyle>
            <a:lvl1pPr>
              <a:buSzPct val="90000"/>
              <a:buChar char="✦"/>
            </a:lvl1pPr>
            <a:lvl2pPr marL="741045" indent="-296545">
              <a:buClr>
                <a:srgbClr val="212121"/>
              </a:buClr>
              <a:buSzPct val="75000"/>
              <a:buChar char="‣"/>
            </a:lvl2pPr>
          </a:lstStyle>
          <a:p>
            <a:r>
              <a:t>Body Level One</a:t>
            </a:r>
          </a:p>
          <a:p>
            <a:pPr lvl="1"/>
            <a:r>
              <a:t>Body Level Two</a:t>
            </a:r>
          </a:p>
          <a:p>
            <a:pPr lvl="2"/>
            <a:r>
              <a:t>Body Level Three</a:t>
            </a:r>
          </a:p>
          <a:p>
            <a:pPr lvl="3"/>
            <a:r>
              <a:t>Body Level Four</a:t>
            </a:r>
          </a:p>
          <a:p>
            <a:pPr lvl="4"/>
            <a:r>
              <a:t>Body Level Five</a:t>
            </a:r>
          </a:p>
        </p:txBody>
      </p:sp>
      <p:sp>
        <p:nvSpPr>
          <p:cNvPr id="68" name="Slide Number"/>
          <p:cNvSpPr txBox="1">
            <a:spLocks noGrp="1"/>
          </p:cNvSpPr>
          <p:nvPr>
            <p:ph type="sldNum" sz="quarter" idx="2"/>
          </p:nvPr>
        </p:nvSpPr>
        <p:spPr>
          <a:xfrm>
            <a:off x="6150368" y="9363418"/>
            <a:ext cx="706925" cy="323165"/>
          </a:xfrm>
          <a:prstGeom prst="rect">
            <a:avLst/>
          </a:prstGeom>
        </p:spPr>
        <p:txBody>
          <a:bodyPr/>
          <a:lstStyle/>
          <a:p>
            <a:fld id="{86CB4B4D-7CA3-9044-876B-883B54F8677D}" type="slidenum">
              <a:rPr lang="en-US" altLang="zh-CN" smtClean="0"/>
            </a:fld>
            <a:r>
              <a:rPr lang="en-US" altLang="zh-CN" dirty="0"/>
              <a:t>/15</a:t>
            </a:r>
            <a:endParaRPr dirty="0"/>
          </a:p>
        </p:txBody>
      </p:sp>
    </p:spTree>
  </p:cSld>
  <p:clrMapOvr>
    <a:masterClrMapping/>
  </p:clrMapOvr>
  <p:transition spd="med"/>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0">
  <p:cSld name="1_Thank You">
    <p:spTree>
      <p:nvGrpSpPr>
        <p:cNvPr id="1" name=""/>
        <p:cNvGrpSpPr/>
        <p:nvPr/>
      </p:nvGrpSpPr>
      <p:grpSpPr>
        <a:xfrm>
          <a:off x="0" y="0"/>
          <a:ext cx="0" cy="0"/>
          <a:chOff x="0" y="0"/>
          <a:chExt cx="0" cy="0"/>
        </a:xfrm>
      </p:grpSpPr>
      <p:sp>
        <p:nvSpPr>
          <p:cNvPr id="75" name="Line"/>
          <p:cNvSpPr/>
          <p:nvPr/>
        </p:nvSpPr>
        <p:spPr>
          <a:xfrm flipV="1">
            <a:off x="-637524" y="3731516"/>
            <a:ext cx="13647236" cy="1377"/>
          </a:xfrm>
          <a:prstGeom prst="line">
            <a:avLst/>
          </a:prstGeom>
          <a:ln w="12700">
            <a:solidFill>
              <a:srgbClr val="000000"/>
            </a:solidFill>
            <a:miter lim="400000"/>
          </a:ln>
        </p:spPr>
        <p:txBody>
          <a:bodyPr lIns="0" tIns="0" rIns="0" bIns="0"/>
          <a:lstStyle/>
          <a:p>
            <a:pPr algn="l" defTabSz="457200">
              <a:buClrTx/>
              <a:defRPr sz="1200">
                <a:uFillTx/>
                <a:latin typeface="Helvetica"/>
                <a:ea typeface="Helvetica"/>
                <a:cs typeface="Helvetica"/>
                <a:sym typeface="Helvetica"/>
              </a:defRPr>
            </a:pPr>
          </a:p>
        </p:txBody>
      </p:sp>
      <p:sp>
        <p:nvSpPr>
          <p:cNvPr id="76" name="Thank You"/>
          <p:cNvSpPr txBox="1"/>
          <p:nvPr/>
        </p:nvSpPr>
        <p:spPr>
          <a:xfrm>
            <a:off x="8543669" y="1422400"/>
            <a:ext cx="3030856" cy="850900"/>
          </a:xfrm>
          <a:prstGeom prst="rect">
            <a:avLst/>
          </a:prstGeom>
          <a:ln w="12700">
            <a:miter lim="400000"/>
          </a:ln>
        </p:spPr>
        <p:txBody>
          <a:bodyPr wrap="none" lIns="38100" tIns="38100" rIns="38100" bIns="38100">
            <a:spAutoFit/>
          </a:bodyPr>
          <a:lstStyle>
            <a:lvl1pPr>
              <a:defRPr sz="5000">
                <a:latin typeface="+mn-lt"/>
                <a:ea typeface="+mn-ea"/>
                <a:cs typeface="+mn-cs"/>
                <a:sym typeface="Helvetica Light"/>
              </a:defRPr>
            </a:lvl1pPr>
          </a:lstStyle>
          <a:p>
            <a:r>
              <a:t>Thank You</a:t>
            </a:r>
          </a:p>
        </p:txBody>
      </p:sp>
      <p:pic>
        <p:nvPicPr>
          <p:cNvPr id="77" name="University_of_Hong_Kong.png" descr="University_of_Hong_Kong.png"/>
          <p:cNvPicPr>
            <a:picLocks noChangeAspect="1"/>
          </p:cNvPicPr>
          <p:nvPr/>
        </p:nvPicPr>
        <p:blipFill>
          <a:blip r:embed="rId2"/>
          <a:srcRect l="9819" r="4337"/>
          <a:stretch>
            <a:fillRect/>
          </a:stretch>
        </p:blipFill>
        <p:spPr>
          <a:xfrm>
            <a:off x="990600" y="914400"/>
            <a:ext cx="6032500" cy="5270500"/>
          </a:xfrm>
          <a:prstGeom prst="rect">
            <a:avLst/>
          </a:prstGeom>
          <a:ln w="12700">
            <a:solidFill>
              <a:srgbClr val="000000"/>
            </a:solidFill>
            <a:miter lim="400000"/>
            <a:headEnd/>
            <a:tailEnd/>
          </a:ln>
        </p:spPr>
      </p:pic>
      <p:pic>
        <p:nvPicPr>
          <p:cNvPr id="78" name="droppedImage.png" descr="droppedImage.png"/>
          <p:cNvPicPr>
            <a:picLocks noChangeAspect="1"/>
          </p:cNvPicPr>
          <p:nvPr/>
        </p:nvPicPr>
        <p:blipFill>
          <a:blip r:embed="rId3"/>
          <a:srcRect t="18932" r="10416" b="26921"/>
          <a:stretch>
            <a:fillRect/>
          </a:stretch>
        </p:blipFill>
        <p:spPr>
          <a:xfrm>
            <a:off x="7035800" y="3733800"/>
            <a:ext cx="5461000" cy="5283200"/>
          </a:xfrm>
          <a:prstGeom prst="rect">
            <a:avLst/>
          </a:prstGeom>
          <a:ln w="12700">
            <a:solidFill>
              <a:srgbClr val="000000"/>
            </a:solidFill>
            <a:miter lim="400000"/>
            <a:headEnd/>
            <a:tailEnd/>
          </a:ln>
        </p:spPr>
      </p:pic>
      <p:sp>
        <p:nvSpPr>
          <p:cNvPr id="79" name="Line"/>
          <p:cNvSpPr/>
          <p:nvPr/>
        </p:nvSpPr>
        <p:spPr>
          <a:xfrm flipH="1">
            <a:off x="7033318" y="-97136"/>
            <a:ext cx="1" cy="9948786"/>
          </a:xfrm>
          <a:prstGeom prst="line">
            <a:avLst/>
          </a:prstGeom>
          <a:ln w="12700">
            <a:solidFill>
              <a:srgbClr val="000000"/>
            </a:solidFill>
            <a:miter lim="400000"/>
          </a:ln>
        </p:spPr>
        <p:txBody>
          <a:bodyPr lIns="0" tIns="0" rIns="0" bIns="0"/>
          <a:lstStyle/>
          <a:p>
            <a:pPr algn="l" defTabSz="457200">
              <a:buClrTx/>
              <a:defRPr sz="1200">
                <a:uFillTx/>
                <a:latin typeface="Helvetica"/>
                <a:ea typeface="Helvetica"/>
                <a:cs typeface="Helvetica"/>
                <a:sym typeface="Helvetica"/>
              </a:defRPr>
            </a:pPr>
          </a:p>
        </p:txBody>
      </p:sp>
      <p:sp>
        <p:nvSpPr>
          <p:cNvPr id="80" name="Slide Number"/>
          <p:cNvSpPr txBox="1">
            <a:spLocks noGrp="1"/>
          </p:cNvSpPr>
          <p:nvPr>
            <p:ph type="sldNum" sz="quarter" idx="2"/>
          </p:nvPr>
        </p:nvSpPr>
        <p:spPr>
          <a:prstGeom prst="rect">
            <a:avLst/>
          </a:prstGeom>
        </p:spPr>
        <p:txBody>
          <a:bodyPr/>
          <a:lstStyle>
            <a:lvl1pPr>
              <a:defRPr>
                <a:solidFill>
                  <a:srgbClr val="929292"/>
                </a:solidFill>
              </a:defRPr>
            </a:lvl1pPr>
          </a:lstStyle>
          <a:p>
            <a:fld id="{86CB4B4D-7CA3-9044-876B-883B54F8677D}" type="slidenum">
              <a:rPr/>
            </a:fld>
            <a:endParaRPr/>
          </a:p>
        </p:txBody>
      </p:sp>
    </p:spTree>
  </p:cSld>
  <p:clrMapOvr>
    <a:masterClrMapping/>
  </p:clrMapOvr>
  <p:transition spd="med"/>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0">
  <p:cSld name="1_Title ">
    <p:spTree>
      <p:nvGrpSpPr>
        <p:cNvPr id="1" name=""/>
        <p:cNvGrpSpPr/>
        <p:nvPr/>
      </p:nvGrpSpPr>
      <p:grpSpPr>
        <a:xfrm>
          <a:off x="0" y="0"/>
          <a:ext cx="0" cy="0"/>
          <a:chOff x="0" y="0"/>
          <a:chExt cx="0" cy="0"/>
        </a:xfrm>
      </p:grpSpPr>
      <p:sp>
        <p:nvSpPr>
          <p:cNvPr id="87" name="Title Text"/>
          <p:cNvSpPr txBox="1">
            <a:spLocks noGrp="1"/>
          </p:cNvSpPr>
          <p:nvPr>
            <p:ph type="title" hasCustomPrompt="1"/>
          </p:nvPr>
        </p:nvSpPr>
        <p:spPr>
          <a:xfrm>
            <a:off x="6350" y="2707279"/>
            <a:ext cx="12992100" cy="1001122"/>
          </a:xfrm>
          <a:prstGeom prst="rect">
            <a:avLst/>
          </a:prstGeom>
        </p:spPr>
        <p:txBody>
          <a:bodyPr anchor="b"/>
          <a:lstStyle>
            <a:lvl1pPr>
              <a:defRPr>
                <a:solidFill>
                  <a:srgbClr val="316AB5"/>
                </a:solidFill>
              </a:defRPr>
            </a:lvl1pPr>
          </a:lstStyle>
          <a:p>
            <a:r>
              <a:t>Title Text</a:t>
            </a:r>
          </a:p>
        </p:txBody>
      </p:sp>
      <p:sp>
        <p:nvSpPr>
          <p:cNvPr id="88" name="Line"/>
          <p:cNvSpPr/>
          <p:nvPr/>
        </p:nvSpPr>
        <p:spPr>
          <a:xfrm>
            <a:off x="-133842" y="3900928"/>
            <a:ext cx="13272484" cy="1"/>
          </a:xfrm>
          <a:prstGeom prst="line">
            <a:avLst/>
          </a:prstGeom>
          <a:ln w="25400">
            <a:solidFill>
              <a:srgbClr val="3169B5"/>
            </a:solidFill>
            <a:miter lim="400000"/>
          </a:ln>
        </p:spPr>
        <p:txBody>
          <a:bodyPr lIns="0" tIns="0" rIns="0" bIns="0"/>
          <a:lstStyle/>
          <a:p/>
        </p:txBody>
      </p:sp>
      <p:sp>
        <p:nvSpPr>
          <p:cNvPr id="89" name="Slide Number"/>
          <p:cNvSpPr txBox="1">
            <a:spLocks noGrp="1"/>
          </p:cNvSpPr>
          <p:nvPr>
            <p:ph type="sldNum" sz="quarter" idx="2"/>
          </p:nvPr>
        </p:nvSpPr>
        <p:spPr>
          <a:xfrm>
            <a:off x="12014240" y="9248986"/>
            <a:ext cx="340321" cy="342901"/>
          </a:xfrm>
          <a:prstGeom prst="rect">
            <a:avLst/>
          </a:prstGeom>
          <a:ln>
            <a:miter lim="400000"/>
          </a:ln>
        </p:spPr>
        <p:txBody>
          <a:bodyPr lIns="50800" tIns="50800" rIns="50800" bIns="50800" anchor="t"/>
          <a:lstStyle>
            <a:lvl1pPr algn="r">
              <a:defRPr>
                <a:solidFill>
                  <a:srgbClr val="000000"/>
                </a:solidFill>
                <a:uFill>
                  <a:solidFill>
                    <a:srgbClr val="000000"/>
                  </a:solidFill>
                </a:uFill>
              </a:defRPr>
            </a:lvl1pPr>
          </a:lstStyle>
          <a:p>
            <a:fld id="{86CB4B4D-7CA3-9044-876B-883B54F8677D}" type="slidenum">
              <a:rPr/>
            </a:fld>
            <a:endParaRPr/>
          </a:p>
        </p:txBody>
      </p:sp>
    </p:spTree>
  </p:cSld>
  <p:clrMapOvr>
    <a:masterClrMapping/>
  </p:clrMapOvr>
  <p:transition spd="med"/>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75360" y="3029939"/>
            <a:ext cx="11054080" cy="2090702"/>
          </a:xfrm>
        </p:spPr>
        <p:txBody>
          <a:bodyPr/>
          <a:lstStyle/>
          <a:p>
            <a:r>
              <a:rPr lang="zh-CN" altLang="en-US"/>
              <a:t>单击此处编辑母版标题样式</a:t>
            </a:r>
            <a:endParaRPr lang="zh-CN" altLang="en-US" dirty="0"/>
          </a:p>
        </p:txBody>
      </p:sp>
      <p:sp>
        <p:nvSpPr>
          <p:cNvPr id="3" name="副标题 2"/>
          <p:cNvSpPr>
            <a:spLocks noGrp="1"/>
          </p:cNvSpPr>
          <p:nvPr>
            <p:ph type="subTitle" idx="1"/>
          </p:nvPr>
        </p:nvSpPr>
        <p:spPr>
          <a:xfrm>
            <a:off x="1950720" y="5527040"/>
            <a:ext cx="9103360" cy="2492587"/>
          </a:xfrm>
        </p:spPr>
        <p:txBody>
          <a:bodyPr/>
          <a:lstStyle>
            <a:lvl1pPr marL="0" indent="0" algn="ctr">
              <a:buNone/>
              <a:defRPr>
                <a:solidFill>
                  <a:schemeClr val="tx1">
                    <a:tint val="75000"/>
                  </a:schemeClr>
                </a:solidFill>
              </a:defRPr>
            </a:lvl1pPr>
            <a:lvl2pPr marL="650240" indent="0" algn="ctr">
              <a:buNone/>
              <a:defRPr>
                <a:solidFill>
                  <a:schemeClr val="tx1">
                    <a:tint val="75000"/>
                  </a:schemeClr>
                </a:solidFill>
              </a:defRPr>
            </a:lvl2pPr>
            <a:lvl3pPr marL="1300480" indent="0" algn="ctr">
              <a:buNone/>
              <a:defRPr>
                <a:solidFill>
                  <a:schemeClr val="tx1">
                    <a:tint val="75000"/>
                  </a:schemeClr>
                </a:solidFill>
              </a:defRPr>
            </a:lvl3pPr>
            <a:lvl4pPr marL="1950720" indent="0" algn="ctr">
              <a:buNone/>
              <a:defRPr>
                <a:solidFill>
                  <a:schemeClr val="tx1">
                    <a:tint val="75000"/>
                  </a:schemeClr>
                </a:solidFill>
              </a:defRPr>
            </a:lvl4pPr>
            <a:lvl5pPr marL="2600960" indent="0" algn="ctr">
              <a:buNone/>
              <a:defRPr>
                <a:solidFill>
                  <a:schemeClr val="tx1">
                    <a:tint val="75000"/>
                  </a:schemeClr>
                </a:solidFill>
              </a:defRPr>
            </a:lvl5pPr>
            <a:lvl6pPr marL="3251200" indent="0" algn="ctr">
              <a:buNone/>
              <a:defRPr>
                <a:solidFill>
                  <a:schemeClr val="tx1">
                    <a:tint val="75000"/>
                  </a:schemeClr>
                </a:solidFill>
              </a:defRPr>
            </a:lvl6pPr>
            <a:lvl7pPr marL="3901440" indent="0" algn="ctr">
              <a:buNone/>
              <a:defRPr>
                <a:solidFill>
                  <a:schemeClr val="tx1">
                    <a:tint val="75000"/>
                  </a:schemeClr>
                </a:solidFill>
              </a:defRPr>
            </a:lvl7pPr>
            <a:lvl8pPr marL="4551680" indent="0" algn="ctr">
              <a:buNone/>
              <a:defRPr>
                <a:solidFill>
                  <a:schemeClr val="tx1">
                    <a:tint val="75000"/>
                  </a:schemeClr>
                </a:solidFill>
              </a:defRPr>
            </a:lvl8pPr>
            <a:lvl9pPr marL="520192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a:xfrm>
            <a:off x="650240" y="9040143"/>
            <a:ext cx="3034453" cy="519289"/>
          </a:xfrm>
          <a:prstGeom prst="rect">
            <a:avLst/>
          </a:prstGeom>
        </p:spPr>
        <p:txBody>
          <a:bodyPr/>
          <a:lstStyle>
            <a:lvl1pPr>
              <a:defRPr>
                <a:latin typeface="Arial" panose="020B0604020202020204" pitchFamily="34" charset="0"/>
                <a:ea typeface="黑体" panose="02010609060101010101" pitchFamily="49" charset="-122"/>
              </a:defRPr>
            </a:lvl1pPr>
          </a:lstStyle>
          <a:p>
            <a:pPr>
              <a:defRPr/>
            </a:pPr>
            <a:endParaRPr lang="zh-CN" altLang="en-US" dirty="0"/>
          </a:p>
        </p:txBody>
      </p:sp>
      <p:sp>
        <p:nvSpPr>
          <p:cNvPr id="5" name="页脚占位符 4"/>
          <p:cNvSpPr>
            <a:spLocks noGrp="1"/>
          </p:cNvSpPr>
          <p:nvPr>
            <p:ph type="ftr" sz="quarter" idx="11"/>
          </p:nvPr>
        </p:nvSpPr>
        <p:spPr>
          <a:xfrm>
            <a:off x="4443307" y="9040143"/>
            <a:ext cx="4118187" cy="519289"/>
          </a:xfrm>
          <a:prstGeom prst="rect">
            <a:avLst/>
          </a:prstGeom>
        </p:spPr>
        <p:txBody>
          <a:bodyPr/>
          <a:lstStyle>
            <a:lvl1pPr>
              <a:defRPr>
                <a:latin typeface="Arial" panose="020B0604020202020204" pitchFamily="34" charset="0"/>
                <a:ea typeface="黑体" panose="02010609060101010101" pitchFamily="49" charset="-122"/>
              </a:defRPr>
            </a:lvl1pPr>
          </a:lstStyle>
          <a:p>
            <a:pPr>
              <a:defRPr/>
            </a:pPr>
            <a:endParaRPr lang="zh-CN" altLang="en-US" dirty="0"/>
          </a:p>
        </p:txBody>
      </p:sp>
      <p:sp>
        <p:nvSpPr>
          <p:cNvPr id="6" name="灯片编号占位符 5"/>
          <p:cNvSpPr>
            <a:spLocks noGrp="1"/>
          </p:cNvSpPr>
          <p:nvPr>
            <p:ph type="sldNum" sz="quarter" idx="12"/>
          </p:nvPr>
        </p:nvSpPr>
        <p:spPr>
          <a:xfrm>
            <a:off x="9320107" y="9040143"/>
            <a:ext cx="3034453" cy="519289"/>
          </a:xfrm>
          <a:prstGeom prst="rect">
            <a:avLst/>
          </a:prstGeom>
        </p:spPr>
        <p:txBody>
          <a:bodyPr/>
          <a:lstStyle>
            <a:lvl1pPr>
              <a:defRPr>
                <a:latin typeface="Arial" panose="020B0604020202020204" pitchFamily="34" charset="0"/>
                <a:ea typeface="黑体" panose="02010609060101010101" pitchFamily="49" charset="-122"/>
              </a:defRPr>
            </a:lvl1pPr>
          </a:lstStyle>
          <a:p>
            <a:pPr>
              <a:defRPr/>
            </a:pPr>
            <a:fld id="{E20BC203-847E-4C7E-9876-5C17A8D4BD71}" type="slidenum">
              <a:rPr lang="zh-CN" altLang="en-US" smtClean="0"/>
            </a:fld>
            <a:endParaRPr lang="zh-CN" altLang="en-US" dirty="0"/>
          </a:p>
        </p:txBody>
      </p:sp>
    </p:spTree>
  </p:cSld>
  <p:clrMapOvr>
    <a:masterClrMapping/>
  </p:clrMapOvr>
  <p:hf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自定义版式">
    <p:spTree>
      <p:nvGrpSpPr>
        <p:cNvPr id="1" name=""/>
        <p:cNvGrpSpPr/>
        <p:nvPr/>
      </p:nvGrpSpPr>
      <p:grpSpPr>
        <a:xfrm>
          <a:off x="0" y="0"/>
          <a:ext cx="0" cy="0"/>
          <a:chOff x="0" y="0"/>
          <a:chExt cx="0" cy="0"/>
        </a:xfrm>
      </p:grpSpPr>
      <p:cxnSp>
        <p:nvCxnSpPr>
          <p:cNvPr id="4" name="直接连接符 3"/>
          <p:cNvCxnSpPr/>
          <p:nvPr/>
        </p:nvCxnSpPr>
        <p:spPr>
          <a:xfrm>
            <a:off x="0" y="1454302"/>
            <a:ext cx="12964251" cy="2258"/>
          </a:xfrm>
          <a:prstGeom prst="line">
            <a:avLst/>
          </a:prstGeom>
          <a:ln w="44450">
            <a:solidFill>
              <a:srgbClr val="C00000"/>
            </a:solidFill>
          </a:ln>
          <a:effectLst>
            <a:outerShdw dist="19050" dir="5400000" algn="t" rotWithShape="0">
              <a:srgbClr val="CB0505">
                <a:alpha val="50000"/>
              </a:srgbClr>
            </a:outerShdw>
          </a:effectLst>
          <a:scene3d>
            <a:camera prst="orthographicFront"/>
            <a:lightRig rig="threePt" dir="t"/>
          </a:scene3d>
          <a:sp3d>
            <a:bevelT w="6350"/>
            <a:bevelB w="6350"/>
          </a:sp3d>
        </p:spPr>
        <p:style>
          <a:lnRef idx="1">
            <a:schemeClr val="accent1"/>
          </a:lnRef>
          <a:fillRef idx="0">
            <a:schemeClr val="accent1"/>
          </a:fillRef>
          <a:effectRef idx="0">
            <a:schemeClr val="accent1"/>
          </a:effectRef>
          <a:fontRef idx="minor">
            <a:schemeClr val="tx1"/>
          </a:fontRef>
        </p:style>
      </p:cxnSp>
      <p:sp>
        <p:nvSpPr>
          <p:cNvPr id="2" name="标题 1"/>
          <p:cNvSpPr>
            <a:spLocks noGrp="1"/>
          </p:cNvSpPr>
          <p:nvPr>
            <p:ph type="title"/>
          </p:nvPr>
        </p:nvSpPr>
        <p:spPr>
          <a:xfrm>
            <a:off x="1533848" y="124272"/>
            <a:ext cx="10627361" cy="1330030"/>
          </a:xfrm>
        </p:spPr>
        <p:txBody>
          <a:bodyPr/>
          <a:lstStyle>
            <a:lvl1pPr>
              <a:defRPr sz="4800"/>
            </a:lvl1pPr>
          </a:lstStyle>
          <a:p>
            <a:r>
              <a:rPr lang="zh-CN" altLang="en-US" dirty="0"/>
              <a:t>单击此处编辑母版标题样式</a:t>
            </a:r>
            <a:endParaRPr lang="zh-CN" altLang="en-US" dirty="0"/>
          </a:p>
        </p:txBody>
      </p:sp>
      <p:sp>
        <p:nvSpPr>
          <p:cNvPr id="3" name="文本占位符 2"/>
          <p:cNvSpPr>
            <a:spLocks noGrp="1"/>
          </p:cNvSpPr>
          <p:nvPr>
            <p:ph idx="1"/>
          </p:nvPr>
        </p:nvSpPr>
        <p:spPr>
          <a:xfrm>
            <a:off x="650240" y="2275840"/>
            <a:ext cx="11704320" cy="6766589"/>
          </a:xfrm>
          <a:prstGeom prst="rect">
            <a:avLst/>
          </a:prstGeom>
        </p:spPr>
        <p:txBody>
          <a:bodyPr rtlCol="0">
            <a:normAutofit/>
          </a:bodyPr>
          <a:lstStyle>
            <a:lvl1pPr marL="486410" indent="-486410">
              <a:spcBef>
                <a:spcPts val="35"/>
              </a:spcBef>
              <a:buClr>
                <a:srgbClr val="C00000"/>
              </a:buClr>
              <a:buFont typeface="Wingdings" panose="05000000000000000000" pitchFamily="2" charset="2"/>
              <a:buChar char="p"/>
              <a:defRPr sz="3400" baseline="0">
                <a:latin typeface="Times New Roman" panose="02020603050405020304" pitchFamily="18" charset="0"/>
              </a:defRPr>
            </a:lvl1pPr>
            <a:lvl2pPr marL="1054735" indent="-404495" algn="l">
              <a:spcBef>
                <a:spcPts val="955"/>
              </a:spcBef>
              <a:buClr>
                <a:srgbClr val="C00000"/>
              </a:buClr>
              <a:buFont typeface="Wingdings" panose="05000000000000000000" pitchFamily="2" charset="2"/>
              <a:buChar char="n"/>
              <a:defRPr sz="3415"/>
            </a:lvl2pPr>
            <a:lvl3pPr marL="1628140" indent="-327660" algn="l">
              <a:spcBef>
                <a:spcPts val="685"/>
              </a:spcBef>
              <a:buClr>
                <a:srgbClr val="C00000"/>
              </a:buClr>
              <a:buFont typeface="Wingdings" panose="05000000000000000000" pitchFamily="2" charset="2"/>
              <a:buChar char="l"/>
              <a:defRPr sz="2845"/>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sp>
        <p:nvSpPr>
          <p:cNvPr id="5" name="灯片编号占位符 5"/>
          <p:cNvSpPr>
            <a:spLocks noGrp="1"/>
          </p:cNvSpPr>
          <p:nvPr>
            <p:ph type="sldNum" sz="quarter" idx="12"/>
          </p:nvPr>
        </p:nvSpPr>
        <p:spPr>
          <a:xfrm>
            <a:off x="11996120" y="9178887"/>
            <a:ext cx="716880" cy="381353"/>
          </a:xfrm>
          <a:prstGeom prst="rect">
            <a:avLst/>
          </a:prstGeom>
        </p:spPr>
        <p:txBody>
          <a:bodyPr/>
          <a:lstStyle>
            <a:lvl1pPr>
              <a:defRPr sz="1990">
                <a:latin typeface="Arial" panose="020B0604020202020204" pitchFamily="34" charset="0"/>
                <a:ea typeface="黑体" panose="02010609060101010101" pitchFamily="49" charset="-122"/>
              </a:defRPr>
            </a:lvl1pPr>
          </a:lstStyle>
          <a:p>
            <a:pPr>
              <a:defRPr/>
            </a:pPr>
            <a:fld id="{E20BC203-847E-4C7E-9876-5C17A8D4BD71}" type="slidenum">
              <a:rPr lang="zh-CN" altLang="en-US" smtClean="0"/>
            </a:fld>
            <a:endParaRPr lang="zh-CN" altLang="en-US" dirty="0"/>
          </a:p>
        </p:txBody>
      </p:sp>
      <p:sp>
        <p:nvSpPr>
          <p:cNvPr id="7" name="文本框 6"/>
          <p:cNvSpPr txBox="1"/>
          <p:nvPr userDrawn="1"/>
        </p:nvSpPr>
        <p:spPr>
          <a:xfrm>
            <a:off x="334592" y="9128814"/>
            <a:ext cx="2593980" cy="442557"/>
          </a:xfrm>
          <a:prstGeom prst="rect">
            <a:avLst/>
          </a:prstGeom>
          <a:noFill/>
        </p:spPr>
        <p:txBody>
          <a:bodyPr wrap="none" rtlCol="0">
            <a:spAutoFit/>
          </a:bodyPr>
          <a:lstStyle/>
          <a:p>
            <a:r>
              <a:rPr lang="en-US" altLang="zh-CN" sz="2275" b="1" dirty="0">
                <a:solidFill>
                  <a:srgbClr val="990100"/>
                </a:solidFill>
                <a:latin typeface="Times New Roman" panose="02020603050405020304" pitchFamily="18" charset="0"/>
                <a:cs typeface="Times New Roman" panose="02020603050405020304" pitchFamily="18" charset="0"/>
              </a:rPr>
              <a:t>P</a:t>
            </a:r>
            <a:r>
              <a:rPr lang="en-US" altLang="zh-CN" sz="1705" b="1" dirty="0">
                <a:solidFill>
                  <a:srgbClr val="990100"/>
                </a:solidFill>
                <a:latin typeface="Times New Roman" panose="02020603050405020304" pitchFamily="18" charset="0"/>
                <a:cs typeface="Times New Roman" panose="02020603050405020304" pitchFamily="18" charset="0"/>
              </a:rPr>
              <a:t>EKING</a:t>
            </a:r>
            <a:r>
              <a:rPr lang="en-US" altLang="zh-CN" sz="2275" b="1" dirty="0">
                <a:solidFill>
                  <a:srgbClr val="990100"/>
                </a:solidFill>
                <a:latin typeface="Times New Roman" panose="02020603050405020304" pitchFamily="18" charset="0"/>
                <a:cs typeface="Times New Roman" panose="02020603050405020304" pitchFamily="18" charset="0"/>
              </a:rPr>
              <a:t> U</a:t>
            </a:r>
            <a:r>
              <a:rPr lang="en-US" altLang="zh-CN" sz="1705" b="1" dirty="0">
                <a:solidFill>
                  <a:srgbClr val="990100"/>
                </a:solidFill>
                <a:latin typeface="Times New Roman" panose="02020603050405020304" pitchFamily="18" charset="0"/>
                <a:cs typeface="Times New Roman" panose="02020603050405020304" pitchFamily="18" charset="0"/>
              </a:rPr>
              <a:t>NIVERSITY</a:t>
            </a:r>
            <a:endParaRPr lang="zh-CN" altLang="en-US" sz="2275" b="1" dirty="0">
              <a:solidFill>
                <a:srgbClr val="990100"/>
              </a:solidFill>
              <a:latin typeface="Times New Roman" panose="02020603050405020304" pitchFamily="18" charset="0"/>
              <a:cs typeface="Times New Roman" panose="02020603050405020304" pitchFamily="18" charset="0"/>
            </a:endParaRPr>
          </a:p>
        </p:txBody>
      </p:sp>
    </p:spTree>
  </p:cSld>
  <p:clrMapOvr>
    <a:masterClrMapping/>
  </p:clrMapOvr>
  <p:hf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lide">
    <p:spTree>
      <p:nvGrpSpPr>
        <p:cNvPr id="1" name=""/>
        <p:cNvGrpSpPr/>
        <p:nvPr/>
      </p:nvGrpSpPr>
      <p:grpSpPr>
        <a:xfrm>
          <a:off x="0" y="0"/>
          <a:ext cx="0" cy="0"/>
          <a:chOff x="0" y="0"/>
          <a:chExt cx="0" cy="0"/>
        </a:xfrm>
      </p:grpSpPr>
      <p:sp>
        <p:nvSpPr>
          <p:cNvPr id="20" name="Title Text"/>
          <p:cNvSpPr txBox="1">
            <a:spLocks noGrp="1"/>
          </p:cNvSpPr>
          <p:nvPr>
            <p:ph type="title" hasCustomPrompt="1"/>
          </p:nvPr>
        </p:nvSpPr>
        <p:spPr>
          <a:prstGeom prst="rect">
            <a:avLst/>
          </a:prstGeom>
        </p:spPr>
        <p:txBody>
          <a:bodyPr/>
          <a:lstStyle/>
          <a:p>
            <a:r>
              <a:t>Title Text</a:t>
            </a:r>
          </a:p>
        </p:txBody>
      </p:sp>
      <p:sp>
        <p:nvSpPr>
          <p:cNvPr id="21"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22"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41" name="Title Text"/>
          <p:cNvSpPr txBox="1">
            <a:spLocks noGrp="1"/>
          </p:cNvSpPr>
          <p:nvPr>
            <p:ph type="title" hasCustomPrompt="1"/>
          </p:nvPr>
        </p:nvSpPr>
        <p:spPr>
          <a:xfrm>
            <a:off x="650239" y="130952"/>
            <a:ext cx="11704322" cy="2144888"/>
          </a:xfrm>
          <a:prstGeom prst="rect">
            <a:avLst/>
          </a:prstGeom>
          <a:ln>
            <a:miter lim="400000"/>
          </a:ln>
        </p:spPr>
        <p:txBody>
          <a:bodyPr lIns="65023" tIns="65023" rIns="65023" bIns="65023">
            <a:normAutofit/>
          </a:bodyPr>
          <a:lstStyle>
            <a:lvl1pPr algn="ctr" defTabSz="914400">
              <a:defRPr sz="6200" spc="0">
                <a:solidFill>
                  <a:srgbClr val="000000"/>
                </a:solidFill>
                <a:uFillTx/>
                <a:latin typeface="Calibri" panose="020F0502020204030204"/>
                <a:ea typeface="Calibri" panose="020F0502020204030204"/>
                <a:cs typeface="Calibri" panose="020F0502020204030204"/>
                <a:sym typeface="Calibri" panose="020F0502020204030204"/>
              </a:defRPr>
            </a:lvl1pPr>
          </a:lstStyle>
          <a:p>
            <a:r>
              <a:t>Title Text</a:t>
            </a:r>
          </a:p>
        </p:txBody>
      </p:sp>
      <p:sp>
        <p:nvSpPr>
          <p:cNvPr id="42" name="Body Level One…"/>
          <p:cNvSpPr txBox="1">
            <a:spLocks noGrp="1"/>
          </p:cNvSpPr>
          <p:nvPr>
            <p:ph type="body" idx="1" hasCustomPrompt="1"/>
          </p:nvPr>
        </p:nvSpPr>
        <p:spPr>
          <a:xfrm>
            <a:off x="650239" y="2275839"/>
            <a:ext cx="11704322" cy="7477761"/>
          </a:xfrm>
          <a:prstGeom prst="rect">
            <a:avLst/>
          </a:prstGeom>
        </p:spPr>
        <p:txBody>
          <a:bodyPr lIns="65023" tIns="65023" rIns="65023" bIns="65023">
            <a:normAutofit/>
          </a:bodyPr>
          <a:lstStyle>
            <a:lvl1pPr marL="471170" indent="-471170" algn="l" defTabSz="914400">
              <a:lnSpc>
                <a:spcPct val="100000"/>
              </a:lnSpc>
              <a:spcBef>
                <a:spcPts val="700"/>
              </a:spcBef>
              <a:buSzPct val="100000"/>
              <a:buFont typeface="Arial" panose="020B0604020202020204"/>
              <a:defRPr sz="4400">
                <a:solidFill>
                  <a:srgbClr val="000000"/>
                </a:solidFill>
                <a:uFillTx/>
                <a:latin typeface="Calibri" panose="020F0502020204030204"/>
                <a:ea typeface="Calibri" panose="020F0502020204030204"/>
                <a:cs typeface="Calibri" panose="020F0502020204030204"/>
                <a:sym typeface="Calibri" panose="020F0502020204030204"/>
              </a:defRPr>
            </a:lvl1pPr>
            <a:lvl2pPr marL="906145" indent="-448945" algn="l" defTabSz="914400">
              <a:lnSpc>
                <a:spcPct val="100000"/>
              </a:lnSpc>
              <a:spcBef>
                <a:spcPts val="700"/>
              </a:spcBef>
              <a:buSzPct val="100000"/>
              <a:buFont typeface="Arial" panose="020B0604020202020204"/>
              <a:buChar char="–"/>
              <a:defRPr sz="4400">
                <a:solidFill>
                  <a:srgbClr val="000000"/>
                </a:solidFill>
                <a:uFillTx/>
                <a:latin typeface="Calibri" panose="020F0502020204030204"/>
                <a:ea typeface="Calibri" panose="020F0502020204030204"/>
                <a:cs typeface="Calibri" panose="020F0502020204030204"/>
                <a:sym typeface="Calibri" panose="020F0502020204030204"/>
              </a:defRPr>
            </a:lvl2pPr>
            <a:lvl3pPr marL="1333500" indent="-419100" algn="l" defTabSz="914400">
              <a:lnSpc>
                <a:spcPct val="100000"/>
              </a:lnSpc>
              <a:spcBef>
                <a:spcPts val="700"/>
              </a:spcBef>
              <a:buClrTx/>
              <a:buFont typeface="Arial" panose="020B0604020202020204"/>
              <a:defRPr sz="4400">
                <a:solidFill>
                  <a:srgbClr val="000000"/>
                </a:solidFill>
                <a:uFillTx/>
              </a:defRPr>
            </a:lvl3pPr>
            <a:lvl4pPr marL="1874520" indent="-502920" defTabSz="914400">
              <a:lnSpc>
                <a:spcPct val="100000"/>
              </a:lnSpc>
              <a:spcBef>
                <a:spcPts val="700"/>
              </a:spcBef>
              <a:buClrTx/>
              <a:buChar char="–"/>
              <a:defRPr sz="4400">
                <a:uFillTx/>
                <a:latin typeface="Calibri" panose="020F0502020204030204"/>
                <a:ea typeface="Calibri" panose="020F0502020204030204"/>
                <a:cs typeface="Calibri" panose="020F0502020204030204"/>
                <a:sym typeface="Calibri" panose="020F0502020204030204"/>
              </a:defRPr>
            </a:lvl4pPr>
            <a:lvl5pPr marL="2331720" indent="-502920" defTabSz="914400">
              <a:lnSpc>
                <a:spcPct val="100000"/>
              </a:lnSpc>
              <a:spcBef>
                <a:spcPts val="700"/>
              </a:spcBef>
              <a:buClrTx/>
              <a:buChar char="»"/>
              <a:defRPr sz="4400">
                <a:uFillTx/>
                <a:latin typeface="Calibri" panose="020F0502020204030204"/>
                <a:ea typeface="Calibri" panose="020F0502020204030204"/>
                <a:cs typeface="Calibri" panose="020F0502020204030204"/>
                <a:sym typeface="Calibri" panose="020F0502020204030204"/>
              </a:defRPr>
            </a:lvl5pPr>
          </a:lstStyle>
          <a:p>
            <a:r>
              <a:t>Body Level One</a:t>
            </a:r>
          </a:p>
          <a:p>
            <a:pPr lvl="1"/>
            <a:r>
              <a:t>Body Level Two</a:t>
            </a:r>
          </a:p>
          <a:p>
            <a:pPr lvl="2"/>
            <a:r>
              <a:t>Body Level Three</a:t>
            </a:r>
          </a:p>
          <a:p>
            <a:pPr lvl="3"/>
            <a:r>
              <a:t>Body Level Four</a:t>
            </a:r>
          </a:p>
          <a:p>
            <a:pPr lvl="4"/>
            <a:r>
              <a:t>Body Level Five</a:t>
            </a:r>
          </a:p>
        </p:txBody>
      </p:sp>
      <p:sp>
        <p:nvSpPr>
          <p:cNvPr id="43" name="Slide Number"/>
          <p:cNvSpPr txBox="1">
            <a:spLocks noGrp="1"/>
          </p:cNvSpPr>
          <p:nvPr>
            <p:ph type="sldNum" sz="quarter" idx="2"/>
          </p:nvPr>
        </p:nvSpPr>
        <p:spPr>
          <a:xfrm>
            <a:off x="9320107" y="9114112"/>
            <a:ext cx="3034454" cy="371349"/>
          </a:xfrm>
          <a:prstGeom prst="rect">
            <a:avLst/>
          </a:prstGeom>
          <a:ln>
            <a:miter lim="400000"/>
          </a:ln>
        </p:spPr>
        <p:txBody>
          <a:bodyPr wrap="square" lIns="65023" tIns="65023" rIns="65023" bIns="65023"/>
          <a:lstStyle>
            <a:lvl1pPr algn="r" defTabSz="914400">
              <a:defRPr>
                <a:solidFill>
                  <a:srgbClr val="888888"/>
                </a:solidFill>
                <a:uFillTx/>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fld>
            <a:endParaRPr/>
          </a:p>
        </p:txBody>
      </p:sp>
    </p:spTree>
  </p:cSld>
  <p:clrMapOvr>
    <a:masterClrMapping/>
  </p:clrMapOvr>
  <p:transition spd="med"/>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标题和内容">
    <p:spTree>
      <p:nvGrpSpPr>
        <p:cNvPr id="1" name=""/>
        <p:cNvGrpSpPr/>
        <p:nvPr/>
      </p:nvGrpSpPr>
      <p:grpSpPr>
        <a:xfrm>
          <a:off x="0" y="0"/>
          <a:ext cx="0" cy="0"/>
          <a:chOff x="0" y="0"/>
          <a:chExt cx="0" cy="0"/>
        </a:xfrm>
      </p:grpSpPr>
      <p:sp>
        <p:nvSpPr>
          <p:cNvPr id="50" name="Title Text"/>
          <p:cNvSpPr txBox="1">
            <a:spLocks noGrp="1"/>
          </p:cNvSpPr>
          <p:nvPr>
            <p:ph type="title" hasCustomPrompt="1"/>
          </p:nvPr>
        </p:nvSpPr>
        <p:spPr>
          <a:xfrm>
            <a:off x="650239" y="130952"/>
            <a:ext cx="11704322" cy="2144888"/>
          </a:xfrm>
          <a:prstGeom prst="rect">
            <a:avLst/>
          </a:prstGeom>
          <a:ln>
            <a:miter lim="400000"/>
          </a:ln>
        </p:spPr>
        <p:txBody>
          <a:bodyPr lIns="65023" tIns="65023" rIns="65023" bIns="65023">
            <a:normAutofit/>
          </a:bodyPr>
          <a:lstStyle>
            <a:lvl1pPr algn="ctr" defTabSz="914400">
              <a:defRPr sz="6200" spc="0">
                <a:solidFill>
                  <a:srgbClr val="000000"/>
                </a:solidFill>
                <a:uFillTx/>
                <a:latin typeface="Calibri" panose="020F0502020204030204"/>
                <a:ea typeface="Calibri" panose="020F0502020204030204"/>
                <a:cs typeface="Calibri" panose="020F0502020204030204"/>
                <a:sym typeface="Calibri" panose="020F0502020204030204"/>
              </a:defRPr>
            </a:lvl1pPr>
          </a:lstStyle>
          <a:p>
            <a:r>
              <a:t>Title Text</a:t>
            </a:r>
          </a:p>
        </p:txBody>
      </p:sp>
      <p:sp>
        <p:nvSpPr>
          <p:cNvPr id="51" name="Body Level One…"/>
          <p:cNvSpPr txBox="1">
            <a:spLocks noGrp="1"/>
          </p:cNvSpPr>
          <p:nvPr>
            <p:ph type="body" idx="1" hasCustomPrompt="1"/>
          </p:nvPr>
        </p:nvSpPr>
        <p:spPr>
          <a:xfrm>
            <a:off x="650239" y="2275839"/>
            <a:ext cx="11704322" cy="7477761"/>
          </a:xfrm>
          <a:prstGeom prst="rect">
            <a:avLst/>
          </a:prstGeom>
        </p:spPr>
        <p:txBody>
          <a:bodyPr lIns="65023" tIns="65023" rIns="65023" bIns="65023">
            <a:normAutofit/>
          </a:bodyPr>
          <a:lstStyle>
            <a:lvl1pPr marL="471170" indent="-471170" algn="l" defTabSz="914400">
              <a:lnSpc>
                <a:spcPct val="100000"/>
              </a:lnSpc>
              <a:spcBef>
                <a:spcPts val="700"/>
              </a:spcBef>
              <a:buSzPct val="100000"/>
              <a:buFont typeface="Arial" panose="020B0604020202020204"/>
              <a:defRPr sz="4400">
                <a:solidFill>
                  <a:srgbClr val="000000"/>
                </a:solidFill>
                <a:uFillTx/>
                <a:latin typeface="Calibri" panose="020F0502020204030204"/>
                <a:ea typeface="Calibri" panose="020F0502020204030204"/>
                <a:cs typeface="Calibri" panose="020F0502020204030204"/>
                <a:sym typeface="Calibri" panose="020F0502020204030204"/>
              </a:defRPr>
            </a:lvl1pPr>
            <a:lvl2pPr marL="906145" indent="-448945" algn="l" defTabSz="914400">
              <a:lnSpc>
                <a:spcPct val="100000"/>
              </a:lnSpc>
              <a:spcBef>
                <a:spcPts val="700"/>
              </a:spcBef>
              <a:buSzPct val="100000"/>
              <a:buFont typeface="Arial" panose="020B0604020202020204"/>
              <a:buChar char="–"/>
              <a:defRPr sz="4400">
                <a:solidFill>
                  <a:srgbClr val="000000"/>
                </a:solidFill>
                <a:uFillTx/>
                <a:latin typeface="Calibri" panose="020F0502020204030204"/>
                <a:ea typeface="Calibri" panose="020F0502020204030204"/>
                <a:cs typeface="Calibri" panose="020F0502020204030204"/>
                <a:sym typeface="Calibri" panose="020F0502020204030204"/>
              </a:defRPr>
            </a:lvl2pPr>
            <a:lvl3pPr marL="1333500" indent="-419100" algn="l" defTabSz="914400">
              <a:lnSpc>
                <a:spcPct val="100000"/>
              </a:lnSpc>
              <a:spcBef>
                <a:spcPts val="700"/>
              </a:spcBef>
              <a:buClrTx/>
              <a:buFont typeface="Arial" panose="020B0604020202020204"/>
              <a:defRPr sz="4400">
                <a:solidFill>
                  <a:srgbClr val="000000"/>
                </a:solidFill>
                <a:uFillTx/>
              </a:defRPr>
            </a:lvl3pPr>
            <a:lvl4pPr marL="1874520" indent="-502920" defTabSz="914400">
              <a:lnSpc>
                <a:spcPct val="100000"/>
              </a:lnSpc>
              <a:spcBef>
                <a:spcPts val="700"/>
              </a:spcBef>
              <a:buClrTx/>
              <a:buChar char="–"/>
              <a:defRPr sz="4400">
                <a:uFillTx/>
                <a:latin typeface="Calibri" panose="020F0502020204030204"/>
                <a:ea typeface="Calibri" panose="020F0502020204030204"/>
                <a:cs typeface="Calibri" panose="020F0502020204030204"/>
                <a:sym typeface="Calibri" panose="020F0502020204030204"/>
              </a:defRPr>
            </a:lvl4pPr>
            <a:lvl5pPr marL="2331720" indent="-502920" defTabSz="914400">
              <a:lnSpc>
                <a:spcPct val="100000"/>
              </a:lnSpc>
              <a:spcBef>
                <a:spcPts val="700"/>
              </a:spcBef>
              <a:buClrTx/>
              <a:buChar char="»"/>
              <a:defRPr sz="4400">
                <a:uFillTx/>
                <a:latin typeface="Calibri" panose="020F0502020204030204"/>
                <a:ea typeface="Calibri" panose="020F0502020204030204"/>
                <a:cs typeface="Calibri" panose="020F0502020204030204"/>
                <a:sym typeface="Calibri" panose="020F0502020204030204"/>
              </a:defRPr>
            </a:lvl5pPr>
          </a:lstStyle>
          <a:p>
            <a:r>
              <a:t>Body Level One</a:t>
            </a:r>
          </a:p>
          <a:p>
            <a:pPr lvl="1"/>
            <a:r>
              <a:t>Body Level Two</a:t>
            </a:r>
          </a:p>
          <a:p>
            <a:pPr lvl="2"/>
            <a:r>
              <a:t>Body Level Three</a:t>
            </a:r>
          </a:p>
          <a:p>
            <a:pPr lvl="3"/>
            <a:r>
              <a:t>Body Level Four</a:t>
            </a:r>
          </a:p>
          <a:p>
            <a:pPr lvl="4"/>
            <a:r>
              <a:t>Body Level Five</a:t>
            </a:r>
          </a:p>
        </p:txBody>
      </p:sp>
      <p:sp>
        <p:nvSpPr>
          <p:cNvPr id="52" name="Slide Number"/>
          <p:cNvSpPr txBox="1">
            <a:spLocks noGrp="1"/>
          </p:cNvSpPr>
          <p:nvPr>
            <p:ph type="sldNum" sz="quarter" idx="2"/>
          </p:nvPr>
        </p:nvSpPr>
        <p:spPr>
          <a:xfrm>
            <a:off x="9320107" y="9114112"/>
            <a:ext cx="3034454" cy="371349"/>
          </a:xfrm>
          <a:prstGeom prst="rect">
            <a:avLst/>
          </a:prstGeom>
          <a:ln>
            <a:miter lim="400000"/>
          </a:ln>
        </p:spPr>
        <p:txBody>
          <a:bodyPr wrap="square" lIns="65023" tIns="65023" rIns="65023" bIns="65023"/>
          <a:lstStyle>
            <a:lvl1pPr algn="r" defTabSz="914400">
              <a:defRPr>
                <a:solidFill>
                  <a:srgbClr val="888888"/>
                </a:solidFill>
                <a:uFillTx/>
                <a:latin typeface="Calibri" panose="020F0502020204030204"/>
                <a:ea typeface="Calibri" panose="020F0502020204030204"/>
                <a:cs typeface="Calibri" panose="020F0502020204030204"/>
                <a:sym typeface="Calibri" panose="020F0502020204030204"/>
              </a:defRPr>
            </a:lvl1pPr>
          </a:lstStyle>
          <a:p>
            <a:fld id="{86CB4B4D-7CA3-9044-876B-883B54F8677D}" type="slidenum">
              <a:rPr/>
            </a:fld>
            <a:endParaRPr/>
          </a:p>
        </p:txBody>
      </p:sp>
    </p:spTree>
  </p:cSld>
  <p:clrMapOvr>
    <a:masterClrMapping/>
  </p:clrMapOvr>
  <p:transition spd="med"/>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Slide">
    <p:spTree>
      <p:nvGrpSpPr>
        <p:cNvPr id="1" name=""/>
        <p:cNvGrpSpPr/>
        <p:nvPr/>
      </p:nvGrpSpPr>
      <p:grpSpPr>
        <a:xfrm>
          <a:off x="0" y="0"/>
          <a:ext cx="0" cy="0"/>
          <a:chOff x="0" y="0"/>
          <a:chExt cx="0" cy="0"/>
        </a:xfrm>
      </p:grpSpPr>
      <p:sp>
        <p:nvSpPr>
          <p:cNvPr id="59" name="Title Text"/>
          <p:cNvSpPr txBox="1">
            <a:spLocks noGrp="1"/>
          </p:cNvSpPr>
          <p:nvPr>
            <p:ph type="title" hasCustomPrompt="1"/>
          </p:nvPr>
        </p:nvSpPr>
        <p:spPr>
          <a:prstGeom prst="rect">
            <a:avLst/>
          </a:prstGeom>
        </p:spPr>
        <p:txBody>
          <a:bodyPr/>
          <a:lstStyle>
            <a:lvl1pPr>
              <a:defRPr>
                <a:solidFill>
                  <a:srgbClr val="CE1C00"/>
                </a:solidFill>
              </a:defRPr>
            </a:lvl1pPr>
          </a:lstStyle>
          <a:p>
            <a:r>
              <a:t>Title Text</a:t>
            </a:r>
          </a:p>
        </p:txBody>
      </p:sp>
      <p:sp>
        <p:nvSpPr>
          <p:cNvPr id="60" name="Body Level One…"/>
          <p:cNvSpPr txBox="1">
            <a:spLocks noGrp="1"/>
          </p:cNvSpPr>
          <p:nvPr>
            <p:ph type="body" idx="1" hasCustomPrompt="1"/>
          </p:nvPr>
        </p:nvSpPr>
        <p:spPr>
          <a:prstGeom prst="rect">
            <a:avLst/>
          </a:prstGeom>
        </p:spPr>
        <p:txBody>
          <a:bodyPr/>
          <a:lstStyle>
            <a:lvl1pPr>
              <a:lnSpc>
                <a:spcPct val="100000"/>
              </a:lnSpc>
            </a:lvl1pPr>
            <a:lvl2pPr>
              <a:lnSpc>
                <a:spcPct val="100000"/>
              </a:lnSpc>
            </a:lvl2pPr>
            <a:lvl3pPr>
              <a:lnSpc>
                <a:spcPct val="100000"/>
              </a:lnSpc>
              <a:buClr>
                <a:srgbClr val="002F73"/>
              </a:buClr>
              <a:buChar char=""/>
              <a:defRPr sz="1800">
                <a:solidFill>
                  <a:srgbClr val="CE1C00"/>
                </a:solidFill>
              </a:defRPr>
            </a:lvl3pPr>
            <a:lvl4pPr>
              <a:lnSpc>
                <a:spcPct val="100000"/>
              </a:lnSpc>
            </a:lvl4pPr>
            <a:lvl5pPr>
              <a:lnSpc>
                <a:spcPct val="100000"/>
              </a:lnSpc>
            </a:lvl5pPr>
          </a:lstStyle>
          <a:p>
            <a:r>
              <a:t>Body Level One</a:t>
            </a:r>
          </a:p>
          <a:p>
            <a:pPr lvl="1"/>
            <a:r>
              <a:t>Body Level Two</a:t>
            </a:r>
          </a:p>
          <a:p>
            <a:pPr lvl="2"/>
            <a:r>
              <a:t>Body Level Three</a:t>
            </a:r>
          </a:p>
          <a:p>
            <a:pPr lvl="3"/>
            <a:r>
              <a:t>Body Level Four</a:t>
            </a:r>
          </a:p>
          <a:p>
            <a:pPr lvl="4"/>
            <a:r>
              <a:t>Body Level Five</a:t>
            </a:r>
          </a:p>
        </p:txBody>
      </p:sp>
      <p:sp>
        <p:nvSpPr>
          <p:cNvPr id="61" name="Slide Number"/>
          <p:cNvSpPr txBox="1">
            <a:spLocks noGrp="1"/>
          </p:cNvSpPr>
          <p:nvPr>
            <p:ph type="sldNum" sz="quarter" idx="2"/>
          </p:nvPr>
        </p:nvSpPr>
        <p:spPr>
          <a:prstGeom prst="rect">
            <a:avLst/>
          </a:prstGeom>
        </p:spPr>
        <p:txBody>
          <a:bodyPr/>
          <a:lstStyle/>
          <a:p>
            <a:fld id="{86CB4B4D-7CA3-9044-876B-883B54F8677D}" type="slidenum">
              <a:rPr/>
            </a:fld>
            <a:endParaRPr/>
          </a:p>
        </p:txBody>
      </p:sp>
    </p:spTree>
  </p:cSld>
  <p:clrMapOvr>
    <a:masterClrMapping/>
  </p:clrMapOvr>
  <p:transition spd="med"/>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제목 및 부제">
    <p:spTree>
      <p:nvGrpSpPr>
        <p:cNvPr id="1" name=""/>
        <p:cNvGrpSpPr/>
        <p:nvPr/>
      </p:nvGrpSpPr>
      <p:grpSpPr>
        <a:xfrm>
          <a:off x="0" y="0"/>
          <a:ext cx="0" cy="0"/>
          <a:chOff x="0" y="0"/>
          <a:chExt cx="0" cy="0"/>
        </a:xfrm>
      </p:grpSpPr>
      <p:sp>
        <p:nvSpPr>
          <p:cNvPr id="75" name="Title Text"/>
          <p:cNvSpPr txBox="1">
            <a:spLocks noGrp="1"/>
          </p:cNvSpPr>
          <p:nvPr>
            <p:ph type="title" hasCustomPrompt="1"/>
          </p:nvPr>
        </p:nvSpPr>
        <p:spPr>
          <a:xfrm>
            <a:off x="1270000" y="1638300"/>
            <a:ext cx="10464800" cy="3302000"/>
          </a:xfrm>
          <a:prstGeom prst="rect">
            <a:avLst/>
          </a:prstGeom>
          <a:ln>
            <a:miter lim="400000"/>
          </a:ln>
        </p:spPr>
        <p:txBody>
          <a:bodyPr lIns="50800" tIns="50800" rIns="50800" bIns="50800" anchor="b">
            <a:normAutofit/>
          </a:bodyPr>
          <a:lstStyle>
            <a:lvl1pPr algn="ctr" defTabSz="584200">
              <a:defRPr sz="8000" spc="0">
                <a:solidFill>
                  <a:srgbClr val="000000"/>
                </a:solidFill>
                <a:uFillTx/>
                <a:latin typeface="Apple SD 산돌고딕 Neo 옅은체"/>
                <a:ea typeface="Apple SD 산돌고딕 Neo 옅은체"/>
                <a:cs typeface="Apple SD 산돌고딕 Neo 옅은체"/>
                <a:sym typeface="Apple SD 산돌고딕 Neo 옅은체"/>
              </a:defRPr>
            </a:lvl1pPr>
          </a:lstStyle>
          <a:p>
            <a:r>
              <a:t>Title Text</a:t>
            </a:r>
          </a:p>
        </p:txBody>
      </p:sp>
      <p:sp>
        <p:nvSpPr>
          <p:cNvPr id="76" name="Body Level One…"/>
          <p:cNvSpPr txBox="1">
            <a:spLocks noGrp="1"/>
          </p:cNvSpPr>
          <p:nvPr>
            <p:ph type="body" sz="quarter" idx="1" hasCustomPrompt="1"/>
          </p:nvPr>
        </p:nvSpPr>
        <p:spPr>
          <a:xfrm>
            <a:off x="1270000" y="5029200"/>
            <a:ext cx="10464800" cy="1130300"/>
          </a:xfrm>
          <a:prstGeom prst="rect">
            <a:avLst/>
          </a:prstGeom>
        </p:spPr>
        <p:txBody>
          <a:bodyPr lIns="50800" tIns="50800" rIns="50800" bIns="50800">
            <a:normAutofit/>
          </a:bodyPr>
          <a:lstStyle>
            <a:lvl1pPr marL="0" indent="0" algn="ctr" defTabSz="584200">
              <a:lnSpc>
                <a:spcPct val="100000"/>
              </a:lnSpc>
              <a:spcBef>
                <a:spcPts val="0"/>
              </a:spcBef>
              <a:buSzTx/>
              <a:buNone/>
              <a:defRPr sz="3200">
                <a:solidFill>
                  <a:srgbClr val="000000"/>
                </a:solidFill>
                <a:uFillTx/>
                <a:latin typeface="Apple SD 산돌고딕 Neo 옅은체"/>
                <a:ea typeface="Apple SD 산돌고딕 Neo 옅은체"/>
                <a:cs typeface="Apple SD 산돌고딕 Neo 옅은체"/>
                <a:sym typeface="Apple SD 산돌고딕 Neo 옅은체"/>
              </a:defRPr>
            </a:lvl1pPr>
            <a:lvl2pPr marL="0" indent="228600" algn="ctr" defTabSz="584200">
              <a:lnSpc>
                <a:spcPct val="100000"/>
              </a:lnSpc>
              <a:spcBef>
                <a:spcPts val="0"/>
              </a:spcBef>
              <a:buSzTx/>
              <a:buNone/>
              <a:defRPr sz="3200">
                <a:solidFill>
                  <a:srgbClr val="000000"/>
                </a:solidFill>
                <a:uFillTx/>
                <a:latin typeface="Apple SD 산돌고딕 Neo 옅은체"/>
                <a:ea typeface="Apple SD 산돌고딕 Neo 옅은체"/>
                <a:cs typeface="Apple SD 산돌고딕 Neo 옅은체"/>
                <a:sym typeface="Apple SD 산돌고딕 Neo 옅은체"/>
              </a:defRPr>
            </a:lvl2pPr>
            <a:lvl3pPr marL="0" indent="457200" algn="ctr" defTabSz="584200">
              <a:lnSpc>
                <a:spcPct val="100000"/>
              </a:lnSpc>
              <a:spcBef>
                <a:spcPts val="0"/>
              </a:spcBef>
              <a:buClrTx/>
              <a:buSzTx/>
              <a:buNone/>
              <a:defRPr sz="3200">
                <a:solidFill>
                  <a:srgbClr val="000000"/>
                </a:solidFill>
                <a:uFillTx/>
                <a:latin typeface="Apple SD 산돌고딕 Neo 옅은체"/>
                <a:ea typeface="Apple SD 산돌고딕 Neo 옅은체"/>
                <a:cs typeface="Apple SD 산돌고딕 Neo 옅은체"/>
                <a:sym typeface="Apple SD 산돌고딕 Neo 옅은체"/>
              </a:defRPr>
            </a:lvl3pPr>
            <a:lvl4pPr marL="0" indent="685800" algn="ctr" defTabSz="584200">
              <a:lnSpc>
                <a:spcPct val="100000"/>
              </a:lnSpc>
              <a:spcBef>
                <a:spcPts val="0"/>
              </a:spcBef>
              <a:buClrTx/>
              <a:buSzTx/>
              <a:buFontTx/>
              <a:buNone/>
              <a:defRPr sz="3200">
                <a:uFillTx/>
                <a:latin typeface="Apple SD 산돌고딕 Neo 옅은체"/>
                <a:ea typeface="Apple SD 산돌고딕 Neo 옅은체"/>
                <a:cs typeface="Apple SD 산돌고딕 Neo 옅은체"/>
                <a:sym typeface="Apple SD 산돌고딕 Neo 옅은체"/>
              </a:defRPr>
            </a:lvl4pPr>
            <a:lvl5pPr marL="0" indent="914400" algn="ctr" defTabSz="584200">
              <a:lnSpc>
                <a:spcPct val="100000"/>
              </a:lnSpc>
              <a:spcBef>
                <a:spcPts val="0"/>
              </a:spcBef>
              <a:buClrTx/>
              <a:buSzTx/>
              <a:buFontTx/>
              <a:buNone/>
              <a:defRPr sz="3200">
                <a:uFillTx/>
                <a:latin typeface="Apple SD 산돌고딕 Neo 옅은체"/>
                <a:ea typeface="Apple SD 산돌고딕 Neo 옅은체"/>
                <a:cs typeface="Apple SD 산돌고딕 Neo 옅은체"/>
                <a:sym typeface="Apple SD 산돌고딕 Neo 옅은체"/>
              </a:defRPr>
            </a:lvl5pPr>
          </a:lstStyle>
          <a:p>
            <a:r>
              <a:t>Body Level One</a:t>
            </a:r>
          </a:p>
          <a:p>
            <a:pPr lvl="1"/>
            <a:r>
              <a:t>Body Level Two</a:t>
            </a:r>
          </a:p>
          <a:p>
            <a:pPr lvl="2"/>
            <a:r>
              <a:t>Body Level Three</a:t>
            </a:r>
          </a:p>
          <a:p>
            <a:pPr lvl="3"/>
            <a:r>
              <a:t>Body Level Four</a:t>
            </a:r>
          </a:p>
          <a:p>
            <a:pPr lvl="4"/>
            <a:r>
              <a:t>Body Level Five</a:t>
            </a:r>
          </a:p>
        </p:txBody>
      </p:sp>
      <p:sp>
        <p:nvSpPr>
          <p:cNvPr id="77" name="Slide Number"/>
          <p:cNvSpPr txBox="1">
            <a:spLocks noGrp="1"/>
          </p:cNvSpPr>
          <p:nvPr>
            <p:ph type="sldNum" sz="quarter" idx="2"/>
          </p:nvPr>
        </p:nvSpPr>
        <p:spPr>
          <a:xfrm>
            <a:off x="6326428" y="9251950"/>
            <a:ext cx="339244" cy="368300"/>
          </a:xfrm>
          <a:prstGeom prst="rect">
            <a:avLst/>
          </a:prstGeom>
          <a:ln>
            <a:miter lim="400000"/>
          </a:ln>
        </p:spPr>
        <p:txBody>
          <a:bodyPr lIns="50800" tIns="50800" rIns="50800" bIns="50800" anchor="t"/>
          <a:lstStyle>
            <a:lvl1pPr defTabSz="584200">
              <a:defRPr sz="1800">
                <a:solidFill>
                  <a:srgbClr val="000000"/>
                </a:solidFill>
                <a:uFillTx/>
                <a:latin typeface="Apple SD 산돌고딕 Neo 옅은체"/>
                <a:ea typeface="Apple SD 산돌고딕 Neo 옅은체"/>
                <a:cs typeface="Apple SD 산돌고딕 Neo 옅은체"/>
                <a:sym typeface="Apple SD 산돌고딕 Neo 옅은체"/>
              </a:defRPr>
            </a:lvl1pPr>
          </a:lstStyle>
          <a:p>
            <a:fld id="{86CB4B4D-7CA3-9044-876B-883B54F8677D}" type="slidenum">
              <a:rPr/>
            </a:fld>
            <a:endParaRPr/>
          </a:p>
        </p:txBody>
      </p:sp>
    </p:spTree>
  </p:cSld>
  <p:clrMapOvr>
    <a:masterClrMapping/>
  </p:clrMapOvr>
  <p:transition spd="med"/>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标题与副标题">
    <p:spTree>
      <p:nvGrpSpPr>
        <p:cNvPr id="1" name=""/>
        <p:cNvGrpSpPr/>
        <p:nvPr/>
      </p:nvGrpSpPr>
      <p:grpSpPr>
        <a:xfrm>
          <a:off x="0" y="0"/>
          <a:ext cx="0" cy="0"/>
          <a:chOff x="0" y="0"/>
          <a:chExt cx="0" cy="0"/>
        </a:xfrm>
      </p:grpSpPr>
      <p:sp>
        <p:nvSpPr>
          <p:cNvPr id="84" name="Title Text"/>
          <p:cNvSpPr txBox="1">
            <a:spLocks noGrp="1"/>
          </p:cNvSpPr>
          <p:nvPr>
            <p:ph type="title" hasCustomPrompt="1"/>
          </p:nvPr>
        </p:nvSpPr>
        <p:spPr>
          <a:xfrm>
            <a:off x="1270000" y="1638300"/>
            <a:ext cx="10464800" cy="3302000"/>
          </a:xfrm>
          <a:prstGeom prst="rect">
            <a:avLst/>
          </a:prstGeom>
          <a:ln>
            <a:miter lim="400000"/>
          </a:ln>
        </p:spPr>
        <p:txBody>
          <a:bodyPr lIns="50800" tIns="50800" rIns="50800" bIns="50800" anchor="b">
            <a:normAutofit/>
          </a:bodyPr>
          <a:lstStyle>
            <a:lvl1pPr algn="ctr" defTabSz="584200">
              <a:defRPr sz="8000" spc="0">
                <a:solidFill>
                  <a:srgbClr val="000000"/>
                </a:solidFill>
                <a:uFillTx/>
              </a:defRPr>
            </a:lvl1pPr>
          </a:lstStyle>
          <a:p>
            <a:r>
              <a:t>Title Text</a:t>
            </a:r>
          </a:p>
        </p:txBody>
      </p:sp>
      <p:sp>
        <p:nvSpPr>
          <p:cNvPr id="85" name="Body Level One…"/>
          <p:cNvSpPr txBox="1">
            <a:spLocks noGrp="1"/>
          </p:cNvSpPr>
          <p:nvPr>
            <p:ph type="body" sz="quarter" idx="1" hasCustomPrompt="1"/>
          </p:nvPr>
        </p:nvSpPr>
        <p:spPr>
          <a:xfrm>
            <a:off x="1270000" y="5029200"/>
            <a:ext cx="10464800" cy="1130300"/>
          </a:xfrm>
          <a:prstGeom prst="rect">
            <a:avLst/>
          </a:prstGeom>
        </p:spPr>
        <p:txBody>
          <a:bodyPr lIns="50800" tIns="50800" rIns="50800" bIns="50800">
            <a:normAutofit/>
          </a:bodyPr>
          <a:lstStyle>
            <a:lvl1pPr marL="0" indent="0" algn="ctr" defTabSz="584200">
              <a:lnSpc>
                <a:spcPct val="100000"/>
              </a:lnSpc>
              <a:spcBef>
                <a:spcPts val="0"/>
              </a:spcBef>
              <a:buSzTx/>
              <a:buNone/>
              <a:defRPr sz="3200">
                <a:solidFill>
                  <a:srgbClr val="000000"/>
                </a:solidFill>
                <a:uFillTx/>
              </a:defRPr>
            </a:lvl1pPr>
            <a:lvl2pPr marL="0" indent="228600" algn="ctr" defTabSz="584200">
              <a:lnSpc>
                <a:spcPct val="100000"/>
              </a:lnSpc>
              <a:spcBef>
                <a:spcPts val="0"/>
              </a:spcBef>
              <a:buSzTx/>
              <a:buNone/>
              <a:defRPr sz="3200">
                <a:solidFill>
                  <a:srgbClr val="000000"/>
                </a:solidFill>
                <a:uFillTx/>
              </a:defRPr>
            </a:lvl2pPr>
            <a:lvl3pPr marL="0" indent="457200" algn="ctr" defTabSz="584200">
              <a:lnSpc>
                <a:spcPct val="100000"/>
              </a:lnSpc>
              <a:spcBef>
                <a:spcPts val="0"/>
              </a:spcBef>
              <a:buClrTx/>
              <a:buSzTx/>
              <a:buNone/>
              <a:defRPr sz="3200">
                <a:solidFill>
                  <a:srgbClr val="000000"/>
                </a:solidFill>
                <a:uFillTx/>
                <a:latin typeface="+mn-lt"/>
                <a:ea typeface="+mn-ea"/>
                <a:cs typeface="+mn-cs"/>
                <a:sym typeface="Helvetica Light"/>
              </a:defRPr>
            </a:lvl3pPr>
            <a:lvl4pPr marL="0" indent="685800" algn="ctr" defTabSz="584200">
              <a:lnSpc>
                <a:spcPct val="100000"/>
              </a:lnSpc>
              <a:spcBef>
                <a:spcPts val="0"/>
              </a:spcBef>
              <a:buClrTx/>
              <a:buSzTx/>
              <a:buFontTx/>
              <a:buNone/>
              <a:defRPr sz="3200">
                <a:uFillTx/>
                <a:latin typeface="+mn-lt"/>
                <a:ea typeface="+mn-ea"/>
                <a:cs typeface="+mn-cs"/>
                <a:sym typeface="Helvetica Light"/>
              </a:defRPr>
            </a:lvl4pPr>
            <a:lvl5pPr marL="0" indent="914400" algn="ctr" defTabSz="584200">
              <a:lnSpc>
                <a:spcPct val="100000"/>
              </a:lnSpc>
              <a:spcBef>
                <a:spcPts val="0"/>
              </a:spcBef>
              <a:buClrTx/>
              <a:buSzTx/>
              <a:buFontTx/>
              <a:buNone/>
              <a:defRPr sz="3200">
                <a:uFillTx/>
                <a:latin typeface="+mn-lt"/>
                <a:ea typeface="+mn-ea"/>
                <a:cs typeface="+mn-cs"/>
                <a:sym typeface="Helvetica Light"/>
              </a:defRPr>
            </a:lvl5pPr>
          </a:lstStyle>
          <a:p>
            <a:r>
              <a:t>Body Level One</a:t>
            </a:r>
          </a:p>
          <a:p>
            <a:pPr lvl="1"/>
            <a:r>
              <a:t>Body Level Two</a:t>
            </a:r>
          </a:p>
          <a:p>
            <a:pPr lvl="2"/>
            <a:r>
              <a:t>Body Level Three</a:t>
            </a:r>
          </a:p>
          <a:p>
            <a:pPr lvl="3"/>
            <a:r>
              <a:t>Body Level Four</a:t>
            </a:r>
          </a:p>
          <a:p>
            <a:pPr lvl="4"/>
            <a:r>
              <a:t>Body Level Five</a:t>
            </a:r>
          </a:p>
        </p:txBody>
      </p:sp>
      <p:sp>
        <p:nvSpPr>
          <p:cNvPr id="86" name="Slide Number"/>
          <p:cNvSpPr txBox="1">
            <a:spLocks noGrp="1"/>
          </p:cNvSpPr>
          <p:nvPr>
            <p:ph type="sldNum" sz="quarter" idx="2"/>
          </p:nvPr>
        </p:nvSpPr>
        <p:spPr>
          <a:xfrm>
            <a:off x="6311798" y="9251950"/>
            <a:ext cx="368504" cy="381000"/>
          </a:xfrm>
          <a:prstGeom prst="rect">
            <a:avLst/>
          </a:prstGeom>
          <a:ln>
            <a:miter lim="400000"/>
          </a:ln>
        </p:spPr>
        <p:txBody>
          <a:bodyPr lIns="50800" tIns="50800" rIns="50800" bIns="50800" anchor="t"/>
          <a:lstStyle>
            <a:lvl1pPr defTabSz="584200">
              <a:defRPr sz="1800">
                <a:solidFill>
                  <a:srgbClr val="000000"/>
                </a:solidFill>
                <a:uFillTx/>
                <a:latin typeface="+mn-lt"/>
                <a:ea typeface="+mn-ea"/>
                <a:cs typeface="+mn-cs"/>
                <a:sym typeface="Helvetica Light"/>
              </a:defRPr>
            </a:lvl1pPr>
          </a:lstStyle>
          <a:p>
            <a:fld id="{86CB4B4D-7CA3-9044-876B-883B54F8677D}" type="slidenum">
              <a:rPr/>
            </a:fld>
            <a:endParaRPr/>
          </a:p>
        </p:txBody>
      </p:sp>
    </p:spTree>
  </p:cSld>
  <p:clrMapOvr>
    <a:masterClrMapping/>
  </p:clrMapOvr>
  <p:transition spd="med"/>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lide copy">
    <p:spTree>
      <p:nvGrpSpPr>
        <p:cNvPr id="1" name=""/>
        <p:cNvGrpSpPr/>
        <p:nvPr/>
      </p:nvGrpSpPr>
      <p:grpSpPr>
        <a:xfrm>
          <a:off x="0" y="0"/>
          <a:ext cx="0" cy="0"/>
          <a:chOff x="0" y="0"/>
          <a:chExt cx="0" cy="0"/>
        </a:xfrm>
      </p:grpSpPr>
      <p:sp>
        <p:nvSpPr>
          <p:cNvPr id="93" name="Rectangle"/>
          <p:cNvSpPr/>
          <p:nvPr/>
        </p:nvSpPr>
        <p:spPr>
          <a:xfrm>
            <a:off x="-2431" y="9257881"/>
            <a:ext cx="13465424" cy="534238"/>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94" name="Rectangle"/>
          <p:cNvSpPr/>
          <p:nvPr/>
        </p:nvSpPr>
        <p:spPr>
          <a:xfrm>
            <a:off x="-307231" y="-85208"/>
            <a:ext cx="13465424" cy="1203227"/>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95" name="Title Text"/>
          <p:cNvSpPr txBox="1">
            <a:spLocks noGrp="1"/>
          </p:cNvSpPr>
          <p:nvPr>
            <p:ph type="title" hasCustomPrompt="1"/>
          </p:nvPr>
        </p:nvSpPr>
        <p:spPr>
          <a:xfrm>
            <a:off x="323131" y="135405"/>
            <a:ext cx="12204701" cy="762001"/>
          </a:xfrm>
          <a:prstGeom prst="rect">
            <a:avLst/>
          </a:prstGeom>
        </p:spPr>
        <p:txBody>
          <a:bodyPr/>
          <a:lstStyle>
            <a:lvl1pPr algn="ctr">
              <a:defRPr>
                <a:solidFill>
                  <a:srgbClr val="FFFFFF"/>
                </a:solidFill>
              </a:defRPr>
            </a:lvl1pPr>
          </a:lstStyle>
          <a:p>
            <a:r>
              <a:t>Title Text</a:t>
            </a:r>
          </a:p>
        </p:txBody>
      </p:sp>
      <p:sp>
        <p:nvSpPr>
          <p:cNvPr id="96" name="Body Level One…"/>
          <p:cNvSpPr txBox="1">
            <a:spLocks noGrp="1"/>
          </p:cNvSpPr>
          <p:nvPr>
            <p:ph type="body" idx="1" hasCustomPrompt="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97" name="Slide Number"/>
          <p:cNvSpPr txBox="1">
            <a:spLocks noGrp="1"/>
          </p:cNvSpPr>
          <p:nvPr>
            <p:ph type="sldNum" sz="quarter" idx="2"/>
          </p:nvPr>
        </p:nvSpPr>
        <p:spPr>
          <a:xfrm>
            <a:off x="6150367" y="9363418"/>
            <a:ext cx="706925" cy="323165"/>
          </a:xfrm>
          <a:prstGeom prst="rect">
            <a:avLst/>
          </a:prstGeom>
        </p:spPr>
        <p:txBody>
          <a:bodyPr/>
          <a:lstStyle>
            <a:lvl1pPr>
              <a:defRPr>
                <a:solidFill>
                  <a:srgbClr val="FFFFFF"/>
                </a:solidFill>
              </a:defRPr>
            </a:lvl1pPr>
          </a:lstStyle>
          <a:p>
            <a:fld id="{86CB4B4D-7CA3-9044-876B-883B54F8677D}" type="slidenum">
              <a:rPr lang="en-US" altLang="zh-CN" smtClean="0"/>
            </a:fld>
            <a:r>
              <a:rPr lang="en-US" altLang="zh-CN" dirty="0"/>
              <a:t>/15</a:t>
            </a:r>
            <a:endParaRPr dirty="0"/>
          </a:p>
        </p:txBody>
      </p:sp>
    </p:spTree>
  </p:cSld>
  <p:clrMapOvr>
    <a:masterClrMapping/>
  </p:clrMapOvr>
  <p:transition spd="med"/>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
    <p:spTree>
      <p:nvGrpSpPr>
        <p:cNvPr id="1" name=""/>
        <p:cNvGrpSpPr/>
        <p:nvPr/>
      </p:nvGrpSpPr>
      <p:grpSpPr>
        <a:xfrm>
          <a:off x="0" y="0"/>
          <a:ext cx="0" cy="0"/>
          <a:chOff x="0" y="0"/>
          <a:chExt cx="0" cy="0"/>
        </a:xfrm>
      </p:grpSpPr>
      <p:sp>
        <p:nvSpPr>
          <p:cNvPr id="104" name="Presenter: Guangxu Zhu"/>
          <p:cNvSpPr txBox="1"/>
          <p:nvPr userDrawn="1"/>
        </p:nvSpPr>
        <p:spPr>
          <a:xfrm>
            <a:off x="4546600" y="3945255"/>
            <a:ext cx="4090035" cy="537845"/>
          </a:xfrm>
          <a:prstGeom prst="rect">
            <a:avLst/>
          </a:prstGeom>
          <a:ln w="12700">
            <a:miter lim="400000"/>
          </a:ln>
        </p:spPr>
        <p:txBody>
          <a:bodyPr wrap="square" lIns="38100" tIns="38100" rIns="38100" bIns="38100">
            <a:spAutoFit/>
          </a:bodyPr>
          <a:lstStyle>
            <a:lvl1pPr>
              <a:defRPr sz="3000">
                <a:latin typeface="Helvetica Neue Light"/>
                <a:ea typeface="Helvetica Neue Light"/>
                <a:cs typeface="Helvetica Neue Light"/>
                <a:sym typeface="Helvetica Neue Light"/>
              </a:defRPr>
            </a:lvl1pPr>
          </a:lstStyle>
          <a:p>
            <a:r>
              <a:rPr dirty="0">
                <a:latin typeface="Helvetica" panose="020B0604020202020204" pitchFamily="34" charset="0"/>
                <a:cs typeface="Helvetica" panose="020B0604020202020204" pitchFamily="34" charset="0"/>
              </a:rPr>
              <a:t>Presenter: </a:t>
            </a:r>
            <a:r>
              <a:rPr lang="en-US" altLang="zh-CN" dirty="0">
                <a:latin typeface="Helvetica" panose="020B0604020202020204" pitchFamily="34" charset="0"/>
                <a:cs typeface="Helvetica" panose="020B0604020202020204" pitchFamily="34" charset="0"/>
              </a:rPr>
              <a:t>Zijian Zhao</a:t>
            </a:r>
            <a:endParaRPr dirty="0">
              <a:latin typeface="Helvetica" panose="020B0604020202020204" pitchFamily="34" charset="0"/>
              <a:cs typeface="Helvetica" panose="020B0604020202020204" pitchFamily="34" charset="0"/>
            </a:endParaRPr>
          </a:p>
        </p:txBody>
      </p:sp>
      <p:sp>
        <p:nvSpPr>
          <p:cNvPr id="106" name="Rectangle"/>
          <p:cNvSpPr/>
          <p:nvPr userDrawn="1"/>
        </p:nvSpPr>
        <p:spPr>
          <a:xfrm>
            <a:off x="-307231" y="-85208"/>
            <a:ext cx="13465424" cy="792015"/>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107" name="Title Text"/>
          <p:cNvSpPr txBox="1">
            <a:spLocks noGrp="1"/>
          </p:cNvSpPr>
          <p:nvPr>
            <p:ph type="title" hasCustomPrompt="1"/>
          </p:nvPr>
        </p:nvSpPr>
        <p:spPr>
          <a:xfrm>
            <a:off x="6350" y="2707279"/>
            <a:ext cx="12992100" cy="1001122"/>
          </a:xfrm>
          <a:prstGeom prst="rect">
            <a:avLst/>
          </a:prstGeom>
        </p:spPr>
        <p:txBody>
          <a:bodyPr anchor="b"/>
          <a:lstStyle>
            <a:lvl1pPr algn="ctr">
              <a:defRPr>
                <a:solidFill>
                  <a:srgbClr val="316AB5"/>
                </a:solidFill>
              </a:defRPr>
            </a:lvl1pPr>
          </a:lstStyle>
          <a:p>
            <a:r>
              <a:rPr dirty="0"/>
              <a:t>Title Text</a:t>
            </a:r>
            <a:endParaRPr dirty="0"/>
          </a:p>
        </p:txBody>
      </p:sp>
      <p:sp>
        <p:nvSpPr>
          <p:cNvPr id="108" name="Rectangle"/>
          <p:cNvSpPr/>
          <p:nvPr userDrawn="1"/>
        </p:nvSpPr>
        <p:spPr>
          <a:xfrm>
            <a:off x="447" y="9264341"/>
            <a:ext cx="13003907" cy="561066"/>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109" name="Line"/>
          <p:cNvSpPr/>
          <p:nvPr userDrawn="1"/>
        </p:nvSpPr>
        <p:spPr>
          <a:xfrm>
            <a:off x="-133842" y="3695700"/>
            <a:ext cx="13272483" cy="0"/>
          </a:xfrm>
          <a:prstGeom prst="line">
            <a:avLst/>
          </a:prstGeom>
          <a:ln w="25400">
            <a:solidFill>
              <a:srgbClr val="3169B5"/>
            </a:solidFill>
            <a:miter lim="400000"/>
          </a:ln>
        </p:spPr>
        <p:txBody>
          <a:bodyPr lIns="0" tIns="0" rIns="0" bIns="0"/>
          <a:lstStyle/>
          <a:p/>
        </p:txBody>
      </p:sp>
      <p:sp>
        <p:nvSpPr>
          <p:cNvPr id="111" name="Presentation at Globecom 2020, Dec. 2020"/>
          <p:cNvSpPr txBox="1"/>
          <p:nvPr userDrawn="1"/>
        </p:nvSpPr>
        <p:spPr>
          <a:xfrm>
            <a:off x="3895725" y="7981254"/>
            <a:ext cx="5213350" cy="470535"/>
          </a:xfrm>
          <a:prstGeom prst="rect">
            <a:avLst/>
          </a:prstGeom>
          <a:ln w="12700">
            <a:miter lim="400000"/>
          </a:ln>
        </p:spPr>
        <p:txBody>
          <a:bodyPr wrap="none" lIns="50800" tIns="50800" rIns="50800" bIns="50800" anchor="ctr">
            <a:spAutoFit/>
          </a:bodyPr>
          <a:lstStyle/>
          <a:p>
            <a:pPr algn="ctr"/>
            <a:r>
              <a:rPr dirty="0">
                <a:latin typeface="Helvetica" panose="020B0604020202020204" pitchFamily="34" charset="0"/>
                <a:cs typeface="Helvetica" panose="020B0604020202020204" pitchFamily="34" charset="0"/>
              </a:rPr>
              <a:t>Presentation at </a:t>
            </a:r>
            <a:r>
              <a:rPr lang="en-US" dirty="0">
                <a:latin typeface="Helvetica" panose="020B0604020202020204" pitchFamily="34" charset="0"/>
                <a:cs typeface="Helvetica" panose="020B0604020202020204" pitchFamily="34" charset="0"/>
              </a:rPr>
              <a:t>ACM ICMR</a:t>
            </a:r>
            <a:r>
              <a:rPr lang="en-US" dirty="0">
                <a:latin typeface="Helvetica" panose="020B0604020202020204" pitchFamily="34" charset="0"/>
                <a:cs typeface="Helvetica" panose="020B0604020202020204" pitchFamily="34" charset="0"/>
              </a:rPr>
              <a:t> 15</a:t>
            </a:r>
            <a:r>
              <a:rPr lang="en-US" baseline="30000" dirty="0">
                <a:latin typeface="Helvetica" panose="020B0604020202020204" pitchFamily="34" charset="0"/>
                <a:cs typeface="Helvetica" panose="020B0604020202020204" pitchFamily="34" charset="0"/>
              </a:rPr>
              <a:t>th</a:t>
            </a:r>
            <a:r>
              <a:rPr lang="en-US" dirty="0">
                <a:latin typeface="Helvetica" panose="020B0604020202020204" pitchFamily="34" charset="0"/>
                <a:cs typeface="Helvetica" panose="020B0604020202020204" pitchFamily="34" charset="0"/>
              </a:rPr>
              <a:t>, 2025</a:t>
            </a:r>
            <a:endParaRPr dirty="0">
              <a:latin typeface="Helvetica" panose="020B0604020202020204" pitchFamily="34" charset="0"/>
              <a:cs typeface="Helvetica" panose="020B0604020202020204" pitchFamily="34" charset="0"/>
            </a:endParaRPr>
          </a:p>
        </p:txBody>
      </p:sp>
      <p:sp>
        <p:nvSpPr>
          <p:cNvPr id="13" name="Shenzhen Research Institute of Big Data…"/>
          <p:cNvSpPr txBox="1"/>
          <p:nvPr userDrawn="1"/>
        </p:nvSpPr>
        <p:spPr>
          <a:xfrm>
            <a:off x="6214110" y="6986270"/>
            <a:ext cx="5923280" cy="541020"/>
          </a:xfrm>
          <a:prstGeom prst="rect">
            <a:avLst/>
          </a:prstGeom>
          <a:ln w="12700">
            <a:miter lim="400000"/>
          </a:ln>
        </p:spPr>
        <p:txBody>
          <a:bodyPr wrap="square" lIns="0" tIns="0" rIns="0" bIns="0">
            <a:spAutoFit/>
          </a:bodyPr>
          <a:lstStyle/>
          <a:p>
            <a:pPr algn="ctr">
              <a:lnSpc>
                <a:spcPct val="110000"/>
              </a:lnSpc>
              <a:defRPr b="1">
                <a:latin typeface="Helvetica"/>
                <a:ea typeface="Helvetica"/>
                <a:cs typeface="Helvetica"/>
                <a:sym typeface="Helvetica"/>
              </a:defRPr>
            </a:pPr>
            <a:r>
              <a:rPr lang="en-US" sz="1600" dirty="0"/>
              <a:t>The Hong Kong University of Science and Technology</a:t>
            </a:r>
            <a:endParaRPr lang="en-US" sz="1600" dirty="0"/>
          </a:p>
          <a:p>
            <a:pPr algn="ctr">
              <a:lnSpc>
                <a:spcPct val="110000"/>
              </a:lnSpc>
              <a:defRPr b="1">
                <a:latin typeface="Helvetica"/>
                <a:ea typeface="Helvetica"/>
                <a:cs typeface="Helvetica"/>
                <a:sym typeface="Helvetica"/>
              </a:defRPr>
            </a:pPr>
            <a:r>
              <a:rPr lang="en-US" altLang="zh-CN" sz="1600" dirty="0">
                <a:ea typeface="宋体" panose="02010600030101010101" pitchFamily="2" charset="-122"/>
              </a:rPr>
              <a:t>(HKUST)</a:t>
            </a:r>
            <a:endParaRPr lang="en-US" altLang="zh-CN" sz="1600" dirty="0">
              <a:ea typeface="宋体" panose="02010600030101010101" pitchFamily="2" charset="-122"/>
            </a:endParaRPr>
          </a:p>
        </p:txBody>
      </p:sp>
      <p:sp>
        <p:nvSpPr>
          <p:cNvPr id="113" name="Slide Number"/>
          <p:cNvSpPr txBox="1">
            <a:spLocks noGrp="1"/>
          </p:cNvSpPr>
          <p:nvPr>
            <p:ph type="sldNum" sz="quarter" idx="2"/>
          </p:nvPr>
        </p:nvSpPr>
        <p:spPr>
          <a:xfrm>
            <a:off x="12014200" y="9248775"/>
            <a:ext cx="340360" cy="342900"/>
          </a:xfrm>
          <a:prstGeom prst="rect">
            <a:avLst/>
          </a:prstGeom>
          <a:ln>
            <a:miter lim="400000"/>
          </a:ln>
        </p:spPr>
        <p:txBody>
          <a:bodyPr lIns="50800" tIns="50800" rIns="50800" bIns="50800" anchor="t">
            <a:noAutofit/>
          </a:bodyPr>
          <a:lstStyle>
            <a:lvl1pPr algn="r">
              <a:defRPr>
                <a:solidFill>
                  <a:srgbClr val="000000"/>
                </a:solidFill>
                <a:uFill>
                  <a:solidFill>
                    <a:srgbClr val="000000"/>
                  </a:solidFill>
                </a:uFill>
              </a:defRPr>
            </a:lvl1pPr>
          </a:lstStyle>
          <a:p>
            <a:fld id="{86CB4B4D-7CA3-9044-876B-883B54F8677D}" type="slidenum">
              <a:rPr/>
            </a:fld>
            <a:endParaRPr dirty="0"/>
          </a:p>
        </p:txBody>
      </p:sp>
      <p:sp>
        <p:nvSpPr>
          <p:cNvPr id="3" name="Shenzhen Research Institute of Big Data…"/>
          <p:cNvSpPr txBox="1"/>
          <p:nvPr userDrawn="1"/>
        </p:nvSpPr>
        <p:spPr>
          <a:xfrm>
            <a:off x="2595880" y="6986270"/>
            <a:ext cx="2360930" cy="541020"/>
          </a:xfrm>
          <a:prstGeom prst="rect">
            <a:avLst/>
          </a:prstGeom>
          <a:ln w="12700">
            <a:miter lim="400000"/>
          </a:ln>
        </p:spPr>
        <p:txBody>
          <a:bodyPr wrap="square" lIns="0" tIns="0" rIns="0" bIns="0">
            <a:spAutoFit/>
          </a:bodyPr>
          <a:lstStyle/>
          <a:p>
            <a:pPr algn="ctr">
              <a:lnSpc>
                <a:spcPct val="110000"/>
              </a:lnSpc>
              <a:defRPr b="1">
                <a:latin typeface="Helvetica"/>
                <a:ea typeface="Helvetica"/>
                <a:cs typeface="Helvetica"/>
                <a:sym typeface="Helvetica"/>
              </a:defRPr>
            </a:pPr>
            <a:r>
              <a:rPr lang="en-US" sz="1600" dirty="0"/>
              <a:t>Sun Yat-sen University</a:t>
            </a:r>
            <a:endParaRPr lang="en-US" sz="1600" dirty="0"/>
          </a:p>
          <a:p>
            <a:pPr algn="ctr">
              <a:lnSpc>
                <a:spcPct val="110000"/>
              </a:lnSpc>
              <a:defRPr b="1">
                <a:latin typeface="Helvetica"/>
                <a:ea typeface="Helvetica"/>
                <a:cs typeface="Helvetica"/>
                <a:sym typeface="Helvetica"/>
              </a:defRPr>
            </a:pPr>
            <a:r>
              <a:rPr lang="en-US" sz="1600" dirty="0"/>
              <a:t>(SYSU)</a:t>
            </a:r>
            <a:endParaRPr lang="en-US" sz="1600" dirty="0"/>
          </a:p>
        </p:txBody>
      </p:sp>
      <p:pic>
        <p:nvPicPr>
          <p:cNvPr id="4" name="图片 3" descr="SYSU"/>
          <p:cNvPicPr>
            <a:picLocks noChangeAspect="1"/>
          </p:cNvPicPr>
          <p:nvPr userDrawn="1"/>
        </p:nvPicPr>
        <p:blipFill>
          <a:blip r:embed="rId2"/>
          <a:stretch>
            <a:fillRect/>
          </a:stretch>
        </p:blipFill>
        <p:spPr>
          <a:xfrm>
            <a:off x="3007360" y="5202555"/>
            <a:ext cx="1539240" cy="1539240"/>
          </a:xfrm>
          <a:prstGeom prst="rect">
            <a:avLst/>
          </a:prstGeom>
        </p:spPr>
      </p:pic>
      <p:pic>
        <p:nvPicPr>
          <p:cNvPr id="6" name="图片 5"/>
          <p:cNvPicPr/>
          <p:nvPr/>
        </p:nvPicPr>
        <p:blipFill>
          <a:blip r:embed="rId3"/>
          <a:stretch>
            <a:fillRect/>
          </a:stretch>
        </p:blipFill>
        <p:spPr>
          <a:xfrm>
            <a:off x="8636635" y="5202555"/>
            <a:ext cx="1078230" cy="1539240"/>
          </a:xfrm>
          <a:prstGeom prst="rect">
            <a:avLst/>
          </a:prstGeom>
        </p:spPr>
      </p:pic>
    </p:spTree>
  </p:cSld>
  <p:clrMapOvr>
    <a:masterClrMapping/>
  </p:clrMapOvr>
  <p:transition spd="med"/>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0"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6.xml"/><Relationship Id="rId6" Type="http://schemas.openxmlformats.org/officeDocument/2006/relationships/slideLayout" Target="../slideLayouts/slideLayout15.xml"/><Relationship Id="rId5" Type="http://schemas.openxmlformats.org/officeDocument/2006/relationships/slideLayout" Target="../slideLayouts/slideLayout14.xml"/><Relationship Id="rId4" Type="http://schemas.openxmlformats.org/officeDocument/2006/relationships/slideLayout" Target="../slideLayouts/slideLayout13.xml"/><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s>
</file>

<file path=ppt/slideMasters/_rels/slideMaster3.xml.rels><?xml version="1.0" encoding="UTF-8" standalone="yes"?>
<Relationships xmlns="http://schemas.openxmlformats.org/package/2006/relationships"><Relationship Id="rId9" Type="http://schemas.openxmlformats.org/officeDocument/2006/relationships/theme" Target="../theme/theme3.xml"/><Relationship Id="rId8" Type="http://schemas.openxmlformats.org/officeDocument/2006/relationships/vmlDrawing" Target="../drawings/vmlDrawing1.vml"/><Relationship Id="rId7" Type="http://schemas.openxmlformats.org/officeDocument/2006/relationships/image" Target="../media/image7.jpeg"/><Relationship Id="rId6" Type="http://schemas.openxmlformats.org/officeDocument/2006/relationships/image" Target="../media/image6.emf"/><Relationship Id="rId5" Type="http://schemas.openxmlformats.org/officeDocument/2006/relationships/oleObject" Target="../embeddings/oleObject1.bin"/><Relationship Id="rId4" Type="http://schemas.openxmlformats.org/officeDocument/2006/relationships/tags" Target="../tags/tag1.xml"/><Relationship Id="rId3" Type="http://schemas.openxmlformats.org/officeDocument/2006/relationships/slideLayout" Target="../slideLayouts/slideLayout19.xml"/><Relationship Id="rId2" Type="http://schemas.openxmlformats.org/officeDocument/2006/relationships/slideLayout" Target="../slideLayouts/slideLayout18.xml"/><Relationship Id="rId1"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04842" y="698475"/>
            <a:ext cx="12204701" cy="762001"/>
          </a:xfrm>
          <a:prstGeom prst="rect">
            <a:avLst/>
          </a:prstGeom>
          <a:ln w="12700"/>
        </p:spPr>
        <p:txBody>
          <a:bodyPr lIns="38100" tIns="38100" rIns="38100" bIns="38100" anchor="ctr"/>
          <a:lstStyle/>
          <a:p>
            <a:r>
              <a:t>Title Text</a:t>
            </a:r>
          </a:p>
        </p:txBody>
      </p:sp>
      <p:sp>
        <p:nvSpPr>
          <p:cNvPr id="3" name="Body Level One…"/>
          <p:cNvSpPr txBox="1">
            <a:spLocks noGrp="1"/>
          </p:cNvSpPr>
          <p:nvPr>
            <p:ph type="body" idx="1"/>
          </p:nvPr>
        </p:nvSpPr>
        <p:spPr>
          <a:xfrm>
            <a:off x="1181099" y="2095476"/>
            <a:ext cx="10909301" cy="6908801"/>
          </a:xfrm>
          <a:prstGeom prst="rect">
            <a:avLst/>
          </a:prstGeom>
          <a:ln w="12700">
            <a:miter lim="400000"/>
          </a:ln>
        </p:spPr>
        <p:txBody>
          <a:bodyPr lIns="38100" tIns="38100" rIns="38100" bIns="38100"/>
          <a:lstStyle>
            <a:lvl2pPr marL="711200" indent="-254000">
              <a:spcBef>
                <a:spcPts val="1400"/>
              </a:spcBef>
              <a:buSzPct val="117000"/>
              <a:defRPr sz="2400"/>
            </a:lvl2pPr>
            <a:lvl3pPr marL="1143000" indent="-228600">
              <a:spcBef>
                <a:spcPts val="600"/>
              </a:spcBef>
              <a:buClr>
                <a:srgbClr val="232323"/>
              </a:buClr>
              <a:defRPr sz="2400">
                <a:solidFill>
                  <a:srgbClr val="53585F"/>
                </a:solidFill>
                <a:uFill>
                  <a:solidFill>
                    <a:srgbClr val="CE1C00"/>
                  </a:solidFill>
                </a:uFill>
                <a:latin typeface="Calibri" panose="020F0502020204030204"/>
                <a:ea typeface="Calibri" panose="020F0502020204030204"/>
                <a:cs typeface="Calibri" panose="020F0502020204030204"/>
                <a:sym typeface="Calibri" panose="020F0502020204030204"/>
              </a:defRPr>
            </a:lvl3pPr>
            <a:lvl4pPr marL="1600200" indent="-228600" algn="l">
              <a:spcBef>
                <a:spcPts val="800"/>
              </a:spcBef>
              <a:buClr>
                <a:srgbClr val="D4945E"/>
              </a:buClr>
              <a:buFont typeface="Arial" panose="020B0604020202020204"/>
              <a:defRPr sz="1800">
                <a:solidFill>
                  <a:srgbClr val="000000"/>
                </a:solidFill>
                <a:uFill>
                  <a:solidFill>
                    <a:srgbClr val="000000"/>
                  </a:solidFill>
                </a:uFill>
                <a:latin typeface="Georgia" panose="02040502050405020303"/>
                <a:ea typeface="Georgia" panose="02040502050405020303"/>
                <a:cs typeface="Georgia" panose="02040502050405020303"/>
                <a:sym typeface="Georgia" panose="02040502050405020303"/>
              </a:defRPr>
            </a:lvl4pPr>
            <a:lvl5pPr marL="2057400" indent="-228600" algn="l">
              <a:spcBef>
                <a:spcPts val="600"/>
              </a:spcBef>
              <a:buClr>
                <a:srgbClr val="553F2C"/>
              </a:buClr>
              <a:buFont typeface="Arial" panose="020B0604020202020204"/>
              <a:defRPr sz="1800">
                <a:solidFill>
                  <a:srgbClr val="000000"/>
                </a:solidFill>
                <a:uFill>
                  <a:solidFill>
                    <a:srgbClr val="000000"/>
                  </a:solidFill>
                </a:uFill>
                <a:latin typeface="Georgia" panose="02040502050405020303"/>
                <a:ea typeface="Georgia" panose="02040502050405020303"/>
                <a:cs typeface="Georgia" panose="02040502050405020303"/>
                <a:sym typeface="Georgia" panose="02040502050405020303"/>
              </a:defRPr>
            </a:lvl5p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6346368" y="9366250"/>
            <a:ext cx="314921" cy="317501"/>
          </a:xfrm>
          <a:prstGeom prst="rect">
            <a:avLst/>
          </a:prstGeom>
          <a:ln w="12700"/>
        </p:spPr>
        <p:txBody>
          <a:bodyPr wrap="none" lIns="38100" tIns="38100" rIns="38100" bIns="38100" anchor="ctr">
            <a:spAutoFit/>
          </a:bodyPr>
          <a:lstStyle>
            <a:lvl1pPr>
              <a:buClrTx/>
              <a:defRPr sz="1600">
                <a:solidFill>
                  <a:srgbClr val="929292"/>
                </a:solidFill>
                <a:uFill>
                  <a:solidFill>
                    <a:srgbClr val="929292"/>
                  </a:solidFill>
                </a:uFill>
              </a:defRPr>
            </a:lvl1pPr>
          </a:lstStyle>
          <a:p>
            <a:fld id="{86CB4B4D-7CA3-9044-876B-883B54F8677D}" type="slidenum">
              <a:rPr/>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spd="med"/>
  <p:hf hdr="0" ftr="0" dt="0"/>
  <p:txStyles>
    <p:titleStyle>
      <a:lvl1pPr marL="0" marR="0" indent="0" algn="l" defTabSz="1295400" rtl="0" latinLnBrk="0">
        <a:lnSpc>
          <a:spcPct val="100000"/>
        </a:lnSpc>
        <a:spcBef>
          <a:spcPts val="0"/>
        </a:spcBef>
        <a:spcAft>
          <a:spcPts val="0"/>
        </a:spcAft>
        <a:buClrTx/>
        <a:buSzTx/>
        <a:buFontTx/>
        <a:buNone/>
        <a:defRPr sz="4000" b="0" i="0" u="none" strike="noStrike" cap="none" spc="125" baseline="0">
          <a:ln>
            <a:noFill/>
          </a:ln>
          <a:solidFill>
            <a:schemeClr val="accent5"/>
          </a:solidFill>
          <a:uFill>
            <a:solidFill>
              <a:srgbClr val="5C0700"/>
            </a:solidFill>
          </a:uFill>
          <a:latin typeface="+mn-lt"/>
          <a:ea typeface="+mn-ea"/>
          <a:cs typeface="+mn-cs"/>
          <a:sym typeface="Helvetica Light"/>
        </a:defRPr>
      </a:lvl1pPr>
      <a:lvl2pPr marL="0" marR="0" indent="228600" algn="l" defTabSz="1295400" rtl="0" latinLnBrk="0">
        <a:lnSpc>
          <a:spcPct val="100000"/>
        </a:lnSpc>
        <a:spcBef>
          <a:spcPts val="0"/>
        </a:spcBef>
        <a:spcAft>
          <a:spcPts val="0"/>
        </a:spcAft>
        <a:buClrTx/>
        <a:buSzTx/>
        <a:buFontTx/>
        <a:buNone/>
        <a:defRPr sz="4000" b="0" i="0" u="none" strike="noStrike" cap="none" spc="125" baseline="0">
          <a:ln>
            <a:noFill/>
          </a:ln>
          <a:solidFill>
            <a:schemeClr val="accent5"/>
          </a:solidFill>
          <a:uFill>
            <a:solidFill>
              <a:srgbClr val="5C0700"/>
            </a:solidFill>
          </a:uFill>
          <a:latin typeface="+mn-lt"/>
          <a:ea typeface="+mn-ea"/>
          <a:cs typeface="+mn-cs"/>
          <a:sym typeface="Helvetica Light"/>
        </a:defRPr>
      </a:lvl2pPr>
      <a:lvl3pPr marL="0" marR="0" indent="457200" algn="l" defTabSz="1295400" rtl="0" latinLnBrk="0">
        <a:lnSpc>
          <a:spcPct val="100000"/>
        </a:lnSpc>
        <a:spcBef>
          <a:spcPts val="0"/>
        </a:spcBef>
        <a:spcAft>
          <a:spcPts val="0"/>
        </a:spcAft>
        <a:buClrTx/>
        <a:buSzTx/>
        <a:buFontTx/>
        <a:buNone/>
        <a:defRPr sz="4000" b="0" i="0" u="none" strike="noStrike" cap="none" spc="125" baseline="0">
          <a:ln>
            <a:noFill/>
          </a:ln>
          <a:solidFill>
            <a:schemeClr val="accent5"/>
          </a:solidFill>
          <a:uFill>
            <a:solidFill>
              <a:srgbClr val="5C0700"/>
            </a:solidFill>
          </a:uFill>
          <a:latin typeface="+mn-lt"/>
          <a:ea typeface="+mn-ea"/>
          <a:cs typeface="+mn-cs"/>
          <a:sym typeface="Helvetica Light"/>
        </a:defRPr>
      </a:lvl3pPr>
      <a:lvl4pPr marL="0" marR="0" indent="685800" algn="l" defTabSz="1295400" rtl="0" latinLnBrk="0">
        <a:lnSpc>
          <a:spcPct val="100000"/>
        </a:lnSpc>
        <a:spcBef>
          <a:spcPts val="0"/>
        </a:spcBef>
        <a:spcAft>
          <a:spcPts val="0"/>
        </a:spcAft>
        <a:buClrTx/>
        <a:buSzTx/>
        <a:buFontTx/>
        <a:buNone/>
        <a:defRPr sz="4000" b="0" i="0" u="none" strike="noStrike" cap="none" spc="125" baseline="0">
          <a:ln>
            <a:noFill/>
          </a:ln>
          <a:solidFill>
            <a:schemeClr val="accent5"/>
          </a:solidFill>
          <a:uFill>
            <a:solidFill>
              <a:srgbClr val="5C0700"/>
            </a:solidFill>
          </a:uFill>
          <a:latin typeface="+mn-lt"/>
          <a:ea typeface="+mn-ea"/>
          <a:cs typeface="+mn-cs"/>
          <a:sym typeface="Helvetica Light"/>
        </a:defRPr>
      </a:lvl4pPr>
      <a:lvl5pPr marL="0" marR="0" indent="914400" algn="l" defTabSz="1295400" rtl="0" latinLnBrk="0">
        <a:lnSpc>
          <a:spcPct val="100000"/>
        </a:lnSpc>
        <a:spcBef>
          <a:spcPts val="0"/>
        </a:spcBef>
        <a:spcAft>
          <a:spcPts val="0"/>
        </a:spcAft>
        <a:buClrTx/>
        <a:buSzTx/>
        <a:buFontTx/>
        <a:buNone/>
        <a:defRPr sz="4000" b="0" i="0" u="none" strike="noStrike" cap="none" spc="125" baseline="0">
          <a:ln>
            <a:noFill/>
          </a:ln>
          <a:solidFill>
            <a:schemeClr val="accent5"/>
          </a:solidFill>
          <a:uFill>
            <a:solidFill>
              <a:srgbClr val="5C0700"/>
            </a:solidFill>
          </a:uFill>
          <a:latin typeface="+mn-lt"/>
          <a:ea typeface="+mn-ea"/>
          <a:cs typeface="+mn-cs"/>
          <a:sym typeface="Helvetica Light"/>
        </a:defRPr>
      </a:lvl5pPr>
      <a:lvl6pPr marL="0" marR="0" indent="1143000" algn="l" defTabSz="1295400" rtl="0" latinLnBrk="0">
        <a:lnSpc>
          <a:spcPct val="100000"/>
        </a:lnSpc>
        <a:spcBef>
          <a:spcPts val="0"/>
        </a:spcBef>
        <a:spcAft>
          <a:spcPts val="0"/>
        </a:spcAft>
        <a:buClrTx/>
        <a:buSzTx/>
        <a:buFontTx/>
        <a:buNone/>
        <a:defRPr sz="4000" b="0" i="0" u="none" strike="noStrike" cap="none" spc="125" baseline="0">
          <a:ln>
            <a:noFill/>
          </a:ln>
          <a:solidFill>
            <a:schemeClr val="accent5"/>
          </a:solidFill>
          <a:uFill>
            <a:solidFill>
              <a:srgbClr val="5C0700"/>
            </a:solidFill>
          </a:uFill>
          <a:latin typeface="+mn-lt"/>
          <a:ea typeface="+mn-ea"/>
          <a:cs typeface="+mn-cs"/>
          <a:sym typeface="Helvetica Light"/>
        </a:defRPr>
      </a:lvl6pPr>
      <a:lvl7pPr marL="0" marR="0" indent="1371600" algn="l" defTabSz="1295400" rtl="0" latinLnBrk="0">
        <a:lnSpc>
          <a:spcPct val="100000"/>
        </a:lnSpc>
        <a:spcBef>
          <a:spcPts val="0"/>
        </a:spcBef>
        <a:spcAft>
          <a:spcPts val="0"/>
        </a:spcAft>
        <a:buClrTx/>
        <a:buSzTx/>
        <a:buFontTx/>
        <a:buNone/>
        <a:defRPr sz="4000" b="0" i="0" u="none" strike="noStrike" cap="none" spc="125" baseline="0">
          <a:ln>
            <a:noFill/>
          </a:ln>
          <a:solidFill>
            <a:schemeClr val="accent5"/>
          </a:solidFill>
          <a:uFill>
            <a:solidFill>
              <a:srgbClr val="5C0700"/>
            </a:solidFill>
          </a:uFill>
          <a:latin typeface="+mn-lt"/>
          <a:ea typeface="+mn-ea"/>
          <a:cs typeface="+mn-cs"/>
          <a:sym typeface="Helvetica Light"/>
        </a:defRPr>
      </a:lvl7pPr>
      <a:lvl8pPr marL="0" marR="0" indent="1600200" algn="l" defTabSz="1295400" rtl="0" latinLnBrk="0">
        <a:lnSpc>
          <a:spcPct val="100000"/>
        </a:lnSpc>
        <a:spcBef>
          <a:spcPts val="0"/>
        </a:spcBef>
        <a:spcAft>
          <a:spcPts val="0"/>
        </a:spcAft>
        <a:buClrTx/>
        <a:buSzTx/>
        <a:buFontTx/>
        <a:buNone/>
        <a:defRPr sz="4000" b="0" i="0" u="none" strike="noStrike" cap="none" spc="125" baseline="0">
          <a:ln>
            <a:noFill/>
          </a:ln>
          <a:solidFill>
            <a:schemeClr val="accent5"/>
          </a:solidFill>
          <a:uFill>
            <a:solidFill>
              <a:srgbClr val="5C0700"/>
            </a:solidFill>
          </a:uFill>
          <a:latin typeface="+mn-lt"/>
          <a:ea typeface="+mn-ea"/>
          <a:cs typeface="+mn-cs"/>
          <a:sym typeface="Helvetica Light"/>
        </a:defRPr>
      </a:lvl8pPr>
      <a:lvl9pPr marL="0" marR="0" indent="1828800" algn="l" defTabSz="1295400" rtl="0" latinLnBrk="0">
        <a:lnSpc>
          <a:spcPct val="100000"/>
        </a:lnSpc>
        <a:spcBef>
          <a:spcPts val="0"/>
        </a:spcBef>
        <a:spcAft>
          <a:spcPts val="0"/>
        </a:spcAft>
        <a:buClrTx/>
        <a:buSzTx/>
        <a:buFontTx/>
        <a:buNone/>
        <a:defRPr sz="4000" b="0" i="0" u="none" strike="noStrike" cap="none" spc="125" baseline="0">
          <a:ln>
            <a:noFill/>
          </a:ln>
          <a:solidFill>
            <a:schemeClr val="accent5"/>
          </a:solidFill>
          <a:uFill>
            <a:solidFill>
              <a:srgbClr val="5C0700"/>
            </a:solidFill>
          </a:uFill>
          <a:latin typeface="+mn-lt"/>
          <a:ea typeface="+mn-ea"/>
          <a:cs typeface="+mn-cs"/>
          <a:sym typeface="Helvetica Light"/>
        </a:defRPr>
      </a:lvl9pPr>
    </p:titleStyle>
    <p:bodyStyle>
      <a:lvl1pPr marL="254000" marR="0" indent="-254000" algn="just" defTabSz="1295400" latinLnBrk="0">
        <a:lnSpc>
          <a:spcPct val="120000"/>
        </a:lnSpc>
        <a:spcBef>
          <a:spcPts val="2000"/>
        </a:spcBef>
        <a:spcAft>
          <a:spcPts val="0"/>
        </a:spcAft>
        <a:buClrTx/>
        <a:buSzPct val="13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1pPr>
      <a:lvl2pPr marL="753745" marR="0" indent="-296545" algn="just" defTabSz="1295400" latinLnBrk="0">
        <a:lnSpc>
          <a:spcPct val="120000"/>
        </a:lnSpc>
        <a:spcBef>
          <a:spcPts val="2000"/>
        </a:spcBef>
        <a:spcAft>
          <a:spcPts val="0"/>
        </a:spcAft>
        <a:buClrTx/>
        <a:buSzPct val="125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2pPr>
      <a:lvl3pPr marL="1270000" marR="0" indent="-355600" algn="just" defTabSz="1295400" latinLnBrk="0">
        <a:lnSpc>
          <a:spcPct val="120000"/>
        </a:lnSpc>
        <a:spcBef>
          <a:spcPts val="2000"/>
        </a:spcBef>
        <a:spcAft>
          <a:spcPts val="0"/>
        </a:spcAft>
        <a:buClrTx/>
        <a:buSzPct val="100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3pPr>
      <a:lvl4pPr marL="1727200" marR="0" indent="-355600" algn="just" defTabSz="1295400" latinLnBrk="0">
        <a:lnSpc>
          <a:spcPct val="120000"/>
        </a:lnSpc>
        <a:spcBef>
          <a:spcPts val="2000"/>
        </a:spcBef>
        <a:spcAft>
          <a:spcPts val="0"/>
        </a:spcAft>
        <a:buClrTx/>
        <a:buSzPct val="100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4pPr>
      <a:lvl5pPr marL="2184400" marR="0" indent="-355600" algn="just" defTabSz="1295400" latinLnBrk="0">
        <a:lnSpc>
          <a:spcPct val="120000"/>
        </a:lnSpc>
        <a:spcBef>
          <a:spcPts val="2000"/>
        </a:spcBef>
        <a:spcAft>
          <a:spcPts val="0"/>
        </a:spcAft>
        <a:buClrTx/>
        <a:buSzPct val="100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5pPr>
      <a:lvl6pPr marL="3340100" marR="0" indent="-889000" algn="just" defTabSz="1295400" latinLnBrk="0">
        <a:lnSpc>
          <a:spcPct val="120000"/>
        </a:lnSpc>
        <a:spcBef>
          <a:spcPts val="2000"/>
        </a:spcBef>
        <a:spcAft>
          <a:spcPts val="0"/>
        </a:spcAft>
        <a:buClrTx/>
        <a:buSzPct val="17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6pPr>
      <a:lvl7pPr marL="3695700" marR="0" indent="-889000" algn="just" defTabSz="1295400" latinLnBrk="0">
        <a:lnSpc>
          <a:spcPct val="120000"/>
        </a:lnSpc>
        <a:spcBef>
          <a:spcPts val="2000"/>
        </a:spcBef>
        <a:spcAft>
          <a:spcPts val="0"/>
        </a:spcAft>
        <a:buClrTx/>
        <a:buSzPct val="17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7pPr>
      <a:lvl8pPr marL="4051300" marR="0" indent="-889000" algn="just" defTabSz="1295400" latinLnBrk="0">
        <a:lnSpc>
          <a:spcPct val="120000"/>
        </a:lnSpc>
        <a:spcBef>
          <a:spcPts val="2000"/>
        </a:spcBef>
        <a:spcAft>
          <a:spcPts val="0"/>
        </a:spcAft>
        <a:buClrTx/>
        <a:buSzPct val="17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8pPr>
      <a:lvl9pPr marL="4406900" marR="0" indent="-889000" algn="just" defTabSz="1295400" latinLnBrk="0">
        <a:lnSpc>
          <a:spcPct val="120000"/>
        </a:lnSpc>
        <a:spcBef>
          <a:spcPts val="2000"/>
        </a:spcBef>
        <a:spcAft>
          <a:spcPts val="0"/>
        </a:spcAft>
        <a:buClrTx/>
        <a:buSzPct val="17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9pPr>
    </p:bodyStyle>
    <p:otherStyle>
      <a:lvl1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1pPr>
      <a:lvl2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2pPr>
      <a:lvl3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3pPr>
      <a:lvl4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4pPr>
      <a:lvl5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5pPr>
      <a:lvl6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6pPr>
      <a:lvl7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7pPr>
      <a:lvl8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8pPr>
      <a:lvl9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Rectangle"/>
          <p:cNvSpPr/>
          <p:nvPr/>
        </p:nvSpPr>
        <p:spPr>
          <a:xfrm>
            <a:off x="-2431" y="9257881"/>
            <a:ext cx="13465424" cy="534238"/>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3" name="Rectangle"/>
          <p:cNvSpPr/>
          <p:nvPr/>
        </p:nvSpPr>
        <p:spPr>
          <a:xfrm>
            <a:off x="-307231" y="-85208"/>
            <a:ext cx="13465424" cy="1203227"/>
          </a:xfrm>
          <a:prstGeom prst="rect">
            <a:avLst/>
          </a:prstGeom>
          <a:solidFill>
            <a:srgbClr val="3169B5"/>
          </a:solidFill>
          <a:ln w="12700">
            <a:miter lim="400000"/>
          </a:ln>
          <a:effectLst>
            <a:outerShdw blurRad="63500" dist="25400" dir="5400000" rotWithShape="0">
              <a:srgbClr val="000000">
                <a:alpha val="50000"/>
              </a:srgbClr>
            </a:outerShdw>
          </a:effectLst>
        </p:spPr>
        <p:txBody>
          <a:bodyPr lIns="0" tIns="0" rIns="0" bIns="0" anchor="ctr"/>
          <a:lstStyle/>
          <a:p/>
        </p:txBody>
      </p:sp>
      <p:sp>
        <p:nvSpPr>
          <p:cNvPr id="4" name="Slide Number"/>
          <p:cNvSpPr txBox="1">
            <a:spLocks noGrp="1"/>
          </p:cNvSpPr>
          <p:nvPr>
            <p:ph type="sldNum" sz="quarter" idx="2"/>
          </p:nvPr>
        </p:nvSpPr>
        <p:spPr>
          <a:xfrm>
            <a:off x="6150367" y="9363418"/>
            <a:ext cx="706925" cy="323165"/>
          </a:xfrm>
          <a:prstGeom prst="rect">
            <a:avLst/>
          </a:prstGeom>
          <a:ln w="12700"/>
        </p:spPr>
        <p:txBody>
          <a:bodyPr wrap="none" lIns="38100" tIns="38100" rIns="38100" bIns="38100" anchor="ctr">
            <a:spAutoFit/>
          </a:bodyPr>
          <a:lstStyle>
            <a:lvl1pPr>
              <a:buClrTx/>
              <a:defRPr sz="1600">
                <a:solidFill>
                  <a:srgbClr val="FFFFFF"/>
                </a:solidFill>
                <a:uFill>
                  <a:solidFill>
                    <a:srgbClr val="929292"/>
                  </a:solidFill>
                </a:uFill>
              </a:defRPr>
            </a:lvl1pPr>
          </a:lstStyle>
          <a:p>
            <a:fld id="{86CB4B4D-7CA3-9044-876B-883B54F8677D}" type="slidenum">
              <a:rPr lang="en-US" altLang="zh-CN" smtClean="0"/>
            </a:fld>
            <a:r>
              <a:rPr lang="en-US" altLang="zh-CN" dirty="0"/>
              <a:t>/15</a:t>
            </a:r>
            <a:endParaRPr dirty="0"/>
          </a:p>
        </p:txBody>
      </p:sp>
      <p:sp>
        <p:nvSpPr>
          <p:cNvPr id="5" name="Title Text"/>
          <p:cNvSpPr txBox="1">
            <a:spLocks noGrp="1"/>
          </p:cNvSpPr>
          <p:nvPr>
            <p:ph type="title"/>
          </p:nvPr>
        </p:nvSpPr>
        <p:spPr>
          <a:xfrm>
            <a:off x="323131" y="135405"/>
            <a:ext cx="12204701" cy="762001"/>
          </a:xfrm>
          <a:prstGeom prst="rect">
            <a:avLst/>
          </a:prstGeom>
          <a:ln w="12700"/>
        </p:spPr>
        <p:txBody>
          <a:bodyPr lIns="38100" tIns="38100" rIns="38100" bIns="38100" anchor="ctr"/>
          <a:lstStyle/>
          <a:p>
            <a:r>
              <a:t>Title Text</a:t>
            </a:r>
          </a:p>
        </p:txBody>
      </p:sp>
      <p:sp>
        <p:nvSpPr>
          <p:cNvPr id="6" name="Body Level One…"/>
          <p:cNvSpPr txBox="1">
            <a:spLocks noGrp="1"/>
          </p:cNvSpPr>
          <p:nvPr>
            <p:ph type="body" idx="1"/>
          </p:nvPr>
        </p:nvSpPr>
        <p:spPr>
          <a:xfrm>
            <a:off x="1275631" y="1973746"/>
            <a:ext cx="10909301" cy="6908801"/>
          </a:xfrm>
          <a:prstGeom prst="rect">
            <a:avLst/>
          </a:prstGeom>
          <a:ln w="12700">
            <a:miter lim="400000"/>
          </a:ln>
        </p:spPr>
        <p:txBody>
          <a:bodyPr lIns="38100" tIns="38100" rIns="38100" bIns="38100"/>
          <a:lstStyle>
            <a:lvl2pPr marL="711200" indent="-254000">
              <a:spcBef>
                <a:spcPts val="1400"/>
              </a:spcBef>
              <a:buSzPct val="117000"/>
              <a:defRPr sz="2400"/>
            </a:lvl2pPr>
            <a:lvl3pPr marL="1143000" indent="-228600">
              <a:spcBef>
                <a:spcPts val="600"/>
              </a:spcBef>
              <a:buClr>
                <a:srgbClr val="232323"/>
              </a:buClr>
              <a:defRPr sz="2400">
                <a:solidFill>
                  <a:srgbClr val="53585F"/>
                </a:solidFill>
                <a:uFill>
                  <a:solidFill>
                    <a:srgbClr val="CE1C00"/>
                  </a:solidFill>
                </a:uFill>
                <a:latin typeface="Calibri" panose="020F0502020204030204"/>
                <a:ea typeface="Calibri" panose="020F0502020204030204"/>
                <a:cs typeface="Calibri" panose="020F0502020204030204"/>
                <a:sym typeface="Calibri" panose="020F0502020204030204"/>
              </a:defRPr>
            </a:lvl3pPr>
            <a:lvl4pPr marL="1600200" indent="-228600" algn="l">
              <a:spcBef>
                <a:spcPts val="800"/>
              </a:spcBef>
              <a:buClr>
                <a:srgbClr val="D4945E"/>
              </a:buClr>
              <a:buFont typeface="Arial" panose="020B0604020202020204"/>
              <a:defRPr sz="1800">
                <a:solidFill>
                  <a:srgbClr val="000000"/>
                </a:solidFill>
                <a:uFill>
                  <a:solidFill>
                    <a:srgbClr val="000000"/>
                  </a:solidFill>
                </a:uFill>
                <a:latin typeface="Georgia" panose="02040502050405020303"/>
                <a:ea typeface="Georgia" panose="02040502050405020303"/>
                <a:cs typeface="Georgia" panose="02040502050405020303"/>
                <a:sym typeface="Georgia" panose="02040502050405020303"/>
              </a:defRPr>
            </a:lvl4pPr>
            <a:lvl5pPr marL="2057400" indent="-228600" algn="l">
              <a:spcBef>
                <a:spcPts val="600"/>
              </a:spcBef>
              <a:buClr>
                <a:srgbClr val="553F2C"/>
              </a:buClr>
              <a:buFont typeface="Arial" panose="020B0604020202020204"/>
              <a:defRPr sz="1800">
                <a:solidFill>
                  <a:srgbClr val="000000"/>
                </a:solidFill>
                <a:uFill>
                  <a:solidFill>
                    <a:srgbClr val="000000"/>
                  </a:solidFill>
                </a:uFill>
                <a:latin typeface="Georgia" panose="02040502050405020303"/>
                <a:ea typeface="Georgia" panose="02040502050405020303"/>
                <a:cs typeface="Georgia" panose="02040502050405020303"/>
                <a:sym typeface="Georgia" panose="02040502050405020303"/>
              </a:defRPr>
            </a:lvl5pPr>
          </a:lstStyle>
          <a:p>
            <a:r>
              <a:rPr dirty="0"/>
              <a:t>Body Level One</a:t>
            </a:r>
            <a:endParaRPr dirty="0"/>
          </a:p>
          <a:p>
            <a:pPr lvl="1"/>
            <a:r>
              <a:rPr dirty="0"/>
              <a:t>Body Level Two</a:t>
            </a:r>
            <a:endParaRPr dirty="0"/>
          </a:p>
          <a:p>
            <a:pPr lvl="2"/>
            <a:r>
              <a:rPr dirty="0"/>
              <a:t>Body Level Three</a:t>
            </a:r>
            <a:endParaRPr dirty="0"/>
          </a:p>
          <a:p>
            <a:pPr lvl="3"/>
            <a:r>
              <a:rPr dirty="0"/>
              <a:t>Body Level Four</a:t>
            </a:r>
            <a:endParaRPr dirty="0"/>
          </a:p>
          <a:p>
            <a:pPr lvl="4"/>
            <a:r>
              <a:rPr dirty="0"/>
              <a:t>Body Level Five</a:t>
            </a:r>
            <a:endParaRPr dirty="0"/>
          </a:p>
        </p:txBody>
      </p:sp>
    </p:spTree>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Lst>
  <p:transition spd="med"/>
  <p:hf hdr="0" ftr="0" dt="0"/>
  <p:txStyles>
    <p:titleStyle>
      <a:lvl1pPr marL="0" marR="0" indent="0" algn="ctr" defTabSz="1295400" latinLnBrk="0">
        <a:lnSpc>
          <a:spcPct val="100000"/>
        </a:lnSpc>
        <a:spcBef>
          <a:spcPts val="0"/>
        </a:spcBef>
        <a:spcAft>
          <a:spcPts val="0"/>
        </a:spcAft>
        <a:buClrTx/>
        <a:buSzTx/>
        <a:buFontTx/>
        <a:buNone/>
        <a:defRPr sz="4000" b="0" i="0" u="none" strike="noStrike" cap="none" spc="125" baseline="0">
          <a:ln>
            <a:noFill/>
          </a:ln>
          <a:solidFill>
            <a:srgbClr val="FFFFFF"/>
          </a:solidFill>
          <a:uFill>
            <a:solidFill>
              <a:srgbClr val="5C0700"/>
            </a:solidFill>
          </a:uFill>
          <a:latin typeface="+mn-lt"/>
          <a:ea typeface="+mn-ea"/>
          <a:cs typeface="+mn-cs"/>
          <a:sym typeface="Helvetica Light"/>
        </a:defRPr>
      </a:lvl1pPr>
      <a:lvl2pPr marL="0" marR="0" indent="228600" algn="ctr" defTabSz="1295400" latinLnBrk="0">
        <a:lnSpc>
          <a:spcPct val="100000"/>
        </a:lnSpc>
        <a:spcBef>
          <a:spcPts val="0"/>
        </a:spcBef>
        <a:spcAft>
          <a:spcPts val="0"/>
        </a:spcAft>
        <a:buClrTx/>
        <a:buSzTx/>
        <a:buFontTx/>
        <a:buNone/>
        <a:defRPr sz="4000" b="0" i="0" u="none" strike="noStrike" cap="none" spc="125" baseline="0">
          <a:ln>
            <a:noFill/>
          </a:ln>
          <a:solidFill>
            <a:srgbClr val="FFFFFF"/>
          </a:solidFill>
          <a:uFill>
            <a:solidFill>
              <a:srgbClr val="5C0700"/>
            </a:solidFill>
          </a:uFill>
          <a:latin typeface="+mn-lt"/>
          <a:ea typeface="+mn-ea"/>
          <a:cs typeface="+mn-cs"/>
          <a:sym typeface="Helvetica Light"/>
        </a:defRPr>
      </a:lvl2pPr>
      <a:lvl3pPr marL="0" marR="0" indent="457200" algn="ctr" defTabSz="1295400" latinLnBrk="0">
        <a:lnSpc>
          <a:spcPct val="100000"/>
        </a:lnSpc>
        <a:spcBef>
          <a:spcPts val="0"/>
        </a:spcBef>
        <a:spcAft>
          <a:spcPts val="0"/>
        </a:spcAft>
        <a:buClrTx/>
        <a:buSzTx/>
        <a:buFontTx/>
        <a:buNone/>
        <a:defRPr sz="4000" b="0" i="0" u="none" strike="noStrike" cap="none" spc="125" baseline="0">
          <a:ln>
            <a:noFill/>
          </a:ln>
          <a:solidFill>
            <a:srgbClr val="FFFFFF"/>
          </a:solidFill>
          <a:uFill>
            <a:solidFill>
              <a:srgbClr val="5C0700"/>
            </a:solidFill>
          </a:uFill>
          <a:latin typeface="+mn-lt"/>
          <a:ea typeface="+mn-ea"/>
          <a:cs typeface="+mn-cs"/>
          <a:sym typeface="Helvetica Light"/>
        </a:defRPr>
      </a:lvl3pPr>
      <a:lvl4pPr marL="0" marR="0" indent="685800" algn="ctr" defTabSz="1295400" latinLnBrk="0">
        <a:lnSpc>
          <a:spcPct val="100000"/>
        </a:lnSpc>
        <a:spcBef>
          <a:spcPts val="0"/>
        </a:spcBef>
        <a:spcAft>
          <a:spcPts val="0"/>
        </a:spcAft>
        <a:buClrTx/>
        <a:buSzTx/>
        <a:buFontTx/>
        <a:buNone/>
        <a:defRPr sz="4000" b="0" i="0" u="none" strike="noStrike" cap="none" spc="125" baseline="0">
          <a:ln>
            <a:noFill/>
          </a:ln>
          <a:solidFill>
            <a:srgbClr val="FFFFFF"/>
          </a:solidFill>
          <a:uFill>
            <a:solidFill>
              <a:srgbClr val="5C0700"/>
            </a:solidFill>
          </a:uFill>
          <a:latin typeface="+mn-lt"/>
          <a:ea typeface="+mn-ea"/>
          <a:cs typeface="+mn-cs"/>
          <a:sym typeface="Helvetica Light"/>
        </a:defRPr>
      </a:lvl4pPr>
      <a:lvl5pPr marL="0" marR="0" indent="914400" algn="ctr" defTabSz="1295400" latinLnBrk="0">
        <a:lnSpc>
          <a:spcPct val="100000"/>
        </a:lnSpc>
        <a:spcBef>
          <a:spcPts val="0"/>
        </a:spcBef>
        <a:spcAft>
          <a:spcPts val="0"/>
        </a:spcAft>
        <a:buClrTx/>
        <a:buSzTx/>
        <a:buFontTx/>
        <a:buNone/>
        <a:defRPr sz="4000" b="0" i="0" u="none" strike="noStrike" cap="none" spc="125" baseline="0">
          <a:ln>
            <a:noFill/>
          </a:ln>
          <a:solidFill>
            <a:srgbClr val="FFFFFF"/>
          </a:solidFill>
          <a:uFill>
            <a:solidFill>
              <a:srgbClr val="5C0700"/>
            </a:solidFill>
          </a:uFill>
          <a:latin typeface="+mn-lt"/>
          <a:ea typeface="+mn-ea"/>
          <a:cs typeface="+mn-cs"/>
          <a:sym typeface="Helvetica Light"/>
        </a:defRPr>
      </a:lvl5pPr>
      <a:lvl6pPr marL="0" marR="0" indent="1143000" algn="ctr" defTabSz="1295400" latinLnBrk="0">
        <a:lnSpc>
          <a:spcPct val="100000"/>
        </a:lnSpc>
        <a:spcBef>
          <a:spcPts val="0"/>
        </a:spcBef>
        <a:spcAft>
          <a:spcPts val="0"/>
        </a:spcAft>
        <a:buClrTx/>
        <a:buSzTx/>
        <a:buFontTx/>
        <a:buNone/>
        <a:defRPr sz="4000" b="0" i="0" u="none" strike="noStrike" cap="none" spc="125" baseline="0">
          <a:ln>
            <a:noFill/>
          </a:ln>
          <a:solidFill>
            <a:srgbClr val="FFFFFF"/>
          </a:solidFill>
          <a:uFill>
            <a:solidFill>
              <a:srgbClr val="5C0700"/>
            </a:solidFill>
          </a:uFill>
          <a:latin typeface="+mn-lt"/>
          <a:ea typeface="+mn-ea"/>
          <a:cs typeface="+mn-cs"/>
          <a:sym typeface="Helvetica Light"/>
        </a:defRPr>
      </a:lvl6pPr>
      <a:lvl7pPr marL="0" marR="0" indent="1371600" algn="ctr" defTabSz="1295400" latinLnBrk="0">
        <a:lnSpc>
          <a:spcPct val="100000"/>
        </a:lnSpc>
        <a:spcBef>
          <a:spcPts val="0"/>
        </a:spcBef>
        <a:spcAft>
          <a:spcPts val="0"/>
        </a:spcAft>
        <a:buClrTx/>
        <a:buSzTx/>
        <a:buFontTx/>
        <a:buNone/>
        <a:defRPr sz="4000" b="0" i="0" u="none" strike="noStrike" cap="none" spc="125" baseline="0">
          <a:ln>
            <a:noFill/>
          </a:ln>
          <a:solidFill>
            <a:srgbClr val="FFFFFF"/>
          </a:solidFill>
          <a:uFill>
            <a:solidFill>
              <a:srgbClr val="5C0700"/>
            </a:solidFill>
          </a:uFill>
          <a:latin typeface="+mn-lt"/>
          <a:ea typeface="+mn-ea"/>
          <a:cs typeface="+mn-cs"/>
          <a:sym typeface="Helvetica Light"/>
        </a:defRPr>
      </a:lvl7pPr>
      <a:lvl8pPr marL="0" marR="0" indent="1600200" algn="ctr" defTabSz="1295400" latinLnBrk="0">
        <a:lnSpc>
          <a:spcPct val="100000"/>
        </a:lnSpc>
        <a:spcBef>
          <a:spcPts val="0"/>
        </a:spcBef>
        <a:spcAft>
          <a:spcPts val="0"/>
        </a:spcAft>
        <a:buClrTx/>
        <a:buSzTx/>
        <a:buFontTx/>
        <a:buNone/>
        <a:defRPr sz="4000" b="0" i="0" u="none" strike="noStrike" cap="none" spc="125" baseline="0">
          <a:ln>
            <a:noFill/>
          </a:ln>
          <a:solidFill>
            <a:srgbClr val="FFFFFF"/>
          </a:solidFill>
          <a:uFill>
            <a:solidFill>
              <a:srgbClr val="5C0700"/>
            </a:solidFill>
          </a:uFill>
          <a:latin typeface="+mn-lt"/>
          <a:ea typeface="+mn-ea"/>
          <a:cs typeface="+mn-cs"/>
          <a:sym typeface="Helvetica Light"/>
        </a:defRPr>
      </a:lvl8pPr>
      <a:lvl9pPr marL="0" marR="0" indent="1828800" algn="ctr" defTabSz="1295400" latinLnBrk="0">
        <a:lnSpc>
          <a:spcPct val="100000"/>
        </a:lnSpc>
        <a:spcBef>
          <a:spcPts val="0"/>
        </a:spcBef>
        <a:spcAft>
          <a:spcPts val="0"/>
        </a:spcAft>
        <a:buClrTx/>
        <a:buSzTx/>
        <a:buFontTx/>
        <a:buNone/>
        <a:defRPr sz="4000" b="0" i="0" u="none" strike="noStrike" cap="none" spc="125" baseline="0">
          <a:ln>
            <a:noFill/>
          </a:ln>
          <a:solidFill>
            <a:srgbClr val="FFFFFF"/>
          </a:solidFill>
          <a:uFill>
            <a:solidFill>
              <a:srgbClr val="5C0700"/>
            </a:solidFill>
          </a:uFill>
          <a:latin typeface="+mn-lt"/>
          <a:ea typeface="+mn-ea"/>
          <a:cs typeface="+mn-cs"/>
          <a:sym typeface="Helvetica Light"/>
        </a:defRPr>
      </a:lvl9pPr>
    </p:titleStyle>
    <p:bodyStyle>
      <a:lvl1pPr marL="254000" marR="0" indent="-254000" algn="just" defTabSz="1295400" latinLnBrk="0">
        <a:lnSpc>
          <a:spcPct val="120000"/>
        </a:lnSpc>
        <a:spcBef>
          <a:spcPts val="2000"/>
        </a:spcBef>
        <a:spcAft>
          <a:spcPts val="0"/>
        </a:spcAft>
        <a:buClrTx/>
        <a:buSzPct val="13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1pPr>
      <a:lvl2pPr marL="753745" marR="0" indent="-296545" algn="just" defTabSz="1295400" latinLnBrk="0">
        <a:lnSpc>
          <a:spcPct val="120000"/>
        </a:lnSpc>
        <a:spcBef>
          <a:spcPts val="2000"/>
        </a:spcBef>
        <a:spcAft>
          <a:spcPts val="0"/>
        </a:spcAft>
        <a:buClrTx/>
        <a:buSzPct val="125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2pPr>
      <a:lvl3pPr marL="1270000" marR="0" indent="-355600" algn="just" defTabSz="1295400" latinLnBrk="0">
        <a:lnSpc>
          <a:spcPct val="120000"/>
        </a:lnSpc>
        <a:spcBef>
          <a:spcPts val="2000"/>
        </a:spcBef>
        <a:spcAft>
          <a:spcPts val="0"/>
        </a:spcAft>
        <a:buClrTx/>
        <a:buSzPct val="100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3pPr>
      <a:lvl4pPr marL="1727200" marR="0" indent="-355600" algn="just" defTabSz="1295400" latinLnBrk="0">
        <a:lnSpc>
          <a:spcPct val="120000"/>
        </a:lnSpc>
        <a:spcBef>
          <a:spcPts val="2000"/>
        </a:spcBef>
        <a:spcAft>
          <a:spcPts val="0"/>
        </a:spcAft>
        <a:buClrTx/>
        <a:buSzPct val="100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4pPr>
      <a:lvl5pPr marL="2184400" marR="0" indent="-355600" algn="just" defTabSz="1295400" latinLnBrk="0">
        <a:lnSpc>
          <a:spcPct val="120000"/>
        </a:lnSpc>
        <a:spcBef>
          <a:spcPts val="2000"/>
        </a:spcBef>
        <a:spcAft>
          <a:spcPts val="0"/>
        </a:spcAft>
        <a:buClrTx/>
        <a:buSzPct val="100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5pPr>
      <a:lvl6pPr marL="3340100" marR="0" indent="-889000" algn="just" defTabSz="1295400" latinLnBrk="0">
        <a:lnSpc>
          <a:spcPct val="120000"/>
        </a:lnSpc>
        <a:spcBef>
          <a:spcPts val="2000"/>
        </a:spcBef>
        <a:spcAft>
          <a:spcPts val="0"/>
        </a:spcAft>
        <a:buClrTx/>
        <a:buSzPct val="17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6pPr>
      <a:lvl7pPr marL="3695700" marR="0" indent="-889000" algn="just" defTabSz="1295400" latinLnBrk="0">
        <a:lnSpc>
          <a:spcPct val="120000"/>
        </a:lnSpc>
        <a:spcBef>
          <a:spcPts val="2000"/>
        </a:spcBef>
        <a:spcAft>
          <a:spcPts val="0"/>
        </a:spcAft>
        <a:buClrTx/>
        <a:buSzPct val="17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7pPr>
      <a:lvl8pPr marL="4051300" marR="0" indent="-889000" algn="just" defTabSz="1295400" latinLnBrk="0">
        <a:lnSpc>
          <a:spcPct val="120000"/>
        </a:lnSpc>
        <a:spcBef>
          <a:spcPts val="2000"/>
        </a:spcBef>
        <a:spcAft>
          <a:spcPts val="0"/>
        </a:spcAft>
        <a:buClrTx/>
        <a:buSzPct val="17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8pPr>
      <a:lvl9pPr marL="4406900" marR="0" indent="-889000" algn="just" defTabSz="1295400" latinLnBrk="0">
        <a:lnSpc>
          <a:spcPct val="120000"/>
        </a:lnSpc>
        <a:spcBef>
          <a:spcPts val="2000"/>
        </a:spcBef>
        <a:spcAft>
          <a:spcPts val="0"/>
        </a:spcAft>
        <a:buClrTx/>
        <a:buSzPct val="171000"/>
        <a:buFontTx/>
        <a:buChar char="•"/>
        <a:defRPr sz="2800" b="0" i="0" u="none" strike="noStrike" cap="none" spc="0" baseline="0">
          <a:ln>
            <a:noFill/>
          </a:ln>
          <a:solidFill>
            <a:srgbClr val="212121"/>
          </a:solidFill>
          <a:uFill>
            <a:solidFill>
              <a:srgbClr val="212121"/>
            </a:solidFill>
          </a:uFill>
          <a:latin typeface="+mn-lt"/>
          <a:ea typeface="+mn-ea"/>
          <a:cs typeface="+mn-cs"/>
          <a:sym typeface="Helvetica Light"/>
        </a:defRPr>
      </a:lvl9pPr>
    </p:bodyStyle>
    <p:otherStyle>
      <a:lvl1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1pPr>
      <a:lvl2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2pPr>
      <a:lvl3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3pPr>
      <a:lvl4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4pPr>
      <a:lvl5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5pPr>
      <a:lvl6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6pPr>
      <a:lvl7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7pPr>
      <a:lvl8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8pPr>
      <a:lvl9pPr marL="0" marR="0" indent="0" algn="ctr" defTabSz="1295400" latinLnBrk="0">
        <a:lnSpc>
          <a:spcPct val="100000"/>
        </a:lnSpc>
        <a:spcBef>
          <a:spcPts val="0"/>
        </a:spcBef>
        <a:spcAft>
          <a:spcPts val="0"/>
        </a:spcAft>
        <a:buClrTx/>
        <a:buSzTx/>
        <a:buFontTx/>
        <a:buNone/>
        <a:defRPr sz="1600" b="0" i="0" u="none" strike="noStrike" cap="none" spc="0" baseline="0">
          <a:ln>
            <a:noFill/>
          </a:ln>
          <a:solidFill>
            <a:schemeClr val="tx1"/>
          </a:solidFill>
          <a:uFill>
            <a:solidFill>
              <a:srgbClr val="929292"/>
            </a:solidFill>
          </a:uFill>
          <a:latin typeface="+mn-lt"/>
          <a:ea typeface="+mn-ea"/>
          <a:cs typeface="+mn-cs"/>
          <a:sym typeface="굴림"/>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对象 1" hidden="1"/>
          <p:cNvGraphicFramePr>
            <a:graphicFrameLocks noChangeAspect="1"/>
          </p:cNvGraphicFramePr>
          <p:nvPr userDrawn="1">
            <p:custDataLst>
              <p:tags r:id="rId4"/>
            </p:custDataLst>
          </p:nvPr>
        </p:nvGraphicFramePr>
        <p:xfrm>
          <a:off x="2259" y="2259"/>
          <a:ext cx="2257" cy="2257"/>
        </p:xfrm>
        <a:graphic>
          <a:graphicData uri="http://schemas.openxmlformats.org/presentationml/2006/ole">
            <mc:AlternateContent xmlns:mc="http://schemas.openxmlformats.org/markup-compatibility/2006">
              <mc:Choice xmlns:v="urn:schemas-microsoft-com:vml" Requires="v">
                <p:oleObj spid="_x0000_s3" name="think-cell Slide" r:id="rId5" imgW="9525" imgH="9525" progId="TCLayout.ActiveDocument.1">
                  <p:embed/>
                </p:oleObj>
              </mc:Choice>
              <mc:Fallback>
                <p:oleObj name="think-cell Slide" r:id="rId5" imgW="9525" imgH="9525" progId="TCLayout.ActiveDocument.1">
                  <p:embed/>
                  <p:pic>
                    <p:nvPicPr>
                      <p:cNvPr id="0" name="对象 1" hidden="1"/>
                      <p:cNvPicPr/>
                      <p:nvPr/>
                    </p:nvPicPr>
                    <p:blipFill>
                      <a:blip r:embed="rId6"/>
                      <a:stretch>
                        <a:fillRect/>
                      </a:stretch>
                    </p:blipFill>
                    <p:spPr>
                      <a:xfrm>
                        <a:off x="2259" y="2259"/>
                        <a:ext cx="2257" cy="2257"/>
                      </a:xfrm>
                      <a:prstGeom prst="rect">
                        <a:avLst/>
                      </a:prstGeom>
                    </p:spPr>
                  </p:pic>
                </p:oleObj>
              </mc:Fallback>
            </mc:AlternateContent>
          </a:graphicData>
        </a:graphic>
      </p:graphicFrame>
      <p:sp>
        <p:nvSpPr>
          <p:cNvPr id="13314" name="标题占位符 1"/>
          <p:cNvSpPr>
            <a:spLocks noGrp="1"/>
          </p:cNvSpPr>
          <p:nvPr>
            <p:ph type="title"/>
          </p:nvPr>
        </p:nvSpPr>
        <p:spPr bwMode="auto">
          <a:xfrm>
            <a:off x="1699093" y="-72334"/>
            <a:ext cx="10627361" cy="1625600"/>
          </a:xfrm>
          <a:prstGeom prst="rect">
            <a:avLst/>
          </a:prstGeom>
          <a:noFill/>
          <a:ln w="9525">
            <a:noFill/>
            <a:miter lim="800000"/>
          </a:ln>
        </p:spPr>
        <p:txBody>
          <a:bodyPr vert="horz" wrap="square" lIns="91440" tIns="45720" rIns="91440" bIns="45720" numCol="1" anchor="ctr" anchorCtr="0" compatLnSpc="1"/>
          <a:lstStyle/>
          <a:p>
            <a:pPr lvl="0"/>
            <a:r>
              <a:rPr lang="zh-CN" altLang="en-US" dirty="0"/>
              <a:t>单击此处编辑母版标题样式</a:t>
            </a:r>
            <a:endParaRPr lang="zh-CN" altLang="en-US" dirty="0"/>
          </a:p>
        </p:txBody>
      </p:sp>
      <p:sp>
        <p:nvSpPr>
          <p:cNvPr id="13315" name="文本占位符 2"/>
          <p:cNvSpPr>
            <a:spLocks noGrp="1"/>
          </p:cNvSpPr>
          <p:nvPr>
            <p:ph type="body" idx="1"/>
          </p:nvPr>
        </p:nvSpPr>
        <p:spPr bwMode="auto">
          <a:xfrm>
            <a:off x="650240" y="2275840"/>
            <a:ext cx="11704320" cy="6766561"/>
          </a:xfrm>
          <a:prstGeom prst="rect">
            <a:avLst/>
          </a:prstGeom>
          <a:noFill/>
          <a:ln w="9525">
            <a:noFill/>
            <a:miter lim="800000"/>
          </a:ln>
        </p:spPr>
        <p:txBody>
          <a:bodyPr vert="horz" wrap="square" lIns="91440" tIns="45720" rIns="91440" bIns="45720" numCol="1" anchor="t" anchorCtr="0" compatLnSpc="1"/>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p:txBody>
      </p:sp>
      <p:pic>
        <p:nvPicPr>
          <p:cNvPr id="7" name="图片 2" descr="%E5%8C%97%E5%A4%A7%E6%A0%A1%E5%BE%BD%E6%AD%A3%E5%BC%8F%E7%89%88.jpg"/>
          <p:cNvPicPr>
            <a:picLocks noChangeAspect="1"/>
          </p:cNvPicPr>
          <p:nvPr userDrawn="1"/>
        </p:nvPicPr>
        <p:blipFill rotWithShape="1">
          <a:blip r:embed="rId7"/>
          <a:srcRect r="69385"/>
          <a:stretch>
            <a:fillRect/>
          </a:stretch>
        </p:blipFill>
        <p:spPr bwMode="auto">
          <a:xfrm>
            <a:off x="165696" y="101475"/>
            <a:ext cx="1230666" cy="1277983"/>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Lst>
  <p:hf hdr="0" ftr="0" dt="0"/>
  <p:txStyles>
    <p:titleStyle>
      <a:lvl1pPr algn="l" rtl="0" eaLnBrk="1" fontAlgn="base" hangingPunct="1">
        <a:spcBef>
          <a:spcPct val="0"/>
        </a:spcBef>
        <a:spcAft>
          <a:spcPct val="0"/>
        </a:spcAft>
        <a:defRPr sz="5690" kern="1200">
          <a:solidFill>
            <a:schemeClr val="tx1"/>
          </a:solidFill>
          <a:latin typeface="黑体" panose="02010609060101010101" pitchFamily="49" charset="-122"/>
          <a:ea typeface="黑体" panose="02010609060101010101" pitchFamily="49" charset="-122"/>
          <a:cs typeface="+mj-cs"/>
        </a:defRPr>
      </a:lvl1pPr>
      <a:lvl2pPr algn="l" rtl="0" eaLnBrk="1" fontAlgn="base" hangingPunct="1">
        <a:spcBef>
          <a:spcPct val="0"/>
        </a:spcBef>
        <a:spcAft>
          <a:spcPct val="0"/>
        </a:spcAft>
        <a:defRPr sz="5690">
          <a:solidFill>
            <a:schemeClr val="tx1"/>
          </a:solidFill>
          <a:latin typeface="幼圆" panose="02010509060101010101" pitchFamily="49" charset="-122"/>
          <a:ea typeface="幼圆" panose="02010509060101010101" pitchFamily="49" charset="-122"/>
        </a:defRPr>
      </a:lvl2pPr>
      <a:lvl3pPr algn="l" rtl="0" eaLnBrk="1" fontAlgn="base" hangingPunct="1">
        <a:spcBef>
          <a:spcPct val="0"/>
        </a:spcBef>
        <a:spcAft>
          <a:spcPct val="0"/>
        </a:spcAft>
        <a:defRPr sz="5690">
          <a:solidFill>
            <a:schemeClr val="tx1"/>
          </a:solidFill>
          <a:latin typeface="幼圆" panose="02010509060101010101" pitchFamily="49" charset="-122"/>
          <a:ea typeface="幼圆" panose="02010509060101010101" pitchFamily="49" charset="-122"/>
        </a:defRPr>
      </a:lvl3pPr>
      <a:lvl4pPr algn="l" rtl="0" eaLnBrk="1" fontAlgn="base" hangingPunct="1">
        <a:spcBef>
          <a:spcPct val="0"/>
        </a:spcBef>
        <a:spcAft>
          <a:spcPct val="0"/>
        </a:spcAft>
        <a:defRPr sz="5690">
          <a:solidFill>
            <a:schemeClr val="tx1"/>
          </a:solidFill>
          <a:latin typeface="幼圆" panose="02010509060101010101" pitchFamily="49" charset="-122"/>
          <a:ea typeface="幼圆" panose="02010509060101010101" pitchFamily="49" charset="-122"/>
        </a:defRPr>
      </a:lvl4pPr>
      <a:lvl5pPr algn="l" rtl="0" eaLnBrk="1" fontAlgn="base" hangingPunct="1">
        <a:spcBef>
          <a:spcPct val="0"/>
        </a:spcBef>
        <a:spcAft>
          <a:spcPct val="0"/>
        </a:spcAft>
        <a:defRPr sz="5690">
          <a:solidFill>
            <a:schemeClr val="tx1"/>
          </a:solidFill>
          <a:latin typeface="幼圆" panose="02010509060101010101" pitchFamily="49" charset="-122"/>
          <a:ea typeface="幼圆" panose="02010509060101010101" pitchFamily="49" charset="-122"/>
        </a:defRPr>
      </a:lvl5pPr>
      <a:lvl6pPr marL="650240" algn="l" rtl="0" eaLnBrk="1" fontAlgn="base" hangingPunct="1">
        <a:spcBef>
          <a:spcPct val="0"/>
        </a:spcBef>
        <a:spcAft>
          <a:spcPct val="0"/>
        </a:spcAft>
        <a:defRPr sz="5690">
          <a:solidFill>
            <a:schemeClr val="tx1"/>
          </a:solidFill>
          <a:latin typeface="幼圆" panose="02010509060101010101" pitchFamily="49" charset="-122"/>
          <a:ea typeface="幼圆" panose="02010509060101010101" pitchFamily="49" charset="-122"/>
        </a:defRPr>
      </a:lvl6pPr>
      <a:lvl7pPr marL="1300480" algn="l" rtl="0" eaLnBrk="1" fontAlgn="base" hangingPunct="1">
        <a:spcBef>
          <a:spcPct val="0"/>
        </a:spcBef>
        <a:spcAft>
          <a:spcPct val="0"/>
        </a:spcAft>
        <a:defRPr sz="5690">
          <a:solidFill>
            <a:schemeClr val="tx1"/>
          </a:solidFill>
          <a:latin typeface="幼圆" panose="02010509060101010101" pitchFamily="49" charset="-122"/>
          <a:ea typeface="幼圆" panose="02010509060101010101" pitchFamily="49" charset="-122"/>
        </a:defRPr>
      </a:lvl7pPr>
      <a:lvl8pPr marL="1950720" algn="l" rtl="0" eaLnBrk="1" fontAlgn="base" hangingPunct="1">
        <a:spcBef>
          <a:spcPct val="0"/>
        </a:spcBef>
        <a:spcAft>
          <a:spcPct val="0"/>
        </a:spcAft>
        <a:defRPr sz="5690">
          <a:solidFill>
            <a:schemeClr val="tx1"/>
          </a:solidFill>
          <a:latin typeface="幼圆" panose="02010509060101010101" pitchFamily="49" charset="-122"/>
          <a:ea typeface="幼圆" panose="02010509060101010101" pitchFamily="49" charset="-122"/>
        </a:defRPr>
      </a:lvl8pPr>
      <a:lvl9pPr marL="2600960" algn="l" rtl="0" eaLnBrk="1" fontAlgn="base" hangingPunct="1">
        <a:spcBef>
          <a:spcPct val="0"/>
        </a:spcBef>
        <a:spcAft>
          <a:spcPct val="0"/>
        </a:spcAft>
        <a:defRPr sz="5690">
          <a:solidFill>
            <a:schemeClr val="tx1"/>
          </a:solidFill>
          <a:latin typeface="幼圆" panose="02010509060101010101" pitchFamily="49" charset="-122"/>
          <a:ea typeface="幼圆" panose="02010509060101010101" pitchFamily="49" charset="-122"/>
        </a:defRPr>
      </a:lvl9pPr>
    </p:titleStyle>
    <p:bodyStyle>
      <a:lvl1pPr marL="487680" indent="-487680" algn="l" rtl="0" eaLnBrk="1" fontAlgn="base" hangingPunct="1">
        <a:spcBef>
          <a:spcPct val="20000"/>
        </a:spcBef>
        <a:spcAft>
          <a:spcPct val="0"/>
        </a:spcAft>
        <a:buClr>
          <a:srgbClr val="C00000"/>
        </a:buClr>
        <a:buFont typeface="Wingdings" panose="05000000000000000000" pitchFamily="2" charset="2"/>
        <a:buChar char="p"/>
        <a:defRPr sz="3980" kern="1200">
          <a:solidFill>
            <a:schemeClr val="tx1"/>
          </a:solidFill>
          <a:latin typeface="+mn-lt"/>
          <a:ea typeface="黑体" panose="02010609060101010101" pitchFamily="49" charset="-122"/>
          <a:cs typeface="+mn-cs"/>
        </a:defRPr>
      </a:lvl1pPr>
      <a:lvl2pPr marL="1056640" indent="-406400" algn="l" rtl="0" eaLnBrk="1" fontAlgn="base" hangingPunct="1">
        <a:spcBef>
          <a:spcPct val="20000"/>
        </a:spcBef>
        <a:spcAft>
          <a:spcPct val="0"/>
        </a:spcAft>
        <a:buClr>
          <a:srgbClr val="C00000"/>
        </a:buClr>
        <a:buFont typeface="Wingdings" panose="05000000000000000000" pitchFamily="2" charset="2"/>
        <a:buChar char="n"/>
        <a:defRPr sz="3415" kern="1200">
          <a:solidFill>
            <a:schemeClr val="tx1"/>
          </a:solidFill>
          <a:latin typeface="+mn-lt"/>
          <a:ea typeface="黑体" panose="02010609060101010101" pitchFamily="49" charset="-122"/>
          <a:cs typeface="+mn-cs"/>
        </a:defRPr>
      </a:lvl2pPr>
      <a:lvl3pPr marL="1625600" indent="-325120" algn="l" rtl="0" eaLnBrk="1" fontAlgn="base" hangingPunct="1">
        <a:spcBef>
          <a:spcPct val="20000"/>
        </a:spcBef>
        <a:spcAft>
          <a:spcPct val="0"/>
        </a:spcAft>
        <a:buClr>
          <a:srgbClr val="C00000"/>
        </a:buClr>
        <a:buFont typeface="Wingdings" panose="05000000000000000000" pitchFamily="2" charset="2"/>
        <a:buChar char="l"/>
        <a:defRPr sz="2845" kern="1200">
          <a:solidFill>
            <a:schemeClr val="tx1"/>
          </a:solidFill>
          <a:latin typeface="+mn-lt"/>
          <a:ea typeface="黑体" panose="02010609060101010101" pitchFamily="49" charset="-122"/>
          <a:cs typeface="+mn-cs"/>
        </a:defRPr>
      </a:lvl3pPr>
      <a:lvl4pPr marL="2275840" indent="-325120" algn="l" rtl="0" eaLnBrk="1" fontAlgn="base" hangingPunct="1">
        <a:spcBef>
          <a:spcPct val="20000"/>
        </a:spcBef>
        <a:spcAft>
          <a:spcPct val="0"/>
        </a:spcAft>
        <a:buFont typeface="Arial" panose="020B0604020202020204" pitchFamily="34" charset="0"/>
        <a:buChar char="–"/>
        <a:defRPr sz="2845" kern="1200">
          <a:solidFill>
            <a:schemeClr val="tx1"/>
          </a:solidFill>
          <a:latin typeface="+mn-lt"/>
          <a:ea typeface="+mn-ea"/>
          <a:cs typeface="+mn-cs"/>
        </a:defRPr>
      </a:lvl4pPr>
      <a:lvl5pPr marL="2926080" indent="-325120" algn="l" rtl="0" eaLnBrk="1" fontAlgn="base" hangingPunct="1">
        <a:spcBef>
          <a:spcPct val="20000"/>
        </a:spcBef>
        <a:spcAft>
          <a:spcPct val="0"/>
        </a:spcAft>
        <a:buFont typeface="Arial" panose="020B0604020202020204" pitchFamily="34" charset="0"/>
        <a:buChar char="»"/>
        <a:defRPr sz="2845" kern="1200">
          <a:solidFill>
            <a:schemeClr val="tx1"/>
          </a:solidFill>
          <a:latin typeface="+mn-lt"/>
          <a:ea typeface="+mn-ea"/>
          <a:cs typeface="+mn-cs"/>
        </a:defRPr>
      </a:lvl5pPr>
      <a:lvl6pPr marL="3576320" indent="-325120" algn="l" defTabSz="1300480" rtl="0" eaLnBrk="1" latinLnBrk="0" hangingPunct="1">
        <a:spcBef>
          <a:spcPct val="20000"/>
        </a:spcBef>
        <a:buFont typeface="Arial" panose="020B0604020202020204" pitchFamily="34" charset="0"/>
        <a:buChar char="•"/>
        <a:defRPr sz="2845" kern="1200">
          <a:solidFill>
            <a:schemeClr val="tx1"/>
          </a:solidFill>
          <a:latin typeface="+mn-lt"/>
          <a:ea typeface="+mn-ea"/>
          <a:cs typeface="+mn-cs"/>
        </a:defRPr>
      </a:lvl6pPr>
      <a:lvl7pPr marL="4226560" indent="-325120" algn="l" defTabSz="1300480" rtl="0" eaLnBrk="1" latinLnBrk="0" hangingPunct="1">
        <a:spcBef>
          <a:spcPct val="20000"/>
        </a:spcBef>
        <a:buFont typeface="Arial" panose="020B0604020202020204" pitchFamily="34" charset="0"/>
        <a:buChar char="•"/>
        <a:defRPr sz="2845" kern="1200">
          <a:solidFill>
            <a:schemeClr val="tx1"/>
          </a:solidFill>
          <a:latin typeface="+mn-lt"/>
          <a:ea typeface="+mn-ea"/>
          <a:cs typeface="+mn-cs"/>
        </a:defRPr>
      </a:lvl7pPr>
      <a:lvl8pPr marL="4876800" indent="-325120" algn="l" defTabSz="1300480" rtl="0" eaLnBrk="1" latinLnBrk="0" hangingPunct="1">
        <a:spcBef>
          <a:spcPct val="20000"/>
        </a:spcBef>
        <a:buFont typeface="Arial" panose="020B0604020202020204" pitchFamily="34" charset="0"/>
        <a:buChar char="•"/>
        <a:defRPr sz="2845" kern="1200">
          <a:solidFill>
            <a:schemeClr val="tx1"/>
          </a:solidFill>
          <a:latin typeface="+mn-lt"/>
          <a:ea typeface="+mn-ea"/>
          <a:cs typeface="+mn-cs"/>
        </a:defRPr>
      </a:lvl8pPr>
      <a:lvl9pPr marL="5527040" indent="-325120" algn="l" defTabSz="1300480" rtl="0" eaLnBrk="1" latinLnBrk="0" hangingPunct="1">
        <a:spcBef>
          <a:spcPct val="20000"/>
        </a:spcBef>
        <a:buFont typeface="Arial" panose="020B0604020202020204" pitchFamily="34" charset="0"/>
        <a:buChar char="•"/>
        <a:defRPr sz="2845" kern="1200">
          <a:solidFill>
            <a:schemeClr val="tx1"/>
          </a:solidFill>
          <a:latin typeface="+mn-lt"/>
          <a:ea typeface="+mn-ea"/>
          <a:cs typeface="+mn-cs"/>
        </a:defRPr>
      </a:lvl9pPr>
    </p:bodyStyle>
    <p:otherStyle>
      <a:defPPr>
        <a:defRPr lang="zh-CN"/>
      </a:defPPr>
      <a:lvl1pPr marL="0" algn="l" defTabSz="1300480" rtl="0" eaLnBrk="1" latinLnBrk="0" hangingPunct="1">
        <a:defRPr sz="2560" kern="1200">
          <a:solidFill>
            <a:schemeClr val="tx1"/>
          </a:solidFill>
          <a:latin typeface="+mn-lt"/>
          <a:ea typeface="+mn-ea"/>
          <a:cs typeface="+mn-cs"/>
        </a:defRPr>
      </a:lvl1pPr>
      <a:lvl2pPr marL="650240" algn="l" defTabSz="1300480" rtl="0" eaLnBrk="1" latinLnBrk="0" hangingPunct="1">
        <a:defRPr sz="2560" kern="1200">
          <a:solidFill>
            <a:schemeClr val="tx1"/>
          </a:solidFill>
          <a:latin typeface="+mn-lt"/>
          <a:ea typeface="+mn-ea"/>
          <a:cs typeface="+mn-cs"/>
        </a:defRPr>
      </a:lvl2pPr>
      <a:lvl3pPr marL="1300480" algn="l" defTabSz="1300480" rtl="0" eaLnBrk="1" latinLnBrk="0" hangingPunct="1">
        <a:defRPr sz="2560" kern="1200">
          <a:solidFill>
            <a:schemeClr val="tx1"/>
          </a:solidFill>
          <a:latin typeface="+mn-lt"/>
          <a:ea typeface="+mn-ea"/>
          <a:cs typeface="+mn-cs"/>
        </a:defRPr>
      </a:lvl3pPr>
      <a:lvl4pPr marL="1950720" algn="l" defTabSz="1300480" rtl="0" eaLnBrk="1" latinLnBrk="0" hangingPunct="1">
        <a:defRPr sz="2560" kern="1200">
          <a:solidFill>
            <a:schemeClr val="tx1"/>
          </a:solidFill>
          <a:latin typeface="+mn-lt"/>
          <a:ea typeface="+mn-ea"/>
          <a:cs typeface="+mn-cs"/>
        </a:defRPr>
      </a:lvl4pPr>
      <a:lvl5pPr marL="2600960" algn="l" defTabSz="1300480" rtl="0" eaLnBrk="1" latinLnBrk="0" hangingPunct="1">
        <a:defRPr sz="2560" kern="1200">
          <a:solidFill>
            <a:schemeClr val="tx1"/>
          </a:solidFill>
          <a:latin typeface="+mn-lt"/>
          <a:ea typeface="+mn-ea"/>
          <a:cs typeface="+mn-cs"/>
        </a:defRPr>
      </a:lvl5pPr>
      <a:lvl6pPr marL="3251200" algn="l" defTabSz="1300480" rtl="0" eaLnBrk="1" latinLnBrk="0" hangingPunct="1">
        <a:defRPr sz="2560" kern="1200">
          <a:solidFill>
            <a:schemeClr val="tx1"/>
          </a:solidFill>
          <a:latin typeface="+mn-lt"/>
          <a:ea typeface="+mn-ea"/>
          <a:cs typeface="+mn-cs"/>
        </a:defRPr>
      </a:lvl6pPr>
      <a:lvl7pPr marL="3901440" algn="l" defTabSz="1300480" rtl="0" eaLnBrk="1" latinLnBrk="0" hangingPunct="1">
        <a:defRPr sz="2560" kern="1200">
          <a:solidFill>
            <a:schemeClr val="tx1"/>
          </a:solidFill>
          <a:latin typeface="+mn-lt"/>
          <a:ea typeface="+mn-ea"/>
          <a:cs typeface="+mn-cs"/>
        </a:defRPr>
      </a:lvl7pPr>
      <a:lvl8pPr marL="4551680" algn="l" defTabSz="1300480" rtl="0" eaLnBrk="1" latinLnBrk="0" hangingPunct="1">
        <a:defRPr sz="2560" kern="1200">
          <a:solidFill>
            <a:schemeClr val="tx1"/>
          </a:solidFill>
          <a:latin typeface="+mn-lt"/>
          <a:ea typeface="+mn-ea"/>
          <a:cs typeface="+mn-cs"/>
        </a:defRPr>
      </a:lvl8pPr>
      <a:lvl9pPr marL="5201920" algn="l" defTabSz="1300480"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11.xml"/><Relationship Id="rId4" Type="http://schemas.openxmlformats.org/officeDocument/2006/relationships/image" Target="../media/image11.png"/><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11.xml"/><Relationship Id="rId1" Type="http://schemas.openxmlformats.org/officeDocument/2006/relationships/image" Target="../media/image12.jpeg"/></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11.xml"/><Relationship Id="rId2" Type="http://schemas.openxmlformats.org/officeDocument/2006/relationships/image" Target="../media/image14.png"/><Relationship Id="rId1" Type="http://schemas.openxmlformats.org/officeDocument/2006/relationships/image" Target="../media/image13.png"/></Relationships>
</file>

<file path=ppt/slides/_rels/slide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11.xml"/><Relationship Id="rId2" Type="http://schemas.openxmlformats.org/officeDocument/2006/relationships/image" Target="../media/image16.png"/><Relationship Id="rId1"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1.xml"/><Relationship Id="rId1" Type="http://schemas.openxmlformats.org/officeDocument/2006/relationships/image" Target="../media/image17.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a:xfrm>
            <a:off x="6350" y="1446530"/>
            <a:ext cx="12992100" cy="2103755"/>
          </a:xfrm>
        </p:spPr>
        <p:txBody>
          <a:bodyPr/>
          <a:lstStyle/>
          <a:p>
            <a:r>
              <a:rPr lang="en-US" altLang="zh-CN" b="1" dirty="0">
                <a:latin typeface="Helvetica" panose="020B0604020202020204" pitchFamily="34" charset="0"/>
                <a:cs typeface="Helvetica" panose="020B0604020202020204" pitchFamily="34" charset="0"/>
              </a:rPr>
              <a:t>Let Network Decide What to Learn: </a:t>
            </a:r>
            <a:br>
              <a:rPr lang="en-US" altLang="zh-CN" b="1" dirty="0">
                <a:latin typeface="Helvetica" panose="020B0604020202020204" pitchFamily="34" charset="0"/>
                <a:cs typeface="Helvetica" panose="020B0604020202020204" pitchFamily="34" charset="0"/>
              </a:rPr>
            </a:br>
            <a:r>
              <a:rPr lang="en-US" altLang="zh-CN" b="1" dirty="0">
                <a:latin typeface="Helvetica" panose="020B0604020202020204" pitchFamily="34" charset="0"/>
                <a:cs typeface="Helvetica" panose="020B0604020202020204" pitchFamily="34" charset="0"/>
              </a:rPr>
              <a:t>Symbolic Music Understanding Model </a:t>
            </a:r>
            <a:br>
              <a:rPr lang="en-US" altLang="zh-CN" b="1" dirty="0">
                <a:latin typeface="Helvetica" panose="020B0604020202020204" pitchFamily="34" charset="0"/>
                <a:cs typeface="Helvetica" panose="020B0604020202020204" pitchFamily="34" charset="0"/>
              </a:rPr>
            </a:br>
            <a:r>
              <a:rPr lang="en-US" altLang="zh-CN" b="1" dirty="0">
                <a:latin typeface="Helvetica" panose="020B0604020202020204" pitchFamily="34" charset="0"/>
                <a:cs typeface="Helvetica" panose="020B0604020202020204" pitchFamily="34" charset="0"/>
              </a:rPr>
              <a:t>Based on Large-scale Adversarial Pre-training</a:t>
            </a:r>
            <a:endParaRPr lang="en-US" altLang="zh-CN" b="1" dirty="0">
              <a:latin typeface="Helvetica" panose="020B0604020202020204" pitchFamily="34" charset="0"/>
              <a:cs typeface="Helvetica" panose="020B0604020202020204" pitchFamily="34" charset="0"/>
            </a:endParaRPr>
          </a:p>
        </p:txBody>
      </p:sp>
      <p:sp>
        <p:nvSpPr>
          <p:cNvPr id="4" name="灯片编号占位符 3"/>
          <p:cNvSpPr>
            <a:spLocks noGrp="1"/>
          </p:cNvSpPr>
          <p:nvPr>
            <p:ph type="sldNum" sz="quarter" idx="2"/>
          </p:nvPr>
        </p:nvSpPr>
        <p:spPr/>
        <p:txBody>
          <a:bodyPr/>
          <a:lstStyle/>
          <a:p>
            <a:r>
              <a:rPr lang="en-US" altLang="zh-CN" dirty="0"/>
              <a:t>1</a:t>
            </a:r>
            <a:endParaRPr lang="zh-CN" altLang="en-US" dirty="0"/>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standing of the three proposed directions from an FL perspective"/>
          <p:cNvSpPr txBox="1"/>
          <p:nvPr/>
        </p:nvSpPr>
        <p:spPr>
          <a:xfrm>
            <a:off x="57221" y="42631"/>
            <a:ext cx="12793364" cy="978217"/>
          </a:xfrm>
          <a:prstGeom prst="rect">
            <a:avLst/>
          </a:prstGeom>
          <a:ln w="12700">
            <a:miter lim="400000"/>
          </a:ln>
        </p:spPr>
        <p:txBody>
          <a:bodyPr wrap="square" lIns="50800" tIns="50800" rIns="50800" bIns="50800" anchor="ctr">
            <a:spAutoFit/>
          </a:bodyPr>
          <a:lstStyle>
            <a:lvl1pPr algn="l" defTabSz="457200">
              <a:lnSpc>
                <a:spcPts val="7900"/>
              </a:lnSpc>
              <a:buClrTx/>
              <a:defRPr sz="3200" b="1">
                <a:solidFill>
                  <a:srgbClr val="FFFFFF"/>
                </a:solidFill>
                <a:uFillTx/>
                <a:latin typeface="Times New Roman" panose="02020603050405020304"/>
                <a:ea typeface="Times New Roman" panose="02020603050405020304"/>
                <a:cs typeface="Times New Roman" panose="02020603050405020304"/>
                <a:sym typeface="Times New Roman" panose="02020603050405020304"/>
              </a:defRPr>
            </a:lvl1pPr>
          </a:lstStyle>
          <a:p>
            <a:pPr marL="0" marR="0" lvl="0" indent="0" algn="ctr" defTabSz="457200" rtl="0" eaLnBrk="1" fontAlgn="auto" latinLnBrk="0" hangingPunct="0">
              <a:lnSpc>
                <a:spcPts val="7900"/>
              </a:lnSpc>
              <a:spcBef>
                <a:spcPts val="0"/>
              </a:spcBef>
              <a:spcAft>
                <a:spcPts val="0"/>
              </a:spcAft>
              <a:buClrTx/>
              <a:buSzTx/>
              <a:buFontTx/>
              <a:buNone/>
              <a:defRPr/>
            </a:pPr>
            <a:r>
              <a:rPr kumimoji="0" lang="en-US"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rPr>
              <a:t>Backgrounds</a:t>
            </a:r>
            <a:endParaRPr kumimoji="0"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endParaRPr>
          </a:p>
        </p:txBody>
      </p:sp>
      <p:sp>
        <p:nvSpPr>
          <p:cNvPr id="5" name="Massive mobile devices"/>
          <p:cNvSpPr txBox="1"/>
          <p:nvPr/>
        </p:nvSpPr>
        <p:spPr>
          <a:xfrm>
            <a:off x="0" y="747078"/>
            <a:ext cx="13004800" cy="1763395"/>
          </a:xfrm>
          <a:prstGeom prst="rect">
            <a:avLst/>
          </a:prstGeom>
          <a:ln w="12700">
            <a:miter lim="400000"/>
          </a:ln>
        </p:spPr>
        <p:txBody>
          <a:bodyPr wrap="square" lIns="50800" tIns="50800" rIns="50800" bIns="50800" anchor="ctr">
            <a:spAutoFit/>
          </a:bodyPr>
          <a:lstStyle/>
          <a:p>
            <a:pPr algn="ctr" defTabSz="584200">
              <a:buClrTx/>
              <a:defRPr sz="2200">
                <a:uFillTx/>
                <a:latin typeface="Arial" panose="020B0604020202020204"/>
                <a:ea typeface="Arial" panose="020B0604020202020204"/>
                <a:cs typeface="Arial" panose="020B0604020202020204"/>
                <a:sym typeface="Arial" panose="020B0604020202020204"/>
              </a:defRPr>
            </a:pPr>
            <a:endParaRPr lang="en-US" sz="3600" b="1" dirty="0">
              <a:latin typeface="Helvetica" panose="020B0604020202020204" pitchFamily="34" charset="0"/>
              <a:cs typeface="Helvetica" panose="020B0604020202020204" pitchFamily="34" charset="0"/>
            </a:endParaRPr>
          </a:p>
          <a:p>
            <a:pPr algn="ctr" defTabSz="584200">
              <a:buClrTx/>
              <a:defRPr sz="2200">
                <a:uFillTx/>
                <a:latin typeface="Arial" panose="020B0604020202020204"/>
                <a:ea typeface="Arial" panose="020B0604020202020204"/>
                <a:cs typeface="Arial" panose="020B0604020202020204"/>
                <a:sym typeface="Arial" panose="020B0604020202020204"/>
              </a:defRPr>
            </a:pPr>
            <a:r>
              <a:rPr lang="en-US" sz="3600" b="1" dirty="0">
                <a:latin typeface="Helvetica" panose="020B0604020202020204" pitchFamily="34" charset="0"/>
                <a:cs typeface="Helvetica" panose="020B0604020202020204" pitchFamily="34" charset="0"/>
                <a:sym typeface="+mn-ea"/>
              </a:rPr>
              <a:t>Mask Language Model (MLM) in </a:t>
            </a:r>
            <a:endParaRPr lang="en-US" sz="3600" b="1" dirty="0">
              <a:latin typeface="Helvetica" panose="020B0604020202020204" pitchFamily="34" charset="0"/>
              <a:cs typeface="Helvetica" panose="020B0604020202020204" pitchFamily="34" charset="0"/>
              <a:sym typeface="+mn-ea"/>
            </a:endParaRPr>
          </a:p>
          <a:p>
            <a:pPr algn="ctr" defTabSz="584200">
              <a:buClrTx/>
              <a:defRPr sz="2200">
                <a:uFillTx/>
                <a:latin typeface="Arial" panose="020B0604020202020204"/>
                <a:ea typeface="Arial" panose="020B0604020202020204"/>
                <a:cs typeface="Arial" panose="020B0604020202020204"/>
                <a:sym typeface="Arial" panose="020B0604020202020204"/>
              </a:defRPr>
            </a:pPr>
            <a:r>
              <a:rPr lang="en-US" sz="3600" b="1" dirty="0">
                <a:latin typeface="Helvetica" panose="020B0604020202020204" pitchFamily="34" charset="0"/>
                <a:cs typeface="Helvetica" panose="020B0604020202020204" pitchFamily="34" charset="0"/>
                <a:sym typeface="+mn-ea"/>
              </a:rPr>
              <a:t>Music Information Retrieval (MIR)</a:t>
            </a:r>
            <a:endParaRPr lang="en-US" sz="3600" b="1" dirty="0">
              <a:latin typeface="Helvetica" panose="020B0604020202020204" pitchFamily="34" charset="0"/>
              <a:cs typeface="Helvetica" panose="020B0604020202020204" pitchFamily="34" charset="0"/>
              <a:sym typeface="+mn-ea"/>
            </a:endParaRPr>
          </a:p>
        </p:txBody>
      </p:sp>
      <p:sp>
        <p:nvSpPr>
          <p:cNvPr id="15" name="灯片编号占位符 1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20" name="文本框 19"/>
          <p:cNvSpPr txBox="1"/>
          <p:nvPr/>
        </p:nvSpPr>
        <p:spPr>
          <a:xfrm>
            <a:off x="0" y="9338945"/>
            <a:ext cx="4937125"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Adversarial Midi-BERT</a:t>
            </a:r>
            <a:endParaRPr lang="en-US" altLang="zh-CN" sz="1600" dirty="0">
              <a:solidFill>
                <a:schemeClr val="bg1"/>
              </a:solidFill>
              <a:latin typeface="Helvetica" panose="020B0604020202020204" pitchFamily="34" charset="0"/>
              <a:cs typeface="Helvetica" panose="020B0604020202020204" pitchFamily="34" charset="0"/>
            </a:endParaRPr>
          </a:p>
        </p:txBody>
      </p:sp>
      <p:sp>
        <p:nvSpPr>
          <p:cNvPr id="21" name="文本框 20"/>
          <p:cNvSpPr txBox="1"/>
          <p:nvPr/>
        </p:nvSpPr>
        <p:spPr>
          <a:xfrm>
            <a:off x="7807140" y="9334607"/>
            <a:ext cx="5197750"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Zijian Zhao, SYSU, HKUST</a:t>
            </a:r>
            <a:endParaRPr kumimoji="0" lang="zh-CN" altLang="en-US" sz="1600" i="0" u="none" strike="noStrike" cap="none" spc="0" normalizeH="0" baseline="0" dirty="0">
              <a:ln>
                <a:noFill/>
              </a:ln>
              <a:solidFill>
                <a:schemeClr val="bg1"/>
              </a:solidFill>
              <a:effectLst/>
              <a:uFill>
                <a:solidFill>
                  <a:srgbClr val="000000"/>
                </a:solidFill>
              </a:uFill>
              <a:latin typeface="Helvetica" panose="020B0604020202020204" pitchFamily="34" charset="0"/>
              <a:ea typeface="宋体" panose="02010600030101010101" pitchFamily="2" charset="-122"/>
              <a:cs typeface="Helvetica" panose="020B0604020202020204" pitchFamily="34" charset="0"/>
              <a:sym typeface="굴림"/>
            </a:endParaRPr>
          </a:p>
        </p:txBody>
      </p:sp>
      <p:pic>
        <p:nvPicPr>
          <p:cNvPr id="6" name="图片 5"/>
          <p:cNvPicPr>
            <a:picLocks noChangeAspect="1"/>
          </p:cNvPicPr>
          <p:nvPr/>
        </p:nvPicPr>
        <p:blipFill>
          <a:blip r:embed="rId1"/>
          <a:stretch>
            <a:fillRect/>
          </a:stretch>
        </p:blipFill>
        <p:spPr>
          <a:xfrm>
            <a:off x="0" y="2499995"/>
            <a:ext cx="6251575" cy="2599690"/>
          </a:xfrm>
          <a:prstGeom prst="rect">
            <a:avLst/>
          </a:prstGeom>
        </p:spPr>
      </p:pic>
      <p:pic>
        <p:nvPicPr>
          <p:cNvPr id="8" name="图片 7"/>
          <p:cNvPicPr>
            <a:picLocks noChangeAspect="1"/>
          </p:cNvPicPr>
          <p:nvPr/>
        </p:nvPicPr>
        <p:blipFill>
          <a:blip r:embed="rId2"/>
          <a:stretch>
            <a:fillRect/>
          </a:stretch>
        </p:blipFill>
        <p:spPr>
          <a:xfrm>
            <a:off x="0" y="6241415"/>
            <a:ext cx="6245225" cy="2092960"/>
          </a:xfrm>
          <a:prstGeom prst="rect">
            <a:avLst/>
          </a:prstGeom>
        </p:spPr>
      </p:pic>
      <p:sp>
        <p:nvSpPr>
          <p:cNvPr id="11" name="文本框 10"/>
          <p:cNvSpPr txBox="1"/>
          <p:nvPr/>
        </p:nvSpPr>
        <p:spPr>
          <a:xfrm>
            <a:off x="6430010" y="7849870"/>
            <a:ext cx="2183765" cy="5321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R="0" algn="ctr" defTabSz="1295400" rtl="0" fontAlgn="auto" latinLnBrk="0" hangingPunct="0">
              <a:lnSpc>
                <a:spcPct val="100000"/>
              </a:lnSpc>
              <a:spcBef>
                <a:spcPts val="0"/>
              </a:spcBef>
              <a:spcAft>
                <a:spcPts val="0"/>
              </a:spcAft>
              <a:buClr>
                <a:srgbClr val="000000"/>
              </a:buClr>
              <a:buSzTx/>
              <a:buFont typeface="Arial" panose="020B0604020202020204" pitchFamily="34" charset="0"/>
            </a:pPr>
            <a:r>
              <a:rPr lang="en-US" altLang="zh-CN" sz="2800" dirty="0">
                <a:solidFill>
                  <a:schemeClr val="tx1"/>
                </a:solidFill>
                <a:latin typeface="Helvetica" panose="020B0604020202020204" pitchFamily="34" charset="0"/>
                <a:cs typeface="Helvetica" panose="020B0604020202020204" pitchFamily="34" charset="0"/>
              </a:rPr>
              <a:t>MidiBERT</a:t>
            </a:r>
            <a:endParaRPr lang="en-US" altLang="zh-CN" sz="2800" baseline="30000" dirty="0">
              <a:solidFill>
                <a:schemeClr val="tx1"/>
              </a:solidFill>
              <a:latin typeface="Helvetica" panose="020B0604020202020204" pitchFamily="34" charset="0"/>
              <a:ea typeface="宋体" panose="02010600030101010101" pitchFamily="2" charset="-122"/>
              <a:cs typeface="Helvetica" panose="020B0604020202020204" pitchFamily="34" charset="0"/>
            </a:endParaRPr>
          </a:p>
        </p:txBody>
      </p:sp>
      <p:sp>
        <p:nvSpPr>
          <p:cNvPr id="12" name="文本框 11"/>
          <p:cNvSpPr txBox="1"/>
          <p:nvPr/>
        </p:nvSpPr>
        <p:spPr>
          <a:xfrm>
            <a:off x="1953895" y="5290185"/>
            <a:ext cx="2343785" cy="5321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R="0" algn="ctr" defTabSz="1295400" rtl="0" fontAlgn="auto" latinLnBrk="0" hangingPunct="0">
              <a:lnSpc>
                <a:spcPct val="100000"/>
              </a:lnSpc>
              <a:spcBef>
                <a:spcPts val="0"/>
              </a:spcBef>
              <a:spcAft>
                <a:spcPts val="0"/>
              </a:spcAft>
              <a:buClr>
                <a:srgbClr val="000000"/>
              </a:buClr>
              <a:buSzTx/>
              <a:buFont typeface="Arial" panose="020B0604020202020204" pitchFamily="34" charset="0"/>
            </a:pPr>
            <a:r>
              <a:rPr lang="en-US" altLang="zh-CN" sz="2800" dirty="0">
                <a:solidFill>
                  <a:schemeClr val="tx1"/>
                </a:solidFill>
                <a:latin typeface="Helvetica" panose="020B0604020202020204" pitchFamily="34" charset="0"/>
                <a:cs typeface="Helvetica" panose="020B0604020202020204" pitchFamily="34" charset="0"/>
              </a:rPr>
              <a:t>MusicBERT</a:t>
            </a:r>
            <a:endParaRPr lang="en-US" altLang="zh-CN" sz="2800" baseline="30000" dirty="0">
              <a:solidFill>
                <a:schemeClr val="tx1"/>
              </a:solidFill>
              <a:latin typeface="Helvetica" panose="020B0604020202020204" pitchFamily="34" charset="0"/>
              <a:ea typeface="宋体" panose="02010600030101010101" pitchFamily="2" charset="-122"/>
              <a:cs typeface="Helvetica" panose="020B0604020202020204" pitchFamily="34" charset="0"/>
            </a:endParaRPr>
          </a:p>
        </p:txBody>
      </p:sp>
      <p:sp>
        <p:nvSpPr>
          <p:cNvPr id="18" name="文本框 17"/>
          <p:cNvSpPr txBox="1"/>
          <p:nvPr/>
        </p:nvSpPr>
        <p:spPr>
          <a:xfrm>
            <a:off x="1953895" y="8601710"/>
            <a:ext cx="2343785" cy="5321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R="0" algn="ctr" defTabSz="1295400" rtl="0" fontAlgn="auto" latinLnBrk="0" hangingPunct="0">
              <a:lnSpc>
                <a:spcPct val="100000"/>
              </a:lnSpc>
              <a:spcBef>
                <a:spcPts val="0"/>
              </a:spcBef>
              <a:spcAft>
                <a:spcPts val="0"/>
              </a:spcAft>
              <a:buClr>
                <a:srgbClr val="000000"/>
              </a:buClr>
              <a:buSzTx/>
              <a:buFont typeface="Arial" panose="020B0604020202020204" pitchFamily="34" charset="0"/>
            </a:pPr>
            <a:r>
              <a:rPr lang="en-US" altLang="zh-CN" sz="2800" dirty="0">
                <a:solidFill>
                  <a:schemeClr val="tx1"/>
                </a:solidFill>
                <a:latin typeface="Helvetica" panose="020B0604020202020204" pitchFamily="34" charset="0"/>
                <a:cs typeface="Helvetica" panose="020B0604020202020204" pitchFamily="34" charset="0"/>
              </a:rPr>
              <a:t>PianoBART</a:t>
            </a:r>
            <a:endParaRPr lang="en-US" altLang="zh-CN" sz="2800" baseline="30000" dirty="0">
              <a:solidFill>
                <a:schemeClr val="tx1"/>
              </a:solidFill>
              <a:latin typeface="Helvetica" panose="020B0604020202020204" pitchFamily="34" charset="0"/>
              <a:ea typeface="宋体" panose="02010600030101010101" pitchFamily="2" charset="-122"/>
              <a:cs typeface="Helvetica" panose="020B0604020202020204" pitchFamily="34" charset="0"/>
            </a:endParaRPr>
          </a:p>
        </p:txBody>
      </p:sp>
      <p:pic>
        <p:nvPicPr>
          <p:cNvPr id="19" name="图片 18"/>
          <p:cNvPicPr>
            <a:picLocks noChangeAspect="1"/>
          </p:cNvPicPr>
          <p:nvPr/>
        </p:nvPicPr>
        <p:blipFill>
          <a:blip r:embed="rId3"/>
          <a:stretch>
            <a:fillRect/>
          </a:stretch>
        </p:blipFill>
        <p:spPr>
          <a:xfrm>
            <a:off x="9044940" y="3580130"/>
            <a:ext cx="3805555" cy="3784600"/>
          </a:xfrm>
          <a:prstGeom prst="rect">
            <a:avLst/>
          </a:prstGeom>
        </p:spPr>
      </p:pic>
      <p:pic>
        <p:nvPicPr>
          <p:cNvPr id="22" name="图片 21"/>
          <p:cNvPicPr>
            <a:picLocks noChangeAspect="1"/>
          </p:cNvPicPr>
          <p:nvPr/>
        </p:nvPicPr>
        <p:blipFill>
          <a:blip r:embed="rId4"/>
          <a:stretch>
            <a:fillRect/>
          </a:stretch>
        </p:blipFill>
        <p:spPr>
          <a:xfrm>
            <a:off x="6150610" y="3061970"/>
            <a:ext cx="2550795" cy="4704080"/>
          </a:xfrm>
          <a:prstGeom prst="rect">
            <a:avLst/>
          </a:prstGeom>
        </p:spPr>
      </p:pic>
      <p:sp>
        <p:nvSpPr>
          <p:cNvPr id="23" name="文本框 22"/>
          <p:cNvSpPr txBox="1"/>
          <p:nvPr/>
        </p:nvSpPr>
        <p:spPr>
          <a:xfrm>
            <a:off x="9855835" y="7849870"/>
            <a:ext cx="2183765" cy="5321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p>
            <a:pPr marR="0" algn="ctr" defTabSz="1295400" rtl="0" fontAlgn="auto" latinLnBrk="0" hangingPunct="0">
              <a:lnSpc>
                <a:spcPct val="100000"/>
              </a:lnSpc>
              <a:spcBef>
                <a:spcPts val="0"/>
              </a:spcBef>
              <a:spcAft>
                <a:spcPts val="0"/>
              </a:spcAft>
              <a:buClr>
                <a:srgbClr val="000000"/>
              </a:buClr>
              <a:buSzTx/>
              <a:buFont typeface="Arial" panose="020B0604020202020204" pitchFamily="34" charset="0"/>
            </a:pPr>
            <a:r>
              <a:rPr lang="en-US" altLang="zh-CN" sz="2800" dirty="0">
                <a:solidFill>
                  <a:schemeClr val="tx1"/>
                </a:solidFill>
                <a:latin typeface="Helvetica" panose="020B0604020202020204" pitchFamily="34" charset="0"/>
                <a:cs typeface="Helvetica" panose="020B0604020202020204" pitchFamily="34" charset="0"/>
              </a:rPr>
              <a:t>Skip-BART</a:t>
            </a:r>
            <a:endParaRPr lang="en-US" altLang="zh-CN" sz="2800" baseline="30000" dirty="0">
              <a:solidFill>
                <a:schemeClr val="tx1"/>
              </a:solidFill>
              <a:latin typeface="Helvetica" panose="020B0604020202020204" pitchFamily="34" charset="0"/>
              <a:ea typeface="宋体" panose="02010600030101010101" pitchFamily="2" charset="-122"/>
              <a:cs typeface="Helvetica" panose="020B0604020202020204" pitchFamily="34"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standing of the three proposed directions from an FL perspective"/>
          <p:cNvSpPr txBox="1"/>
          <p:nvPr/>
        </p:nvSpPr>
        <p:spPr>
          <a:xfrm>
            <a:off x="57221" y="42631"/>
            <a:ext cx="12793364" cy="978217"/>
          </a:xfrm>
          <a:prstGeom prst="rect">
            <a:avLst/>
          </a:prstGeom>
          <a:ln w="12700">
            <a:miter lim="400000"/>
          </a:ln>
        </p:spPr>
        <p:txBody>
          <a:bodyPr wrap="square" lIns="50800" tIns="50800" rIns="50800" bIns="50800" anchor="ctr">
            <a:spAutoFit/>
          </a:bodyPr>
          <a:lstStyle>
            <a:lvl1pPr algn="l" defTabSz="457200">
              <a:lnSpc>
                <a:spcPts val="7900"/>
              </a:lnSpc>
              <a:buClrTx/>
              <a:defRPr sz="3200" b="1">
                <a:solidFill>
                  <a:srgbClr val="FFFFFF"/>
                </a:solidFill>
                <a:uFillTx/>
                <a:latin typeface="Times New Roman" panose="02020603050405020304"/>
                <a:ea typeface="Times New Roman" panose="02020603050405020304"/>
                <a:cs typeface="Times New Roman" panose="02020603050405020304"/>
                <a:sym typeface="Times New Roman" panose="02020603050405020304"/>
              </a:defRPr>
            </a:lvl1pPr>
          </a:lstStyle>
          <a:p>
            <a:pPr marL="0" marR="0" lvl="0" indent="0" algn="ctr" defTabSz="457200" rtl="0" eaLnBrk="1" fontAlgn="auto" latinLnBrk="0" hangingPunct="0">
              <a:lnSpc>
                <a:spcPts val="7900"/>
              </a:lnSpc>
              <a:spcBef>
                <a:spcPts val="0"/>
              </a:spcBef>
              <a:spcAft>
                <a:spcPts val="0"/>
              </a:spcAft>
              <a:buClrTx/>
              <a:buSzTx/>
              <a:buFontTx/>
              <a:buNone/>
              <a:defRPr/>
            </a:pPr>
            <a:r>
              <a:rPr kumimoji="0" lang="en-US"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rPr>
              <a:t>Backgrounds</a:t>
            </a:r>
            <a:endParaRPr kumimoji="0"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endParaRPr>
          </a:p>
        </p:txBody>
      </p:sp>
      <p:sp>
        <p:nvSpPr>
          <p:cNvPr id="5" name="Massive mobile devices"/>
          <p:cNvSpPr txBox="1"/>
          <p:nvPr/>
        </p:nvSpPr>
        <p:spPr>
          <a:xfrm>
            <a:off x="0" y="1024255"/>
            <a:ext cx="13004800" cy="1209040"/>
          </a:xfrm>
          <a:prstGeom prst="rect">
            <a:avLst/>
          </a:prstGeom>
          <a:ln w="12700">
            <a:miter lim="400000"/>
          </a:ln>
        </p:spPr>
        <p:txBody>
          <a:bodyPr wrap="square" lIns="50800" tIns="50800" rIns="50800" bIns="50800" anchor="ctr">
            <a:spAutoFit/>
          </a:bodyPr>
          <a:lstStyle/>
          <a:p>
            <a:pPr algn="ctr" defTabSz="584200">
              <a:buClrTx/>
              <a:defRPr sz="2200">
                <a:uFillTx/>
                <a:latin typeface="Arial" panose="020B0604020202020204"/>
                <a:ea typeface="Arial" panose="020B0604020202020204"/>
                <a:cs typeface="Arial" panose="020B0604020202020204"/>
                <a:sym typeface="Arial" panose="020B0604020202020204"/>
              </a:defRPr>
            </a:pPr>
            <a:endParaRPr lang="en-US" sz="3600" b="1" dirty="0">
              <a:latin typeface="Helvetica" panose="020B0604020202020204" pitchFamily="34" charset="0"/>
              <a:cs typeface="Helvetica" panose="020B0604020202020204" pitchFamily="34" charset="0"/>
            </a:endParaRPr>
          </a:p>
          <a:p>
            <a:pPr algn="ctr" defTabSz="584200">
              <a:buClrTx/>
              <a:defRPr sz="2200">
                <a:uFillTx/>
                <a:latin typeface="Arial" panose="020B0604020202020204"/>
                <a:ea typeface="Arial" panose="020B0604020202020204"/>
                <a:cs typeface="Arial" panose="020B0604020202020204"/>
                <a:sym typeface="Arial" panose="020B0604020202020204"/>
              </a:defRPr>
            </a:pPr>
            <a:r>
              <a:rPr lang="en-US" sz="3600" b="1" dirty="0">
                <a:latin typeface="Helvetica" panose="020B0604020202020204" pitchFamily="34" charset="0"/>
                <a:cs typeface="Helvetica" panose="020B0604020202020204" pitchFamily="34" charset="0"/>
                <a:sym typeface="+mn-ea"/>
              </a:rPr>
              <a:t>Bias in Mask Language Model (MLM)</a:t>
            </a:r>
            <a:endParaRPr lang="en-US" sz="3600" b="1" dirty="0">
              <a:latin typeface="Helvetica" panose="020B0604020202020204" pitchFamily="34" charset="0"/>
              <a:cs typeface="Helvetica" panose="020B0604020202020204" pitchFamily="34" charset="0"/>
              <a:sym typeface="+mn-ea"/>
            </a:endParaRPr>
          </a:p>
        </p:txBody>
      </p:sp>
      <p:sp>
        <p:nvSpPr>
          <p:cNvPr id="15" name="灯片编号占位符 1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20" name="文本框 19"/>
          <p:cNvSpPr txBox="1"/>
          <p:nvPr/>
        </p:nvSpPr>
        <p:spPr>
          <a:xfrm>
            <a:off x="0" y="9338945"/>
            <a:ext cx="4937125"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Adversarial Midi-BERT</a:t>
            </a:r>
            <a:endParaRPr lang="en-US" altLang="zh-CN" sz="1600" dirty="0">
              <a:solidFill>
                <a:schemeClr val="bg1"/>
              </a:solidFill>
              <a:latin typeface="Helvetica" panose="020B0604020202020204" pitchFamily="34" charset="0"/>
              <a:cs typeface="Helvetica" panose="020B0604020202020204" pitchFamily="34" charset="0"/>
            </a:endParaRPr>
          </a:p>
        </p:txBody>
      </p:sp>
      <p:sp>
        <p:nvSpPr>
          <p:cNvPr id="21" name="文本框 20"/>
          <p:cNvSpPr txBox="1"/>
          <p:nvPr/>
        </p:nvSpPr>
        <p:spPr>
          <a:xfrm>
            <a:off x="7807140" y="9334607"/>
            <a:ext cx="5197750"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Zijian Zhao, SYSU, HKUST</a:t>
            </a:r>
            <a:endParaRPr kumimoji="0" lang="zh-CN" altLang="en-US" sz="1600" i="0" u="none" strike="noStrike" cap="none" spc="0" normalizeH="0" baseline="0" dirty="0">
              <a:ln>
                <a:noFill/>
              </a:ln>
              <a:solidFill>
                <a:schemeClr val="bg1"/>
              </a:solidFill>
              <a:effectLst/>
              <a:uFill>
                <a:solidFill>
                  <a:srgbClr val="000000"/>
                </a:solidFill>
              </a:uFill>
              <a:latin typeface="Helvetica" panose="020B0604020202020204" pitchFamily="34" charset="0"/>
              <a:ea typeface="宋体" panose="02010600030101010101" pitchFamily="2" charset="-122"/>
              <a:cs typeface="Helvetica" panose="020B0604020202020204" pitchFamily="34" charset="0"/>
              <a:sym typeface="굴림"/>
            </a:endParaRPr>
          </a:p>
        </p:txBody>
      </p:sp>
      <p:sp>
        <p:nvSpPr>
          <p:cNvPr id="3" name="矩形 2"/>
          <p:cNvSpPr/>
          <p:nvPr/>
        </p:nvSpPr>
        <p:spPr>
          <a:xfrm>
            <a:off x="-48470" y="2437309"/>
            <a:ext cx="9803340" cy="701818"/>
          </a:xfrm>
          <a:prstGeom prst="rect">
            <a:avLst/>
          </a:prstGeom>
          <a:solidFill>
            <a:schemeClr val="accent1"/>
          </a:solidFill>
          <a:ln w="15875" cap="flat">
            <a:solidFill>
              <a:srgbClr val="92929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p>
            <a:pPr marL="0" marR="0" indent="0" algn="ctr" defTabSz="1295400" rtl="0" fontAlgn="auto" latinLnBrk="0" hangingPunct="0">
              <a:lnSpc>
                <a:spcPct val="100000"/>
              </a:lnSpc>
              <a:spcBef>
                <a:spcPts val="0"/>
              </a:spcBef>
              <a:spcAft>
                <a:spcPts val="0"/>
              </a:spcAft>
              <a:buClr>
                <a:srgbClr val="000000"/>
              </a:buClr>
              <a:buSzTx/>
              <a:buFontTx/>
              <a:buNone/>
            </a:pPr>
            <a:endParaRPr kumimoji="0" lang="zh-CN" alt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endParaRPr>
          </a:p>
        </p:txBody>
      </p:sp>
      <p:sp>
        <p:nvSpPr>
          <p:cNvPr id="9" name="文本框 8"/>
          <p:cNvSpPr txBox="1"/>
          <p:nvPr/>
        </p:nvSpPr>
        <p:spPr>
          <a:xfrm>
            <a:off x="148908" y="2559450"/>
            <a:ext cx="5387975" cy="470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p>
            <a:pPr marL="0" marR="0" indent="0" algn="ctr" defTabSz="1295400" rtl="0" fontAlgn="auto" latinLnBrk="0" hangingPunct="0">
              <a:lnSpc>
                <a:spcPct val="100000"/>
              </a:lnSpc>
              <a:spcBef>
                <a:spcPts val="0"/>
              </a:spcBef>
              <a:spcAft>
                <a:spcPts val="0"/>
              </a:spcAft>
              <a:buClr>
                <a:srgbClr val="000000"/>
              </a:buClr>
              <a:buSzTx/>
              <a:buFontTx/>
              <a:buNone/>
            </a:pPr>
            <a:r>
              <a:rPr kumimoji="0" 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rPr>
              <a:t>Take Natural Language as an Example</a:t>
            </a:r>
            <a:endParaRPr kumimoji="0" 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endParaRPr>
          </a:p>
        </p:txBody>
      </p:sp>
      <p:pic>
        <p:nvPicPr>
          <p:cNvPr id="4" name="图片 3" descr="bias"/>
          <p:cNvPicPr>
            <a:picLocks noChangeAspect="1"/>
          </p:cNvPicPr>
          <p:nvPr/>
        </p:nvPicPr>
        <p:blipFill>
          <a:blip r:embed="rId1"/>
          <a:stretch>
            <a:fillRect/>
          </a:stretch>
        </p:blipFill>
        <p:spPr>
          <a:xfrm>
            <a:off x="57150" y="3343275"/>
            <a:ext cx="7827645" cy="4403090"/>
          </a:xfrm>
          <a:prstGeom prst="rect">
            <a:avLst/>
          </a:prstGeom>
        </p:spPr>
      </p:pic>
      <p:sp>
        <p:nvSpPr>
          <p:cNvPr id="7" name="文本框 6"/>
          <p:cNvSpPr txBox="1"/>
          <p:nvPr/>
        </p:nvSpPr>
        <p:spPr>
          <a:xfrm>
            <a:off x="0" y="7214235"/>
            <a:ext cx="7668260" cy="8642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noAutofit/>
          </a:bodyPr>
          <a:p>
            <a:pPr marR="0" algn="ctr" defTabSz="1295400" rtl="0" fontAlgn="auto" latinLnBrk="0" hangingPunct="0">
              <a:lnSpc>
                <a:spcPct val="100000"/>
              </a:lnSpc>
              <a:spcBef>
                <a:spcPts val="0"/>
              </a:spcBef>
              <a:spcAft>
                <a:spcPts val="0"/>
              </a:spcAft>
              <a:buClr>
                <a:srgbClr val="000000"/>
              </a:buClr>
              <a:buSzTx/>
              <a:buFont typeface="Arial" panose="020B0604020202020204" pitchFamily="34" charset="0"/>
            </a:pPr>
            <a:r>
              <a:rPr lang="en-US" altLang="zh-CN" sz="2800" dirty="0">
                <a:solidFill>
                  <a:srgbClr val="FF0000"/>
                </a:solidFill>
                <a:latin typeface="Helvetica" panose="020B0604020202020204" pitchFamily="34" charset="0"/>
                <a:cs typeface="Helvetica" panose="020B0604020202020204" pitchFamily="34" charset="0"/>
              </a:rPr>
              <a:t>Not all tokens can be recovered from context!</a:t>
            </a:r>
            <a:endParaRPr lang="en-US" altLang="zh-CN" sz="2800" baseline="30000" dirty="0">
              <a:solidFill>
                <a:srgbClr val="FF0000"/>
              </a:solidFill>
              <a:latin typeface="Helvetica" panose="020B0604020202020204" pitchFamily="34" charset="0"/>
              <a:ea typeface="宋体" panose="02010600030101010101" pitchFamily="2" charset="-122"/>
              <a:cs typeface="Helvetica" panose="020B0604020202020204" pitchFamily="34" charset="0"/>
            </a:endParaRPr>
          </a:p>
        </p:txBody>
      </p:sp>
      <p:sp>
        <p:nvSpPr>
          <p:cNvPr id="10" name="文本框 9"/>
          <p:cNvSpPr txBox="1"/>
          <p:nvPr/>
        </p:nvSpPr>
        <p:spPr>
          <a:xfrm>
            <a:off x="7668260" y="3827780"/>
            <a:ext cx="5282565" cy="3627755"/>
          </a:xfrm>
          <a:prstGeom prst="rect">
            <a:avLst/>
          </a:prstGeom>
        </p:spPr>
        <p:txBody>
          <a:bodyPr>
            <a:noAutofit/>
          </a:bodyPr>
          <a:p>
            <a:pPr algn="l">
              <a:buFont typeface="Arial" panose="020B0604020202020204" pitchFamily="34" charset="0"/>
            </a:pPr>
            <a:r>
              <a:rPr lang="en-US" altLang="zh-CN" sz="2800" i="1" dirty="0">
                <a:solidFill>
                  <a:schemeClr val="tx1"/>
                </a:solidFill>
                <a:latin typeface="Helvetica" panose="020B0604020202020204" pitchFamily="34" charset="0"/>
                <a:cs typeface="Helvetica" panose="020B0604020202020204" pitchFamily="34" charset="0"/>
              </a:rPr>
              <a:t>In music,  we aim for the model to </a:t>
            </a:r>
            <a:r>
              <a:rPr lang="en-US" altLang="zh-CN" sz="2800" i="1" dirty="0">
                <a:solidFill>
                  <a:srgbClr val="0070C0"/>
                </a:solidFill>
                <a:latin typeface="Helvetica" panose="020B0604020202020204" pitchFamily="34" charset="0"/>
                <a:cs typeface="Helvetica" panose="020B0604020202020204" pitchFamily="34" charset="0"/>
              </a:rPr>
              <a:t>learn common musical structures, relationships, and regularities</a:t>
            </a:r>
            <a:r>
              <a:rPr lang="en-US" altLang="zh-CN" sz="2800" i="1" dirty="0">
                <a:solidFill>
                  <a:schemeClr val="tx1"/>
                </a:solidFill>
                <a:latin typeface="Helvetica" panose="020B0604020202020204" pitchFamily="34" charset="0"/>
                <a:cs typeface="Helvetica" panose="020B0604020202020204" pitchFamily="34" charset="0"/>
              </a:rPr>
              <a:t>—such as basic modes, riff patterns, and modulation techniques—</a:t>
            </a:r>
            <a:r>
              <a:rPr lang="en-US" altLang="zh-CN" sz="2800" i="1" dirty="0">
                <a:solidFill>
                  <a:srgbClr val="0070C0"/>
                </a:solidFill>
                <a:latin typeface="Helvetica" panose="020B0604020202020204" pitchFamily="34" charset="0"/>
                <a:cs typeface="Helvetica" panose="020B0604020202020204" pitchFamily="34" charset="0"/>
              </a:rPr>
              <a:t>rather than developing habits specific to particular composers.</a:t>
            </a:r>
            <a:r>
              <a:rPr lang="en-US" altLang="zh-CN" sz="2800" i="1" dirty="0">
                <a:solidFill>
                  <a:schemeClr val="tx1"/>
                </a:solidFill>
                <a:latin typeface="Helvetica" panose="020B0604020202020204" pitchFamily="34" charset="0"/>
                <a:cs typeface="Helvetica" panose="020B0604020202020204" pitchFamily="34" charset="0"/>
              </a:rPr>
              <a:t> </a:t>
            </a:r>
            <a:endParaRPr lang="en-US" altLang="zh-CN" sz="2800" i="1" dirty="0">
              <a:solidFill>
                <a:schemeClr val="tx1"/>
              </a:solidFill>
              <a:latin typeface="Helvetica" panose="020B0604020202020204" pitchFamily="34" charset="0"/>
              <a:cs typeface="Helvetica" panose="020B0604020202020204" pitchFamily="34" charset="0"/>
            </a:endParaRP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1"/>
          <a:stretch>
            <a:fillRect/>
          </a:stretch>
        </p:blipFill>
        <p:spPr>
          <a:xfrm>
            <a:off x="6858000" y="3754755"/>
            <a:ext cx="6146800" cy="3429000"/>
          </a:xfrm>
          <a:prstGeom prst="rect">
            <a:avLst/>
          </a:prstGeom>
        </p:spPr>
      </p:pic>
      <p:sp>
        <p:nvSpPr>
          <p:cNvPr id="2" name="Understanding of the three proposed directions from an FL perspective"/>
          <p:cNvSpPr txBox="1"/>
          <p:nvPr/>
        </p:nvSpPr>
        <p:spPr>
          <a:xfrm>
            <a:off x="57221" y="-25473"/>
            <a:ext cx="12793364" cy="1114425"/>
          </a:xfrm>
          <a:prstGeom prst="rect">
            <a:avLst/>
          </a:prstGeom>
          <a:ln w="12700">
            <a:miter lim="400000"/>
          </a:ln>
        </p:spPr>
        <p:txBody>
          <a:bodyPr wrap="square" lIns="50800" tIns="50800" rIns="50800" bIns="50800" anchor="ctr">
            <a:spAutoFit/>
          </a:bodyPr>
          <a:lstStyle>
            <a:lvl1pPr algn="l" defTabSz="457200">
              <a:lnSpc>
                <a:spcPts val="7900"/>
              </a:lnSpc>
              <a:buClrTx/>
              <a:defRPr sz="3200" b="1">
                <a:solidFill>
                  <a:srgbClr val="FFFFFF"/>
                </a:solidFill>
                <a:uFillTx/>
                <a:latin typeface="Times New Roman" panose="02020603050405020304"/>
                <a:ea typeface="Times New Roman" panose="02020603050405020304"/>
                <a:cs typeface="Times New Roman" panose="02020603050405020304"/>
                <a:sym typeface="Times New Roman" panose="02020603050405020304"/>
              </a:defRPr>
            </a:lvl1pPr>
          </a:lstStyle>
          <a:p>
            <a:pPr marL="0" marR="0" lvl="0" indent="0" algn="ctr" defTabSz="457200" rtl="0" eaLnBrk="1" fontAlgn="auto" latinLnBrk="0" hangingPunct="0">
              <a:lnSpc>
                <a:spcPts val="7900"/>
              </a:lnSpc>
              <a:spcBef>
                <a:spcPts val="0"/>
              </a:spcBef>
              <a:spcAft>
                <a:spcPts val="0"/>
              </a:spcAft>
              <a:buClrTx/>
              <a:buSzTx/>
              <a:buFontTx/>
              <a:buNone/>
              <a:defRPr/>
            </a:pPr>
            <a:r>
              <a:rPr kumimoji="0" lang="en-US"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rPr>
              <a:t>Proposed Method</a:t>
            </a:r>
            <a:endParaRPr kumimoji="0"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endParaRPr>
          </a:p>
        </p:txBody>
      </p:sp>
      <p:sp>
        <p:nvSpPr>
          <p:cNvPr id="15" name="灯片编号占位符 1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20" name="文本框 19"/>
          <p:cNvSpPr txBox="1"/>
          <p:nvPr/>
        </p:nvSpPr>
        <p:spPr>
          <a:xfrm>
            <a:off x="0" y="9338945"/>
            <a:ext cx="4937125"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Adversarial Midi-BERT</a:t>
            </a:r>
            <a:endParaRPr lang="en-US" altLang="zh-CN" sz="1600" dirty="0">
              <a:solidFill>
                <a:schemeClr val="bg1"/>
              </a:solidFill>
              <a:latin typeface="Helvetica" panose="020B0604020202020204" pitchFamily="34" charset="0"/>
              <a:cs typeface="Helvetica" panose="020B0604020202020204" pitchFamily="34" charset="0"/>
            </a:endParaRPr>
          </a:p>
        </p:txBody>
      </p:sp>
      <p:sp>
        <p:nvSpPr>
          <p:cNvPr id="21" name="文本框 20"/>
          <p:cNvSpPr txBox="1"/>
          <p:nvPr/>
        </p:nvSpPr>
        <p:spPr>
          <a:xfrm>
            <a:off x="7807140" y="9334607"/>
            <a:ext cx="5197750"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Zijian Zhao, SYSU, HKUST</a:t>
            </a:r>
            <a:endParaRPr kumimoji="0" lang="zh-CN" altLang="en-US" sz="1600" i="0" u="none" strike="noStrike" cap="none" spc="0" normalizeH="0" baseline="0" dirty="0">
              <a:ln>
                <a:noFill/>
              </a:ln>
              <a:solidFill>
                <a:schemeClr val="bg1"/>
              </a:solidFill>
              <a:effectLst/>
              <a:uFill>
                <a:solidFill>
                  <a:srgbClr val="000000"/>
                </a:solidFill>
              </a:uFill>
              <a:latin typeface="Helvetica" panose="020B0604020202020204" pitchFamily="34" charset="0"/>
              <a:ea typeface="宋体" panose="02010600030101010101" pitchFamily="2" charset="-122"/>
              <a:cs typeface="Helvetica" panose="020B0604020202020204" pitchFamily="34" charset="0"/>
              <a:sym typeface="굴림"/>
            </a:endParaRPr>
          </a:p>
        </p:txBody>
      </p:sp>
      <p:sp>
        <p:nvSpPr>
          <p:cNvPr id="9" name="文本框 8"/>
          <p:cNvSpPr txBox="1"/>
          <p:nvPr/>
        </p:nvSpPr>
        <p:spPr>
          <a:xfrm>
            <a:off x="148908" y="2559450"/>
            <a:ext cx="5387975" cy="470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p>
            <a:pPr marL="0" marR="0" indent="0" algn="ctr" defTabSz="1295400" rtl="0" fontAlgn="auto" latinLnBrk="0" hangingPunct="0">
              <a:lnSpc>
                <a:spcPct val="100000"/>
              </a:lnSpc>
              <a:spcBef>
                <a:spcPts val="0"/>
              </a:spcBef>
              <a:spcAft>
                <a:spcPts val="0"/>
              </a:spcAft>
              <a:buClr>
                <a:srgbClr val="000000"/>
              </a:buClr>
              <a:buSzTx/>
              <a:buFontTx/>
              <a:buNone/>
            </a:pPr>
            <a:r>
              <a:rPr kumimoji="0" 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rPr>
              <a:t>Take Natural Language as an Example</a:t>
            </a:r>
            <a:endParaRPr kumimoji="0" 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endParaRPr>
          </a:p>
        </p:txBody>
      </p:sp>
      <p:pic>
        <p:nvPicPr>
          <p:cNvPr id="4" name="图片 3"/>
          <p:cNvPicPr>
            <a:picLocks noChangeAspect="1"/>
          </p:cNvPicPr>
          <p:nvPr/>
        </p:nvPicPr>
        <p:blipFill>
          <a:blip r:embed="rId2"/>
          <a:stretch>
            <a:fillRect/>
          </a:stretch>
        </p:blipFill>
        <p:spPr>
          <a:xfrm>
            <a:off x="57150" y="2677160"/>
            <a:ext cx="7098665" cy="5749925"/>
          </a:xfrm>
          <a:prstGeom prst="rect">
            <a:avLst/>
          </a:prstGeom>
        </p:spPr>
      </p:pic>
      <p:sp>
        <p:nvSpPr>
          <p:cNvPr id="12" name="矩形 11"/>
          <p:cNvSpPr/>
          <p:nvPr/>
        </p:nvSpPr>
        <p:spPr>
          <a:xfrm>
            <a:off x="1059815" y="1313180"/>
            <a:ext cx="4364990" cy="685165"/>
          </a:xfrm>
          <a:prstGeom prst="rect">
            <a:avLst/>
          </a:prstGeom>
          <a:solidFill>
            <a:schemeClr val="accent1">
              <a:lumMod val="20000"/>
              <a:lumOff val="80000"/>
            </a:schemeClr>
          </a:solidFill>
          <a:ln w="15875" cap="flat">
            <a:solidFill>
              <a:schemeClr val="accent1">
                <a:lumMod val="20000"/>
                <a:lumOff val="8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p>
            <a:pPr marL="0" marR="0" indent="0" algn="ctr" defTabSz="1295400" rtl="0" fontAlgn="auto" latinLnBrk="0" hangingPunct="0">
              <a:lnSpc>
                <a:spcPct val="100000"/>
              </a:lnSpc>
              <a:spcBef>
                <a:spcPts val="0"/>
              </a:spcBef>
              <a:spcAft>
                <a:spcPts val="0"/>
              </a:spcAft>
              <a:buClr>
                <a:srgbClr val="000000"/>
              </a:buClr>
              <a:buSzTx/>
              <a:buFontTx/>
              <a:buNone/>
            </a:pPr>
            <a:endParaRPr kumimoji="0" lang="zh-CN" altLang="en-US" sz="2400" b="0" i="0" u="none" strike="noStrike" cap="none" spc="0" normalizeH="0" baseline="0">
              <a:ln>
                <a:noFill/>
              </a:ln>
              <a:solidFill>
                <a:srgbClr val="000000"/>
              </a:solidFill>
              <a:effectLst/>
              <a:uFill>
                <a:solidFill>
                  <a:srgbClr val="000000"/>
                </a:solidFill>
              </a:uFill>
              <a:latin typeface="굴림"/>
              <a:ea typeface="굴림"/>
              <a:cs typeface="굴림"/>
              <a:sym typeface="굴림"/>
            </a:endParaRPr>
          </a:p>
        </p:txBody>
      </p:sp>
      <p:sp>
        <p:nvSpPr>
          <p:cNvPr id="43" name="文本框 42"/>
          <p:cNvSpPr txBox="1"/>
          <p:nvPr/>
        </p:nvSpPr>
        <p:spPr>
          <a:xfrm>
            <a:off x="1060450" y="1313180"/>
            <a:ext cx="4364355" cy="6851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p>
            <a:pPr marL="0" marR="0" indent="0" algn="ctr" defTabSz="1295400" rtl="0" fontAlgn="auto" latinLnBrk="0" hangingPunct="0">
              <a:lnSpc>
                <a:spcPct val="100000"/>
              </a:lnSpc>
              <a:spcBef>
                <a:spcPts val="0"/>
              </a:spcBef>
              <a:spcAft>
                <a:spcPts val="0"/>
              </a:spcAft>
              <a:buClr>
                <a:srgbClr val="000000"/>
              </a:buClr>
              <a:buSzTx/>
              <a:buFontTx/>
              <a:buNone/>
            </a:pPr>
            <a:r>
              <a:rPr lang="en-US" altLang="zh-CN" sz="3200" b="1">
                <a:latin typeface="+mn-lt"/>
                <a:cs typeface="+mn-lt"/>
                <a:sym typeface="굴림"/>
              </a:rPr>
              <a:t>Workflow</a:t>
            </a:r>
            <a:endParaRPr kumimoji="0" lang="en-US" altLang="zh-CN" sz="3200" b="1" i="0" u="none" strike="noStrike" cap="none" spc="0" normalizeH="0" baseline="0" dirty="0">
              <a:ln>
                <a:noFill/>
              </a:ln>
              <a:solidFill>
                <a:srgbClr val="000000"/>
              </a:solidFill>
              <a:effectLst/>
              <a:uFill>
                <a:solidFill>
                  <a:srgbClr val="000000"/>
                </a:solidFill>
              </a:uFill>
              <a:latin typeface="+mn-lt"/>
              <a:cs typeface="+mn-lt"/>
              <a:sym typeface="굴림"/>
            </a:endParaRPr>
          </a:p>
        </p:txBody>
      </p:sp>
      <p:sp>
        <p:nvSpPr>
          <p:cNvPr id="10" name="矩形 9"/>
          <p:cNvSpPr/>
          <p:nvPr/>
        </p:nvSpPr>
        <p:spPr>
          <a:xfrm>
            <a:off x="7287260" y="1311275"/>
            <a:ext cx="4364990" cy="685165"/>
          </a:xfrm>
          <a:prstGeom prst="rect">
            <a:avLst/>
          </a:prstGeom>
          <a:solidFill>
            <a:schemeClr val="accent1">
              <a:lumMod val="20000"/>
              <a:lumOff val="80000"/>
            </a:schemeClr>
          </a:solidFill>
          <a:ln w="15875" cap="flat">
            <a:solidFill>
              <a:schemeClr val="accent1">
                <a:lumMod val="20000"/>
                <a:lumOff val="80000"/>
              </a:schemeClr>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noAutofit/>
          </a:bodyPr>
          <a:p>
            <a:pPr marL="0" marR="0" indent="0" algn="ctr" defTabSz="1295400" rtl="0" fontAlgn="auto" latinLnBrk="0" hangingPunct="0">
              <a:lnSpc>
                <a:spcPct val="100000"/>
              </a:lnSpc>
              <a:spcBef>
                <a:spcPts val="0"/>
              </a:spcBef>
              <a:spcAft>
                <a:spcPts val="0"/>
              </a:spcAft>
              <a:buClr>
                <a:srgbClr val="000000"/>
              </a:buClr>
              <a:buSzTx/>
              <a:buFontTx/>
              <a:buNone/>
            </a:pPr>
            <a:endParaRPr kumimoji="0" lang="zh-CN" altLang="en-US" sz="2400" b="0" i="0" u="none" strike="noStrike" cap="none" spc="0" normalizeH="0" baseline="0">
              <a:ln>
                <a:noFill/>
              </a:ln>
              <a:solidFill>
                <a:srgbClr val="000000"/>
              </a:solidFill>
              <a:effectLst/>
              <a:uFill>
                <a:solidFill>
                  <a:srgbClr val="000000"/>
                </a:solidFill>
              </a:uFill>
              <a:latin typeface="굴림"/>
              <a:ea typeface="굴림"/>
              <a:cs typeface="굴림"/>
              <a:sym typeface="굴림"/>
            </a:endParaRPr>
          </a:p>
        </p:txBody>
      </p:sp>
      <p:sp>
        <p:nvSpPr>
          <p:cNvPr id="11" name="文本框 10"/>
          <p:cNvSpPr txBox="1"/>
          <p:nvPr/>
        </p:nvSpPr>
        <p:spPr>
          <a:xfrm>
            <a:off x="7287895" y="1311275"/>
            <a:ext cx="4364355" cy="68516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noAutofit/>
          </a:bodyPr>
          <a:p>
            <a:pPr marL="0" marR="0" indent="0" algn="ctr" defTabSz="1295400" rtl="0" fontAlgn="auto" latinLnBrk="0" hangingPunct="0">
              <a:lnSpc>
                <a:spcPct val="100000"/>
              </a:lnSpc>
              <a:spcBef>
                <a:spcPts val="0"/>
              </a:spcBef>
              <a:spcAft>
                <a:spcPts val="0"/>
              </a:spcAft>
              <a:buClr>
                <a:srgbClr val="000000"/>
              </a:buClr>
              <a:buSzTx/>
              <a:buFontTx/>
              <a:buNone/>
            </a:pPr>
            <a:r>
              <a:rPr lang="en-US" altLang="zh-CN" sz="3200" b="1">
                <a:latin typeface="+mn-lt"/>
                <a:cs typeface="+mn-lt"/>
                <a:sym typeface="굴림"/>
              </a:rPr>
              <a:t>Network Architecture</a:t>
            </a:r>
            <a:endParaRPr kumimoji="0" lang="en-US" altLang="zh-CN" sz="3200" b="1" i="0" u="none" strike="noStrike" cap="none" spc="0" normalizeH="0" baseline="0" dirty="0">
              <a:ln>
                <a:noFill/>
              </a:ln>
              <a:solidFill>
                <a:srgbClr val="000000"/>
              </a:solidFill>
              <a:effectLst/>
              <a:uFill>
                <a:solidFill>
                  <a:srgbClr val="000000"/>
                </a:solidFill>
              </a:uFill>
              <a:latin typeface="+mn-lt"/>
              <a:cs typeface="+mn-lt"/>
              <a:sym typeface="굴림"/>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standing of the three proposed directions from an FL perspective"/>
          <p:cNvSpPr txBox="1"/>
          <p:nvPr/>
        </p:nvSpPr>
        <p:spPr>
          <a:xfrm>
            <a:off x="57221" y="-25473"/>
            <a:ext cx="12793364" cy="1114425"/>
          </a:xfrm>
          <a:prstGeom prst="rect">
            <a:avLst/>
          </a:prstGeom>
          <a:ln w="12700">
            <a:miter lim="400000"/>
          </a:ln>
        </p:spPr>
        <p:txBody>
          <a:bodyPr wrap="square" lIns="50800" tIns="50800" rIns="50800" bIns="50800" anchor="ctr">
            <a:spAutoFit/>
          </a:bodyPr>
          <a:lstStyle>
            <a:lvl1pPr algn="l" defTabSz="457200">
              <a:lnSpc>
                <a:spcPts val="7900"/>
              </a:lnSpc>
              <a:buClrTx/>
              <a:defRPr sz="3200" b="1">
                <a:solidFill>
                  <a:srgbClr val="FFFFFF"/>
                </a:solidFill>
                <a:uFillTx/>
                <a:latin typeface="Times New Roman" panose="02020603050405020304"/>
                <a:ea typeface="Times New Roman" panose="02020603050405020304"/>
                <a:cs typeface="Times New Roman" panose="02020603050405020304"/>
                <a:sym typeface="Times New Roman" panose="02020603050405020304"/>
              </a:defRPr>
            </a:lvl1pPr>
          </a:lstStyle>
          <a:p>
            <a:pPr marL="0" marR="0" lvl="0" indent="0" algn="ctr" defTabSz="457200" rtl="0" eaLnBrk="1" fontAlgn="auto" latinLnBrk="0" hangingPunct="0">
              <a:lnSpc>
                <a:spcPts val="7900"/>
              </a:lnSpc>
              <a:spcBef>
                <a:spcPts val="0"/>
              </a:spcBef>
              <a:spcAft>
                <a:spcPts val="0"/>
              </a:spcAft>
              <a:buClrTx/>
              <a:buSzTx/>
              <a:buFontTx/>
              <a:buNone/>
              <a:defRPr/>
            </a:pPr>
            <a:r>
              <a:rPr kumimoji="0" lang="en-US"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rPr>
              <a:t>Experiment</a:t>
            </a:r>
            <a:endParaRPr kumimoji="0"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endParaRPr>
          </a:p>
        </p:txBody>
      </p:sp>
      <p:sp>
        <p:nvSpPr>
          <p:cNvPr id="15" name="灯片编号占位符 1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20" name="文本框 19"/>
          <p:cNvSpPr txBox="1"/>
          <p:nvPr/>
        </p:nvSpPr>
        <p:spPr>
          <a:xfrm>
            <a:off x="0" y="9338945"/>
            <a:ext cx="4937125"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Adversarial Midi-BERT</a:t>
            </a:r>
            <a:endParaRPr lang="en-US" altLang="zh-CN" sz="1600" dirty="0">
              <a:solidFill>
                <a:schemeClr val="bg1"/>
              </a:solidFill>
              <a:latin typeface="Helvetica" panose="020B0604020202020204" pitchFamily="34" charset="0"/>
              <a:cs typeface="Helvetica" panose="020B0604020202020204" pitchFamily="34" charset="0"/>
            </a:endParaRPr>
          </a:p>
        </p:txBody>
      </p:sp>
      <p:sp>
        <p:nvSpPr>
          <p:cNvPr id="21" name="文本框 20"/>
          <p:cNvSpPr txBox="1"/>
          <p:nvPr/>
        </p:nvSpPr>
        <p:spPr>
          <a:xfrm>
            <a:off x="7807140" y="9334607"/>
            <a:ext cx="5197750"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Zijian Zhao, SYSU, HKUST</a:t>
            </a:r>
            <a:endParaRPr kumimoji="0" lang="zh-CN" altLang="en-US" sz="1600" i="0" u="none" strike="noStrike" cap="none" spc="0" normalizeH="0" baseline="0" dirty="0">
              <a:ln>
                <a:noFill/>
              </a:ln>
              <a:solidFill>
                <a:schemeClr val="bg1"/>
              </a:solidFill>
              <a:effectLst/>
              <a:uFill>
                <a:solidFill>
                  <a:srgbClr val="000000"/>
                </a:solidFill>
              </a:uFill>
              <a:latin typeface="Helvetica" panose="020B0604020202020204" pitchFamily="34" charset="0"/>
              <a:ea typeface="宋体" panose="02010600030101010101" pitchFamily="2" charset="-122"/>
              <a:cs typeface="Helvetica" panose="020B0604020202020204" pitchFamily="34" charset="0"/>
              <a:sym typeface="굴림"/>
            </a:endParaRPr>
          </a:p>
        </p:txBody>
      </p:sp>
      <p:sp>
        <p:nvSpPr>
          <p:cNvPr id="8" name="矩形 7"/>
          <p:cNvSpPr/>
          <p:nvPr/>
        </p:nvSpPr>
        <p:spPr>
          <a:xfrm>
            <a:off x="-48470" y="1413054"/>
            <a:ext cx="9803340" cy="701818"/>
          </a:xfrm>
          <a:prstGeom prst="rect">
            <a:avLst/>
          </a:prstGeom>
          <a:solidFill>
            <a:schemeClr val="accent1"/>
          </a:solidFill>
          <a:ln w="15875" cap="flat">
            <a:solidFill>
              <a:srgbClr val="92929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p>
            <a:pPr marL="0" marR="0" indent="0" algn="ctr" defTabSz="1295400" rtl="0" fontAlgn="auto" latinLnBrk="0" hangingPunct="0">
              <a:lnSpc>
                <a:spcPct val="100000"/>
              </a:lnSpc>
              <a:spcBef>
                <a:spcPts val="0"/>
              </a:spcBef>
              <a:spcAft>
                <a:spcPts val="0"/>
              </a:spcAft>
              <a:buClr>
                <a:srgbClr val="000000"/>
              </a:buClr>
              <a:buSzTx/>
              <a:buFontTx/>
              <a:buNone/>
            </a:pPr>
            <a:endParaRPr kumimoji="0" lang="zh-CN" alt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endParaRPr>
          </a:p>
        </p:txBody>
      </p:sp>
      <p:sp>
        <p:nvSpPr>
          <p:cNvPr id="3" name="文本框 2"/>
          <p:cNvSpPr txBox="1"/>
          <p:nvPr/>
        </p:nvSpPr>
        <p:spPr>
          <a:xfrm>
            <a:off x="56833" y="1535195"/>
            <a:ext cx="2524125" cy="470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p>
            <a:pPr marL="0" marR="0" indent="0" algn="ctr" defTabSz="1295400" rtl="0" fontAlgn="auto" latinLnBrk="0" hangingPunct="0">
              <a:lnSpc>
                <a:spcPct val="100000"/>
              </a:lnSpc>
              <a:spcBef>
                <a:spcPts val="0"/>
              </a:spcBef>
              <a:spcAft>
                <a:spcPts val="0"/>
              </a:spcAft>
              <a:buClr>
                <a:srgbClr val="000000"/>
              </a:buClr>
              <a:buSzTx/>
              <a:buFontTx/>
              <a:buNone/>
            </a:pPr>
            <a:r>
              <a:rPr kumimoji="0" 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rPr>
              <a:t>Experiment Steup</a:t>
            </a:r>
            <a:endParaRPr kumimoji="0" 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endParaRPr>
          </a:p>
        </p:txBody>
      </p:sp>
      <p:pic>
        <p:nvPicPr>
          <p:cNvPr id="5" name="图片 4"/>
          <p:cNvPicPr>
            <a:picLocks noChangeAspect="1"/>
          </p:cNvPicPr>
          <p:nvPr/>
        </p:nvPicPr>
        <p:blipFill>
          <a:blip r:embed="rId1"/>
          <a:stretch>
            <a:fillRect/>
          </a:stretch>
        </p:blipFill>
        <p:spPr>
          <a:xfrm>
            <a:off x="911225" y="6127115"/>
            <a:ext cx="11185525" cy="3013075"/>
          </a:xfrm>
          <a:prstGeom prst="rect">
            <a:avLst/>
          </a:prstGeom>
        </p:spPr>
      </p:pic>
      <p:pic>
        <p:nvPicPr>
          <p:cNvPr id="7" name="图片 6"/>
          <p:cNvPicPr>
            <a:picLocks noChangeAspect="1"/>
          </p:cNvPicPr>
          <p:nvPr/>
        </p:nvPicPr>
        <p:blipFill>
          <a:blip r:embed="rId2"/>
          <a:stretch>
            <a:fillRect/>
          </a:stretch>
        </p:blipFill>
        <p:spPr>
          <a:xfrm>
            <a:off x="4427855" y="2276475"/>
            <a:ext cx="4051935" cy="3850640"/>
          </a:xfrm>
          <a:prstGeom prst="rect">
            <a:avLst/>
          </a:prstGeom>
        </p:spPr>
      </p:pic>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derstanding of the three proposed directions from an FL perspective"/>
          <p:cNvSpPr txBox="1"/>
          <p:nvPr/>
        </p:nvSpPr>
        <p:spPr>
          <a:xfrm>
            <a:off x="57221" y="-25473"/>
            <a:ext cx="12793364" cy="1114425"/>
          </a:xfrm>
          <a:prstGeom prst="rect">
            <a:avLst/>
          </a:prstGeom>
          <a:ln w="12700">
            <a:miter lim="400000"/>
          </a:ln>
        </p:spPr>
        <p:txBody>
          <a:bodyPr wrap="square" lIns="50800" tIns="50800" rIns="50800" bIns="50800" anchor="ctr">
            <a:spAutoFit/>
          </a:bodyPr>
          <a:lstStyle>
            <a:lvl1pPr algn="l" defTabSz="457200">
              <a:lnSpc>
                <a:spcPts val="7900"/>
              </a:lnSpc>
              <a:buClrTx/>
              <a:defRPr sz="3200" b="1">
                <a:solidFill>
                  <a:srgbClr val="FFFFFF"/>
                </a:solidFill>
                <a:uFillTx/>
                <a:latin typeface="Times New Roman" panose="02020603050405020304"/>
                <a:ea typeface="Times New Roman" panose="02020603050405020304"/>
                <a:cs typeface="Times New Roman" panose="02020603050405020304"/>
                <a:sym typeface="Times New Roman" panose="02020603050405020304"/>
              </a:defRPr>
            </a:lvl1pPr>
          </a:lstStyle>
          <a:p>
            <a:pPr marL="0" marR="0" lvl="0" indent="0" algn="ctr" defTabSz="457200" rtl="0" eaLnBrk="1" fontAlgn="auto" latinLnBrk="0" hangingPunct="0">
              <a:lnSpc>
                <a:spcPts val="7900"/>
              </a:lnSpc>
              <a:spcBef>
                <a:spcPts val="0"/>
              </a:spcBef>
              <a:spcAft>
                <a:spcPts val="0"/>
              </a:spcAft>
              <a:buClrTx/>
              <a:buSzTx/>
              <a:buFontTx/>
              <a:buNone/>
              <a:defRPr/>
            </a:pPr>
            <a:r>
              <a:rPr kumimoji="0" lang="en-US"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rPr>
              <a:t>Experiment</a:t>
            </a:r>
            <a:endParaRPr kumimoji="0" sz="4000" b="1" i="0" u="none" strike="noStrike" kern="0" cap="none" spc="0" normalizeH="0" baseline="0" noProof="0" dirty="0">
              <a:ln>
                <a:noFill/>
              </a:ln>
              <a:solidFill>
                <a:srgbClr val="FFFFFF"/>
              </a:solidFill>
              <a:effectLst/>
              <a:uLnTx/>
              <a:uFillTx/>
              <a:latin typeface="Helvetica" panose="020B0604020202020204" pitchFamily="34" charset="0"/>
              <a:cs typeface="Helvetica" panose="020B0604020202020204" pitchFamily="34" charset="0"/>
              <a:sym typeface="Times New Roman" panose="02020603050405020304"/>
            </a:endParaRPr>
          </a:p>
        </p:txBody>
      </p:sp>
      <p:sp>
        <p:nvSpPr>
          <p:cNvPr id="15" name="灯片编号占位符 1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20" name="文本框 19"/>
          <p:cNvSpPr txBox="1"/>
          <p:nvPr/>
        </p:nvSpPr>
        <p:spPr>
          <a:xfrm>
            <a:off x="0" y="9338945"/>
            <a:ext cx="4937125"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Adversarial Midi-BERT</a:t>
            </a:r>
            <a:endParaRPr lang="en-US" altLang="zh-CN" sz="1600" dirty="0">
              <a:solidFill>
                <a:schemeClr val="bg1"/>
              </a:solidFill>
              <a:latin typeface="Helvetica" panose="020B0604020202020204" pitchFamily="34" charset="0"/>
              <a:cs typeface="Helvetica" panose="020B0604020202020204" pitchFamily="34" charset="0"/>
            </a:endParaRPr>
          </a:p>
        </p:txBody>
      </p:sp>
      <p:sp>
        <p:nvSpPr>
          <p:cNvPr id="21" name="文本框 20"/>
          <p:cNvSpPr txBox="1"/>
          <p:nvPr/>
        </p:nvSpPr>
        <p:spPr>
          <a:xfrm>
            <a:off x="7807140" y="9334607"/>
            <a:ext cx="5197750"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rPr>
              <a:t>Zijian Zhao, SYSU, HKUST</a:t>
            </a:r>
            <a:endParaRPr kumimoji="0" lang="zh-CN" altLang="en-US" sz="1600" i="0" u="none" strike="noStrike" cap="none" spc="0" normalizeH="0" baseline="0" dirty="0">
              <a:ln>
                <a:noFill/>
              </a:ln>
              <a:solidFill>
                <a:schemeClr val="bg1"/>
              </a:solidFill>
              <a:effectLst/>
              <a:uFill>
                <a:solidFill>
                  <a:srgbClr val="000000"/>
                </a:solidFill>
              </a:uFill>
              <a:latin typeface="Helvetica" panose="020B0604020202020204" pitchFamily="34" charset="0"/>
              <a:ea typeface="宋体" panose="02010600030101010101" pitchFamily="2" charset="-122"/>
              <a:cs typeface="Helvetica" panose="020B0604020202020204" pitchFamily="34" charset="0"/>
              <a:sym typeface="굴림"/>
            </a:endParaRPr>
          </a:p>
        </p:txBody>
      </p:sp>
      <p:sp>
        <p:nvSpPr>
          <p:cNvPr id="8" name="矩形 7"/>
          <p:cNvSpPr/>
          <p:nvPr/>
        </p:nvSpPr>
        <p:spPr>
          <a:xfrm>
            <a:off x="-48470" y="1413054"/>
            <a:ext cx="9803340" cy="701818"/>
          </a:xfrm>
          <a:prstGeom prst="rect">
            <a:avLst/>
          </a:prstGeom>
          <a:solidFill>
            <a:schemeClr val="accent1"/>
          </a:solidFill>
          <a:ln w="15875" cap="flat">
            <a:solidFill>
              <a:srgbClr val="929292"/>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ctr">
            <a:spAutoFit/>
          </a:bodyPr>
          <a:p>
            <a:pPr marL="0" marR="0" indent="0" algn="ctr" defTabSz="1295400" rtl="0" fontAlgn="auto" latinLnBrk="0" hangingPunct="0">
              <a:lnSpc>
                <a:spcPct val="100000"/>
              </a:lnSpc>
              <a:spcBef>
                <a:spcPts val="0"/>
              </a:spcBef>
              <a:spcAft>
                <a:spcPts val="0"/>
              </a:spcAft>
              <a:buClr>
                <a:srgbClr val="000000"/>
              </a:buClr>
              <a:buSzTx/>
              <a:buFontTx/>
              <a:buNone/>
            </a:pPr>
            <a:endParaRPr kumimoji="0" lang="zh-CN" alt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endParaRPr>
          </a:p>
        </p:txBody>
      </p:sp>
      <p:sp>
        <p:nvSpPr>
          <p:cNvPr id="3" name="文本框 2"/>
          <p:cNvSpPr txBox="1"/>
          <p:nvPr/>
        </p:nvSpPr>
        <p:spPr>
          <a:xfrm>
            <a:off x="22860" y="1535195"/>
            <a:ext cx="2592070" cy="470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50800" tIns="50800" rIns="50800" bIns="50800" numCol="1" spcCol="38100" rtlCol="0" anchor="ctr">
            <a:spAutoFit/>
          </a:bodyPr>
          <a:p>
            <a:pPr marL="0" marR="0" indent="0" algn="ctr" defTabSz="1295400" rtl="0" fontAlgn="auto" latinLnBrk="0" hangingPunct="0">
              <a:lnSpc>
                <a:spcPct val="100000"/>
              </a:lnSpc>
              <a:spcBef>
                <a:spcPts val="0"/>
              </a:spcBef>
              <a:spcAft>
                <a:spcPts val="0"/>
              </a:spcAft>
              <a:buClr>
                <a:srgbClr val="000000"/>
              </a:buClr>
              <a:buSzTx/>
              <a:buFontTx/>
              <a:buNone/>
            </a:pPr>
            <a:r>
              <a:rPr kumimoji="0" 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rPr>
              <a:t>Experiment Result</a:t>
            </a:r>
            <a:endParaRPr kumimoji="0" lang="en-US" sz="2400" b="0" i="0" u="none" strike="noStrike" cap="none" spc="0" normalizeH="0" baseline="0" dirty="0">
              <a:ln>
                <a:noFill/>
              </a:ln>
              <a:solidFill>
                <a:schemeClr val="bg1"/>
              </a:solidFill>
              <a:effectLst/>
              <a:uFill>
                <a:solidFill>
                  <a:srgbClr val="000000"/>
                </a:solidFill>
              </a:uFill>
              <a:latin typeface="Helvetica" panose="020B0604020202020204" pitchFamily="34" charset="0"/>
              <a:cs typeface="Helvetica" panose="020B0604020202020204" pitchFamily="34" charset="0"/>
              <a:sym typeface="굴림"/>
            </a:endParaRPr>
          </a:p>
        </p:txBody>
      </p:sp>
      <p:pic>
        <p:nvPicPr>
          <p:cNvPr id="4" name="图片 3"/>
          <p:cNvPicPr>
            <a:picLocks noChangeAspect="1"/>
          </p:cNvPicPr>
          <p:nvPr/>
        </p:nvPicPr>
        <p:blipFill>
          <a:blip r:embed="rId1"/>
          <a:stretch>
            <a:fillRect/>
          </a:stretch>
        </p:blipFill>
        <p:spPr>
          <a:xfrm>
            <a:off x="22225" y="3423285"/>
            <a:ext cx="12981940" cy="3556000"/>
          </a:xfrm>
          <a:prstGeom prst="rect">
            <a:avLst/>
          </a:prstGeom>
        </p:spPr>
      </p:pic>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hanks!"/>
          <p:cNvSpPr txBox="1"/>
          <p:nvPr/>
        </p:nvSpPr>
        <p:spPr>
          <a:xfrm>
            <a:off x="5227959" y="3354856"/>
            <a:ext cx="2548881" cy="863601"/>
          </a:xfrm>
          <a:prstGeom prst="rect">
            <a:avLst/>
          </a:prstGeom>
          <a:ln w="12700">
            <a:miter lim="400000"/>
          </a:ln>
        </p:spPr>
        <p:txBody>
          <a:bodyPr wrap="none" lIns="50800" tIns="50800" rIns="50800" bIns="50800" anchor="ctr">
            <a:spAutoFit/>
          </a:bodyPr>
          <a:lstStyle>
            <a:lvl1pPr>
              <a:defRPr sz="5000" b="1">
                <a:solidFill>
                  <a:schemeClr val="accent5"/>
                </a:solidFill>
                <a:latin typeface="Helvetica"/>
                <a:ea typeface="Helvetica"/>
                <a:cs typeface="Helvetica"/>
                <a:sym typeface="Helvetica"/>
              </a:defRPr>
            </a:lvl1pPr>
          </a:lstStyle>
          <a:p>
            <a:r>
              <a:rPr dirty="0"/>
              <a:t>Thanks!</a:t>
            </a:r>
            <a:endParaRPr dirty="0"/>
          </a:p>
        </p:txBody>
      </p:sp>
      <p:sp>
        <p:nvSpPr>
          <p:cNvPr id="5" name="灯片编号占位符 4"/>
          <p:cNvSpPr>
            <a:spLocks noGrp="1"/>
          </p:cNvSpPr>
          <p:nvPr>
            <p:ph type="sldNum" sz="quarter" idx="2"/>
          </p:nvPr>
        </p:nvSpPr>
        <p:spPr/>
        <p:txBody>
          <a:bodyPr/>
          <a:lstStyle/>
          <a:p>
            <a:fld id="{86CB4B4D-7CA3-9044-876B-883B54F8677D}" type="slidenum">
              <a:rPr lang="en-US" altLang="zh-CN" smtClean="0"/>
            </a:fld>
            <a:endParaRPr lang="zh-CN" altLang="en-US"/>
          </a:p>
        </p:txBody>
      </p:sp>
      <p:sp>
        <p:nvSpPr>
          <p:cNvPr id="8" name="文本框 7"/>
          <p:cNvSpPr txBox="1"/>
          <p:nvPr/>
        </p:nvSpPr>
        <p:spPr>
          <a:xfrm>
            <a:off x="4073733" y="8609099"/>
            <a:ext cx="4857332" cy="47053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295400" rtl="0" fontAlgn="auto" latinLnBrk="0" hangingPunct="0">
              <a:lnSpc>
                <a:spcPct val="100000"/>
              </a:lnSpc>
              <a:spcBef>
                <a:spcPts val="0"/>
              </a:spcBef>
              <a:spcAft>
                <a:spcPts val="0"/>
              </a:spcAft>
              <a:buClr>
                <a:srgbClr val="000000"/>
              </a:buClr>
              <a:buSzTx/>
              <a:buFontTx/>
              <a:buNone/>
            </a:pPr>
            <a:r>
              <a:rPr lang="en-US" altLang="zh-CN" dirty="0">
                <a:solidFill>
                  <a:schemeClr val="tx1"/>
                </a:solidFill>
                <a:latin typeface="Helvetica" panose="020B0604020202020204" pitchFamily="34" charset="0"/>
                <a:cs typeface="Helvetica" panose="020B0604020202020204" pitchFamily="34" charset="0"/>
              </a:rPr>
              <a:t>zhaozj28@mail2.sysu.edu.cn</a:t>
            </a:r>
            <a:endParaRPr kumimoji="0" lang="zh-CN" altLang="en-US" i="0" u="none" strike="noStrike" cap="none" spc="0" normalizeH="0" baseline="0" dirty="0">
              <a:ln>
                <a:noFill/>
              </a:ln>
              <a:solidFill>
                <a:schemeClr val="tx1"/>
              </a:solidFill>
              <a:effectLst/>
              <a:uFill>
                <a:solidFill>
                  <a:srgbClr val="000000"/>
                </a:solidFill>
              </a:uFill>
              <a:latin typeface="굴림"/>
              <a:ea typeface="굴림"/>
              <a:cs typeface="굴림"/>
              <a:sym typeface="굴림"/>
            </a:endParaRPr>
          </a:p>
        </p:txBody>
      </p:sp>
      <p:sp>
        <p:nvSpPr>
          <p:cNvPr id="20" name="文本框 19"/>
          <p:cNvSpPr txBox="1"/>
          <p:nvPr/>
        </p:nvSpPr>
        <p:spPr>
          <a:xfrm>
            <a:off x="0" y="9338945"/>
            <a:ext cx="4937125"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ct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sym typeface="+mn-ea"/>
              </a:rPr>
              <a:t>Adversarial Midi-BERT</a:t>
            </a:r>
            <a:endParaRPr lang="en-US" altLang="zh-CN" sz="1600" dirty="0">
              <a:solidFill>
                <a:schemeClr val="bg1"/>
              </a:solidFill>
              <a:latin typeface="Helvetica" panose="020B0604020202020204" pitchFamily="34" charset="0"/>
              <a:cs typeface="Helvetica" panose="020B0604020202020204" pitchFamily="34" charset="0"/>
            </a:endParaRPr>
          </a:p>
        </p:txBody>
      </p:sp>
      <p:sp>
        <p:nvSpPr>
          <p:cNvPr id="21" name="文本框 20"/>
          <p:cNvSpPr txBox="1"/>
          <p:nvPr/>
        </p:nvSpPr>
        <p:spPr>
          <a:xfrm>
            <a:off x="7807140" y="9334607"/>
            <a:ext cx="5197750" cy="34734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50800" tIns="50800" rIns="50800" bIns="50800" numCol="1" spcCol="38100" rtlCol="0" anchor="ctr">
            <a:spAutoFit/>
          </a:bodyPr>
          <a:lstStyle/>
          <a:p>
            <a:pPr marL="0" marR="0" indent="0" algn="r" defTabSz="1295400" rtl="0" fontAlgn="auto" latinLnBrk="0" hangingPunct="0">
              <a:lnSpc>
                <a:spcPct val="100000"/>
              </a:lnSpc>
              <a:spcBef>
                <a:spcPts val="0"/>
              </a:spcBef>
              <a:spcAft>
                <a:spcPts val="0"/>
              </a:spcAft>
              <a:buClr>
                <a:srgbClr val="000000"/>
              </a:buClr>
              <a:buSzTx/>
              <a:buFontTx/>
              <a:buNone/>
            </a:pPr>
            <a:r>
              <a:rPr lang="en-US" altLang="zh-CN" sz="1600" dirty="0">
                <a:solidFill>
                  <a:schemeClr val="bg1"/>
                </a:solidFill>
                <a:latin typeface="Helvetica" panose="020B0604020202020204" pitchFamily="34" charset="0"/>
                <a:cs typeface="Helvetica" panose="020B0604020202020204" pitchFamily="34" charset="0"/>
                <a:sym typeface="+mn-ea"/>
              </a:rPr>
              <a:t>Zijian Zhao, SYSU, HKUST</a:t>
            </a:r>
            <a:endParaRPr kumimoji="0" lang="zh-CN" altLang="en-US" sz="1600" i="0" u="none" strike="noStrike" cap="none" spc="0" normalizeH="0" baseline="0" dirty="0">
              <a:ln>
                <a:noFill/>
              </a:ln>
              <a:solidFill>
                <a:schemeClr val="bg1"/>
              </a:solidFill>
              <a:effectLst/>
              <a:uFill>
                <a:solidFill>
                  <a:srgbClr val="000000"/>
                </a:solidFill>
              </a:uFill>
              <a:latin typeface="굴림"/>
              <a:ea typeface="굴림"/>
              <a:cs typeface="굴림"/>
              <a:sym typeface="굴림"/>
            </a:endParaRPr>
          </a:p>
        </p:txBody>
      </p:sp>
    </p:spTree>
  </p:cSld>
  <p:clrMapOvr>
    <a:masterClrMapping/>
  </p:clrMapOvr>
  <p:transition spd="med"/>
</p:sld>
</file>

<file path=ppt/tags/tag1.xml><?xml version="1.0" encoding="utf-8"?>
<p:tagLst xmlns:p="http://schemas.openxmlformats.org/presentationml/2006/main">
  <p:tag name="THINKCELLSHAPEDONOTDELETE" val="thinkcellActiveDocDoNotDelete"/>
</p:tagLst>
</file>

<file path=ppt/tags/tag2.xml><?xml version="1.0" encoding="utf-8"?>
<p:tagLst xmlns:p="http://schemas.openxmlformats.org/presentationml/2006/main">
  <p:tag name="COMMONDATA" val="eyJoZGlkIjoiMzI4NDYwYWRhZjZhYmFmNzIyMGE4NjM1Y2Y1ZjQ3MjMifQ=="/>
</p:tagLst>
</file>

<file path=ppt/theme/theme1.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F5F5"/>
        </a:solidFill>
        <a:ln w="15875" cap="flat">
          <a:solidFill>
            <a:srgbClr val="929292"/>
          </a:solidFill>
          <a:prstDash val="solid"/>
          <a:round/>
        </a:ln>
      </a:spPr>
      <a:bodyPr rot="0" spcFirstLastPara="1" vertOverflow="overflow" horzOverflow="overflow" vert="horz" wrap="square" lIns="0" tIns="0" rIns="0" bIns="0" numCol="1" spcCol="38100" rtlCol="0" anchor="ctr">
        <a:spAutoFit/>
      </a:bodyPr>
      <a:lstStyle>
        <a:defPPr marL="0" marR="0" indent="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F5F5"/>
        </a:solidFill>
        <a:ln w="15875" cap="flat">
          <a:solidFill>
            <a:srgbClr val="929292"/>
          </a:solidFill>
          <a:prstDash val="solid"/>
          <a:round/>
        </a:ln>
      </a:spPr>
      <a:bodyPr rot="0" spcFirstLastPara="1" vertOverflow="overflow" horzOverflow="overflow" vert="horz" wrap="square" lIns="0" tIns="0" rIns="0" bIns="0" numCol="1" spcCol="38100" rtlCol="0" anchor="ctr">
        <a:spAutoFit/>
      </a:bodyPr>
      <a:lstStyle>
        <a:defPPr marL="0" marR="0" indent="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毕设正文">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White">
  <a:themeElements>
    <a:clrScheme name="White">
      <a:dk1>
        <a:srgbClr val="000000"/>
      </a:dk1>
      <a:lt1>
        <a:srgbClr val="FFFFFF"/>
      </a:lt1>
      <a:dk2>
        <a:srgbClr val="53585F"/>
      </a:dk2>
      <a:lt2>
        <a:srgbClr val="DCDEE0"/>
      </a:lt2>
      <a:accent1>
        <a:srgbClr val="0365C0"/>
      </a:accent1>
      <a:accent2>
        <a:srgbClr val="00882B"/>
      </a:accent2>
      <a:accent3>
        <a:srgbClr val="DCBD23"/>
      </a:accent3>
      <a:accent4>
        <a:srgbClr val="DE6A10"/>
      </a:accent4>
      <a:accent5>
        <a:srgbClr val="C82506"/>
      </a:accent5>
      <a:accent6>
        <a:srgbClr val="773F9B"/>
      </a:accent6>
      <a:hlink>
        <a:srgbClr val="0000FF"/>
      </a:hlink>
      <a:folHlink>
        <a:srgbClr val="FF00FF"/>
      </a:folHlink>
    </a:clrScheme>
    <a:fontScheme name="White">
      <a:majorFont>
        <a:latin typeface="Helvetica Light"/>
        <a:ea typeface="Helvetica Light"/>
        <a:cs typeface="Helvetica Light"/>
      </a:majorFont>
      <a:minorFont>
        <a:latin typeface="Helvetica Light"/>
        <a:ea typeface="Helvetica Light"/>
        <a:cs typeface="Helvetica Light"/>
      </a:minorFont>
    </a:fontScheme>
    <a:fmtScheme name="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12700" rotWithShape="0">
              <a:srgbClr val="000000">
                <a:alpha val="50000"/>
              </a:srgbClr>
            </a:outerShdw>
          </a:effectLst>
        </a:effectStyle>
        <a:effectStyle>
          <a:effectLst>
            <a:outerShdw blurRad="38100" dist="25400" dir="5400000" rotWithShape="0">
              <a:srgbClr val="000000">
                <a:alpha val="50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5F5F5"/>
        </a:solidFill>
        <a:ln w="15875" cap="flat">
          <a:solidFill>
            <a:srgbClr val="929292"/>
          </a:solidFill>
          <a:prstDash val="solid"/>
          <a:round/>
        </a:ln>
      </a:spPr>
      <a:bodyPr rot="0" spcFirstLastPara="1" vertOverflow="overflow" horzOverflow="overflow" vert="horz" wrap="square" lIns="0" tIns="0" rIns="0" bIns="0" numCol="1" spcCol="38100" rtlCol="0" anchor="ctr">
        <a:spAutoFit/>
      </a:bodyPr>
      <a:lstStyle>
        <a:defPPr marL="0" marR="0" indent="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38100" cap="flat">
          <a:solidFill>
            <a:srgbClr val="000000"/>
          </a:solidFill>
          <a:prstDash val="solid"/>
          <a:miter lim="400000"/>
        </a:ln>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spPr>
      <a:bodyPr rot="0" spcFirstLastPara="1" vertOverflow="overflow" horzOverflow="overflow" vert="horz" wrap="square" lIns="50800" tIns="50800" rIns="50800" bIns="50800" numCol="1" spcCol="38100" rtlCol="0" anchor="ctr">
        <a:spAutoFit/>
      </a:bodyPr>
      <a:lstStyle>
        <a:defPPr marL="0" marR="0" indent="0" algn="ctr" defTabSz="1295400" rtl="0" fontAlgn="auto" latinLnBrk="0" hangingPunct="0">
          <a:lnSpc>
            <a:spcPct val="100000"/>
          </a:lnSpc>
          <a:spcBef>
            <a:spcPts val="0"/>
          </a:spcBef>
          <a:spcAft>
            <a:spcPts val="0"/>
          </a:spcAft>
          <a:buClr>
            <a:srgbClr val="000000"/>
          </a:buClr>
          <a:buSzTx/>
          <a:buFontTx/>
          <a:buNone/>
          <a:defRPr kumimoji="0" sz="2400" b="0" i="0" u="none" strike="noStrike" cap="none" spc="0" normalizeH="0" baseline="0">
            <a:ln>
              <a:noFill/>
            </a:ln>
            <a:solidFill>
              <a:srgbClr val="000000"/>
            </a:solidFill>
            <a:effectLst/>
            <a:uFill>
              <a:solidFill>
                <a:srgbClr val="000000"/>
              </a:solidFill>
            </a:uFill>
            <a:latin typeface="굴림"/>
            <a:ea typeface="굴림"/>
            <a:cs typeface="굴림"/>
            <a:sym typeface="굴림"/>
          </a:defRPr>
        </a:defPPr>
        <a:lvl1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1017</Words>
  <Application>WPS 演示</Application>
  <PresentationFormat>自定义</PresentationFormat>
  <Paragraphs>83</Paragraphs>
  <Slides>7</Slides>
  <Notes>15</Notes>
  <HiddenSlides>1</HiddenSlides>
  <MMClips>2</MMClips>
  <ScaleCrop>false</ScaleCrop>
  <HeadingPairs>
    <vt:vector size="8" baseType="variant">
      <vt:variant>
        <vt:lpstr>已用的字体</vt:lpstr>
      </vt:variant>
      <vt:variant>
        <vt:i4>24</vt:i4>
      </vt:variant>
      <vt:variant>
        <vt:lpstr>主题</vt:lpstr>
      </vt:variant>
      <vt:variant>
        <vt:i4>3</vt:i4>
      </vt:variant>
      <vt:variant>
        <vt:lpstr>嵌入 OLE 服务器</vt:lpstr>
      </vt:variant>
      <vt:variant>
        <vt:i4>1</vt:i4>
      </vt:variant>
      <vt:variant>
        <vt:lpstr>幻灯片标题</vt:lpstr>
      </vt:variant>
      <vt:variant>
        <vt:i4>7</vt:i4>
      </vt:variant>
    </vt:vector>
  </HeadingPairs>
  <TitlesOfParts>
    <vt:vector size="35" baseType="lpstr">
      <vt:lpstr>Arial</vt:lpstr>
      <vt:lpstr>宋体</vt:lpstr>
      <vt:lpstr>Wingdings</vt:lpstr>
      <vt:lpstr>굴림</vt:lpstr>
      <vt:lpstr>Segoe Print</vt:lpstr>
      <vt:lpstr>Calibri</vt:lpstr>
      <vt:lpstr>Arial</vt:lpstr>
      <vt:lpstr>Georgia</vt:lpstr>
      <vt:lpstr>Helvetica Light</vt:lpstr>
      <vt:lpstr>Helvetica</vt:lpstr>
      <vt:lpstr>Apple SD 산돌고딕 Neo 옅은체</vt:lpstr>
      <vt:lpstr>Helvetica Neue Light</vt:lpstr>
      <vt:lpstr>Helvetica</vt:lpstr>
      <vt:lpstr>黑体</vt:lpstr>
      <vt:lpstr>幼圆</vt:lpstr>
      <vt:lpstr>Times New Roman</vt:lpstr>
      <vt:lpstr>Times New Roman</vt:lpstr>
      <vt:lpstr>Cambria Math</vt:lpstr>
      <vt:lpstr>MS Mincho</vt:lpstr>
      <vt:lpstr>微软雅黑</vt:lpstr>
      <vt:lpstr>Arial Unicode MS</vt:lpstr>
      <vt:lpstr>等线</vt:lpstr>
      <vt:lpstr>等线 Light</vt:lpstr>
      <vt:lpstr>Helvetica Light</vt:lpstr>
      <vt:lpstr>White</vt:lpstr>
      <vt:lpstr>1_White</vt:lpstr>
      <vt:lpstr>毕设正文</vt:lpstr>
      <vt:lpstr>TCLayout.ActiveDocument.1</vt:lpstr>
      <vt:lpstr>Finding the Missing Data:  A BERT-inspired Approach  Against Package Loss in Wireless Sensing</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One-Bit Over-the-Air Aggregation for Communication-Efficient Federated Edge Learning</dc:title>
  <dc:creator>Peixi Liu</dc:creator>
  <cp:lastModifiedBy>赵子健</cp:lastModifiedBy>
  <cp:revision>429</cp:revision>
  <dcterms:created xsi:type="dcterms:W3CDTF">2024-04-26T05:46:00Z</dcterms:created>
  <dcterms:modified xsi:type="dcterms:W3CDTF">2025-06-16T09:24:23Z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DC69DE0E269F410D9128D04DAB5E62AE_12</vt:lpwstr>
  </property>
  <property fmtid="{D5CDD505-2E9C-101B-9397-08002B2CF9AE}" pid="3" name="KSOProductBuildVer">
    <vt:lpwstr>2052-12.1.0.21541</vt:lpwstr>
  </property>
</Properties>
</file>