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4884a4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4884a4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b4884a4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b4884a4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4884a4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4884a4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4884a41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4884a4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4884a4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4884a4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diagrams.net" TargetMode="External"/><Relationship Id="rId4" Type="http://schemas.openxmlformats.org/officeDocument/2006/relationships/hyperlink" Target="https://plantuml.com/ru/guide" TargetMode="External"/><Relationship Id="rId5" Type="http://schemas.openxmlformats.org/officeDocument/2006/relationships/hyperlink" Target="https://app.diagrams.net" TargetMode="External"/><Relationship Id="rId6" Type="http://schemas.openxmlformats.org/officeDocument/2006/relationships/hyperlink" Target="https://plantuml.com/ru/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диаграмм вариантов использования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средства UML. Пакет (package)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380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Пакет - основной способ организации модели в UML; владеет всеми элементами, включенными в него, т.е. каждый элемент модели может принадлежать только одному пакету.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475" y="2126063"/>
            <a:ext cx="1503600" cy="8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64888"/>
            <a:ext cx="1503600" cy="1013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875" y="3284450"/>
            <a:ext cx="3159550" cy="13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Базовые средства UML. Примечание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325" y="1589850"/>
            <a:ext cx="3905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чего состоит диаграмма вариантов использования?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106225" y="1190625"/>
            <a:ext cx="67260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Участник (actor) - человек, роль человека в системе или другая система, подсистема или класс, которые представляют нечто вне сущности.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75" y="1158975"/>
            <a:ext cx="8479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258625" y="2500525"/>
            <a:ext cx="67260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Вариант использования (case</a:t>
            </a:r>
            <a:r>
              <a:rPr lang="ru" sz="4300"/>
              <a:t>) - </a:t>
            </a:r>
            <a:r>
              <a:rPr lang="ru" sz="4300"/>
              <a:t>описание отдельного аспекта поведения системы с точки зрения пользователя. Прецедент не показывает, "как" достигается некоторый результат, а только "что" именно выполняется.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55375"/>
            <a:ext cx="1862275" cy="10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150" y="4156225"/>
            <a:ext cx="1953825" cy="1639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72875" y="4007975"/>
            <a:ext cx="53043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4300"/>
              <a:t>Отношения между участниками и вариантами использования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отношений между участниками и вариантами использования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952750" y="2967325"/>
            <a:ext cx="36402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ru" sz="4300">
                <a:solidFill>
                  <a:schemeClr val="dk1"/>
                </a:solidFill>
              </a:rPr>
              <a:t>Включение (include relationship)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75" y="1510775"/>
            <a:ext cx="3129050" cy="11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75" y="2811875"/>
            <a:ext cx="4014299" cy="8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952750" y="1510775"/>
            <a:ext cx="36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Ассоциация (association relationship)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952750" y="3992750"/>
            <a:ext cx="36402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</a:rPr>
              <a:t>Расширение</a:t>
            </a:r>
            <a:r>
              <a:rPr lang="ru" sz="4300">
                <a:solidFill>
                  <a:schemeClr val="dk1"/>
                </a:solidFill>
              </a:rPr>
              <a:t> (extend relationship)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180" y="3772375"/>
            <a:ext cx="4000219" cy="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лабораторной работы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Ознакомиться с пользовательским интерфейсом сервиса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https://app.diagrams.net</a:t>
            </a:r>
            <a:r>
              <a:rPr lang="ru"/>
              <a:t> либо с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https://plantuml.com/ru/guide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Нарисовать с помощью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https://app.diagrams.net</a:t>
            </a:r>
            <a:r>
              <a:rPr lang="ru"/>
              <a:t> либо в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https://plantuml.com/</a:t>
            </a:r>
            <a:r>
              <a:rPr lang="ru"/>
              <a:t> диаграмму вариантов использования для сайта новостей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Доработать диаграмму вариантов использования </a:t>
            </a:r>
            <a:r>
              <a:rPr lang="ru"/>
              <a:t>сайта новостей, например: убрать лишние ассоциации или варианты использования, добавить новые возможные ассоциации или варианты.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