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4f05ecf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4f05ecf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4f05ecfd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4f05ecfd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4f05ecfd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4f05ecfd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4f05ecfd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4f05ecfd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f05ecfd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f05ecfd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4f05ecfd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4f05ecfd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cikit-learn.org/stable/modules/cluster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Clustering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Clustering?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80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far, everything we have looked at has been </a:t>
            </a:r>
            <a:r>
              <a:rPr b="1" lang="en" sz="17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supervised learning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where our aim has been to make a prediction based on numerous factors (e.g., predict home price based on square footage, number of bedrooms, etc). In supervised learning, we have a </a:t>
            </a:r>
            <a:r>
              <a:rPr i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 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our data (e.g., home price) that we use as our response.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b="1" lang="en" sz="17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unsupervised learning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where we do not have labels (responses) for our data. Instead, the aim is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divide t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he data into groups such that data in the same groups are more similar to each other than to those in other groups. In other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words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we want to create groups with similar traits - these groups are called clusters.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20-03-31 at 8.55.18 AM.png"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15469" t="0"/>
          <a:stretch/>
        </p:blipFill>
        <p:spPr>
          <a:xfrm>
            <a:off x="5390573" y="1210350"/>
            <a:ext cx="3610549" cy="285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Clustering 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Customer Segmentation - finding groups of customers with similar behavior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Geographic - grouping together similar cities based on demographic information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NLP - finding documents that are similar to each </a:t>
            </a:r>
            <a:r>
              <a:rPr lang="en" sz="1700">
                <a:solidFill>
                  <a:schemeClr val="dk1"/>
                </a:solidFill>
              </a:rPr>
              <a:t>other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Social media - identifying similar twitter users based on tweets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Stack overflow - clustering together similar questions to give users suggested questions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Medical - identifying unknown cancers 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Clustering?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Why would we want to cluster instead of make a prediction? There can be several reasons, including: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Labels of data might be unknown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may be costly to label large amounts of data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can be useful to identify patterns or subclasses in the data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Clustering (</a:t>
            </a:r>
            <a:r>
              <a:rPr lang="en"/>
              <a:t>1/2</a:t>
            </a:r>
            <a:r>
              <a:rPr lang="en"/>
              <a:t>)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969500"/>
            <a:ext cx="5097300" cy="3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79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28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There are numerous clustering algorithms, but many commonly used methods are broadly divided into the following categories: </a:t>
            </a:r>
            <a:endParaRPr>
              <a:solidFill>
                <a:srgbClr val="2828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279400" rtl="0" algn="l">
              <a:spcBef>
                <a:spcPts val="2200"/>
              </a:spcBef>
              <a:spcAft>
                <a:spcPts val="0"/>
              </a:spcAft>
              <a:buClr>
                <a:srgbClr val="282829"/>
              </a:buClr>
              <a:buSzPts val="1800"/>
              <a:buFont typeface="Roboto"/>
              <a:buChar char="●"/>
            </a:pP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Centroid-based Clustering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Creates clusters centered around a central point (called the centroid). 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Roboto"/>
              <a:buChar char="●"/>
            </a:pP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Density-based Clustering 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Creates clusters based on areas of high density. Allows for arbitrarily-shaped clusters. Can work well if you have outlier points (doesn’t assign outliers to clusters).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6250" y="785825"/>
            <a:ext cx="2924875" cy="200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7425" y="2947450"/>
            <a:ext cx="2924868" cy="200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Clustering (2/2)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44745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1788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Roboto"/>
              <a:buChar char="●"/>
            </a:pPr>
            <a:r>
              <a:rPr b="1" lang="en" sz="23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Hierarchical clustering</a:t>
            </a:r>
            <a:r>
              <a:rPr lang="en" sz="23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Creates a tree of clusters. They do not partition the data like other methods, but </a:t>
            </a:r>
            <a:r>
              <a:rPr lang="en" sz="23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instead provide a hierarchy of clusters that merge together at certain distances.</a:t>
            </a:r>
            <a:endParaRPr sz="23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23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1788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Calibri"/>
              <a:buChar char="●"/>
            </a:pPr>
            <a:r>
              <a:rPr b="1" lang="en" sz="23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Distribution-based Clustering </a:t>
            </a:r>
            <a:r>
              <a:rPr lang="en" sz="23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Creates clusters based on probability distribution models</a:t>
            </a:r>
            <a:endParaRPr sz="23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600" y="1170125"/>
            <a:ext cx="4053001" cy="2813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Algorithms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this class, we are going to focus on a few commonly used techniques: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K Nearest Neighbors (not really clustering, but can be used to find similar points. Generally used for classification/regression)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K Means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DBSCAN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Hierarchical Clustering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There are many others. The scikit-learn website has a good overview </a:t>
            </a:r>
            <a:r>
              <a:rPr lang="en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