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135fa7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135fa7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5135fa7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5135fa7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5135fa7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5135fa7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a2c9a0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a2c9a0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5135fa7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5135fa7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aftaliharris.com/blog/visualizing-dbscan-cluster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Clustering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Overview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2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DBSCAN 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ensity-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ased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patial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lustering of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pplications with </a:t>
            </a: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oise) is a clustering algorithm that works by looking for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densely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grouped data.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assumes that clusters are dense regions separated by regions of lower density.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DBSCAN is very efficient in finding non-spherical shapes.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595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450" y="1771950"/>
            <a:ext cx="3299400" cy="217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Parameters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The DBSCAN algorithm uses two parameters: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457200" marR="50800" rtl="0" algn="l"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b="1" lang="en" sz="1600">
                <a:solidFill>
                  <a:srgbClr val="111111"/>
                </a:solidFill>
                <a:highlight>
                  <a:srgbClr val="FFFFFF"/>
                </a:highlight>
              </a:rPr>
              <a:t>minPts: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 The minimum number of points clustered together for a region to be considered dense.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0200" lvl="0" marL="457200" marR="5080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00"/>
              <a:buChar char="●"/>
            </a:pPr>
            <a:r>
              <a:rPr b="1" lang="en" sz="1600">
                <a:solidFill>
                  <a:srgbClr val="111111"/>
                </a:solidFill>
                <a:highlight>
                  <a:srgbClr val="FFFFFF"/>
                </a:highlight>
              </a:rPr>
              <a:t>eps (ε):</a:t>
            </a:r>
            <a:r>
              <a:rPr lang="en" sz="1600">
                <a:solidFill>
                  <a:srgbClr val="111111"/>
                </a:solidFill>
                <a:highlight>
                  <a:srgbClr val="FFFFFF"/>
                </a:highlight>
              </a:rPr>
              <a:t> A distance measure used to locate the points in the neighborhood of any point.</a:t>
            </a:r>
            <a:endParaRPr sz="16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5"/>
          <p:cNvGrpSpPr/>
          <p:nvPr/>
        </p:nvGrpSpPr>
        <p:grpSpPr>
          <a:xfrm>
            <a:off x="3261021" y="2887473"/>
            <a:ext cx="2070463" cy="1879995"/>
            <a:chOff x="5367050" y="1677175"/>
            <a:chExt cx="701400" cy="691200"/>
          </a:xfrm>
        </p:grpSpPr>
        <p:sp>
          <p:nvSpPr>
            <p:cNvPr id="70" name="Google Shape;70;p15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697762" y="1986820"/>
              <a:ext cx="57900" cy="675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" name="Google Shape;72;p15"/>
          <p:cNvCxnSpPr>
            <a:stCxn id="71" idx="7"/>
            <a:endCxn id="70" idx="7"/>
          </p:cNvCxnSpPr>
          <p:nvPr/>
        </p:nvCxnSpPr>
        <p:spPr>
          <a:xfrm flipH="1" rot="10800000">
            <a:off x="4383136" y="3162862"/>
            <a:ext cx="645000" cy="5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 rot="-2499984">
            <a:off x="4309697" y="3232532"/>
            <a:ext cx="477894" cy="400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237251" y="4263075"/>
            <a:ext cx="171000" cy="183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923051" y="3882075"/>
            <a:ext cx="171000" cy="183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627651" y="3882075"/>
            <a:ext cx="171000" cy="183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932451" y="3120075"/>
            <a:ext cx="171000" cy="1836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621250" y="3130825"/>
            <a:ext cx="250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minPts = 4, this region would be considered dense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Process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6381473" y="1083590"/>
            <a:ext cx="1053222" cy="1000788"/>
            <a:chOff x="5367050" y="1677175"/>
            <a:chExt cx="701400" cy="691200"/>
          </a:xfrm>
        </p:grpSpPr>
        <p:sp>
          <p:nvSpPr>
            <p:cNvPr id="85" name="Google Shape;85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/>
          <p:nvPr/>
        </p:nvSpPr>
        <p:spPr>
          <a:xfrm>
            <a:off x="6564437" y="1922691"/>
            <a:ext cx="259500" cy="2355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167559" y="1540018"/>
            <a:ext cx="1053300" cy="1000800"/>
          </a:xfrm>
          <a:prstGeom prst="ellipse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6"/>
          <p:cNvGrpSpPr/>
          <p:nvPr/>
        </p:nvGrpSpPr>
        <p:grpSpPr>
          <a:xfrm>
            <a:off x="6724744" y="1414573"/>
            <a:ext cx="1053222" cy="1000788"/>
            <a:chOff x="5367050" y="1677175"/>
            <a:chExt cx="701400" cy="691200"/>
          </a:xfrm>
        </p:grpSpPr>
        <p:sp>
          <p:nvSpPr>
            <p:cNvPr id="90" name="Google Shape;90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5953437" y="1267723"/>
            <a:ext cx="1053222" cy="1000788"/>
            <a:chOff x="5367050" y="1677175"/>
            <a:chExt cx="701400" cy="691200"/>
          </a:xfrm>
        </p:grpSpPr>
        <p:sp>
          <p:nvSpPr>
            <p:cNvPr id="93" name="Google Shape;93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6839167" y="1083590"/>
            <a:ext cx="1053222" cy="1000788"/>
            <a:chOff x="5367050" y="1677175"/>
            <a:chExt cx="701400" cy="691200"/>
          </a:xfrm>
        </p:grpSpPr>
        <p:sp>
          <p:nvSpPr>
            <p:cNvPr id="96" name="Google Shape;96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7342435" y="539299"/>
            <a:ext cx="1053222" cy="1000788"/>
            <a:chOff x="5367050" y="1677175"/>
            <a:chExt cx="701400" cy="691200"/>
          </a:xfrm>
        </p:grpSpPr>
        <p:sp>
          <p:nvSpPr>
            <p:cNvPr id="99" name="Google Shape;99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6381473" y="2171230"/>
            <a:ext cx="1053222" cy="1000788"/>
            <a:chOff x="5367050" y="1677175"/>
            <a:chExt cx="701400" cy="691200"/>
          </a:xfrm>
        </p:grpSpPr>
        <p:sp>
          <p:nvSpPr>
            <p:cNvPr id="102" name="Google Shape;102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5625521" y="1083590"/>
            <a:ext cx="1053222" cy="1000788"/>
            <a:chOff x="5367050" y="1677175"/>
            <a:chExt cx="701400" cy="691200"/>
          </a:xfrm>
        </p:grpSpPr>
        <p:sp>
          <p:nvSpPr>
            <p:cNvPr id="105" name="Google Shape;105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7006673" y="1760723"/>
            <a:ext cx="1053222" cy="1000788"/>
            <a:chOff x="5367050" y="1677175"/>
            <a:chExt cx="701400" cy="691200"/>
          </a:xfrm>
        </p:grpSpPr>
        <p:sp>
          <p:nvSpPr>
            <p:cNvPr id="108" name="Google Shape;108;p16"/>
            <p:cNvSpPr/>
            <p:nvPr/>
          </p:nvSpPr>
          <p:spPr>
            <a:xfrm>
              <a:off x="5367050" y="1677175"/>
              <a:ext cx="701400" cy="691200"/>
            </a:xfrm>
            <a:prstGeom prst="ellipse">
              <a:avLst/>
            </a:prstGeom>
            <a:noFill/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631350" y="1941475"/>
              <a:ext cx="172800" cy="162600"/>
            </a:xfrm>
            <a:prstGeom prst="ellipse">
              <a:avLst/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6"/>
          <p:cNvSpPr txBox="1"/>
          <p:nvPr/>
        </p:nvSpPr>
        <p:spPr>
          <a:xfrm>
            <a:off x="5544475" y="3313800"/>
            <a:ext cx="2950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Core Point</a:t>
            </a:r>
            <a:r>
              <a:rPr lang="en"/>
              <a:t> - a point that has at least minPts number of points in neighborhood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9138"/>
                </a:solidFill>
              </a:rPr>
              <a:t>Border Point </a:t>
            </a:r>
            <a:r>
              <a:rPr lang="en"/>
              <a:t>- a point that has &gt;0 but &lt;minPts </a:t>
            </a:r>
            <a:r>
              <a:rPr lang="en">
                <a:solidFill>
                  <a:schemeClr val="dk1"/>
                </a:solidFill>
              </a:rPr>
              <a:t>in neighborhood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D85C6"/>
                </a:solidFill>
              </a:rPr>
              <a:t>Noise Point</a:t>
            </a:r>
            <a:r>
              <a:rPr lang="en"/>
              <a:t> - a point that has no points in neighborhood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69250" y="1362125"/>
            <a:ext cx="4452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specifies minPts and eps.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An initial point is selected at random and it is determined whether the point is a core point, border point or noise point.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it is a core point, all points within the neighborhood of that point become a part of its cluster. If the new points are also core points, their neighbors also join the cluster.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 next point that hasn’t been visited yet is randomly chosen and the same process takes place.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algorithm is finished when all points have been visited.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https://www.naftaliharris.com/blog/visualizing-dbscan-clustering/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DBSCAN vs K-Means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DBSCAN does not require that you specify the number of clusters beforehand.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DBSCAN is sensitive to its two parameters.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K-means works well for spherical clusters. DBSCAN works well for non-spherical clusters.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K-means requires that all points be assigned to a cluster. DBSCAN will assign some points as being “noise”.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