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banTv6MJO524ohqL9qhcwg/5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e06b08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e06b08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ae06b087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19f7b2b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319f7b2b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319f7b2b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e06b087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e06b087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ae06b087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e06b087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ae06b087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ae06b087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19f7b2b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19f7b2b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319f7b2b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eremyjordan.me/decision-tre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e06b0878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Decision Trees</a:t>
            </a:r>
            <a:endParaRPr/>
          </a:p>
        </p:txBody>
      </p:sp>
      <p:sp>
        <p:nvSpPr>
          <p:cNvPr id="96" name="Google Shape;96;gdae06b0878_0_0"/>
          <p:cNvSpPr txBox="1"/>
          <p:nvPr>
            <p:ph idx="1" type="body"/>
          </p:nvPr>
        </p:nvSpPr>
        <p:spPr>
          <a:xfrm>
            <a:off x="457200" y="1200150"/>
            <a:ext cx="3600000" cy="308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Decision trees are a way to split the predictor space into several simple regions. 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Decision trees can be used for both </a:t>
            </a:r>
            <a:r>
              <a:rPr b="1" lang="en-US" sz="2100"/>
              <a:t>regression </a:t>
            </a:r>
            <a:r>
              <a:rPr lang="en-US" sz="2100"/>
              <a:t>and </a:t>
            </a:r>
            <a:r>
              <a:rPr b="1" lang="en-US" sz="2100"/>
              <a:t>classification</a:t>
            </a:r>
            <a:r>
              <a:rPr lang="en-US" sz="2100"/>
              <a:t>. </a:t>
            </a:r>
            <a:endParaRPr sz="2100"/>
          </a:p>
        </p:txBody>
      </p:sp>
      <p:pic>
        <p:nvPicPr>
          <p:cNvPr id="97" name="Google Shape;97;gdae06b08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800" y="1017100"/>
            <a:ext cx="3309675" cy="2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205979"/>
            <a:ext cx="8229600" cy="5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Decision Tree Format</a:t>
            </a:r>
            <a:endParaRPr sz="3200"/>
          </a:p>
        </p:txBody>
      </p:sp>
      <p:sp>
        <p:nvSpPr>
          <p:cNvPr id="103" name="Google Shape;103;p2"/>
          <p:cNvSpPr txBox="1"/>
          <p:nvPr/>
        </p:nvSpPr>
        <p:spPr>
          <a:xfrm>
            <a:off x="457200" y="1062793"/>
            <a:ext cx="4132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is a flow chart-type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represents a “test” which decide which direction the flow takes for a given data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think of it as a sort of a “20 questions” type of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hit the terminal node at bottom – that is the predicted result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061" y="1237786"/>
            <a:ext cx="4268684" cy="26679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05979"/>
            <a:ext cx="8229600" cy="637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How Do Decision Trees Work?</a:t>
            </a:r>
            <a:endParaRPr sz="3600"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26" y="977943"/>
            <a:ext cx="3570316" cy="334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457200" y="1013308"/>
            <a:ext cx="472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splitting of the data into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top-down greedy fashion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down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starts at the top of the tree (when all observations belong to the same region) and successively splits the predictor space.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at each step, the best split is made at that step instead of looking ahead and trying to choose a split that would work better in the future.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19f7b2b3_0_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Example</a:t>
            </a:r>
            <a:endParaRPr/>
          </a:p>
        </p:txBody>
      </p:sp>
      <p:sp>
        <p:nvSpPr>
          <p:cNvPr id="119" name="Google Shape;119;ge319f7b2b3_0_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https://www.jeremyjordan.me/decision-trees/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e06b0878_0_15"/>
          <p:cNvSpPr txBox="1"/>
          <p:nvPr>
            <p:ph type="title"/>
          </p:nvPr>
        </p:nvSpPr>
        <p:spPr>
          <a:xfrm>
            <a:off x="457200" y="1297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Do Decision Trees Work?</a:t>
            </a:r>
            <a:endParaRPr sz="3200"/>
          </a:p>
        </p:txBody>
      </p:sp>
      <p:sp>
        <p:nvSpPr>
          <p:cNvPr id="126" name="Google Shape;126;gdae06b0878_0_15"/>
          <p:cNvSpPr txBox="1"/>
          <p:nvPr/>
        </p:nvSpPr>
        <p:spPr>
          <a:xfrm>
            <a:off x="674400" y="1128800"/>
            <a:ext cx="389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it choose the decision points?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to minimize classification error in classification trees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to minimize Mean Squared Error in regression trees</a:t>
            </a:r>
            <a:endParaRPr>
              <a:solidFill>
                <a:schemeClr val="dk1"/>
              </a:solidFill>
            </a:endParaRPr>
          </a:p>
          <a:p>
            <a:pPr indent="-1841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classifier separates the feature space into distinct subsets</a:t>
            </a:r>
            <a:endParaRPr>
              <a:solidFill>
                <a:schemeClr val="dk1"/>
              </a:solidFill>
            </a:endParaRPr>
          </a:p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Depth = Number of levels allowed in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dae06b087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26" y="977943"/>
            <a:ext cx="3570315" cy="334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205979"/>
            <a:ext cx="8229600" cy="66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Decision Tree Regressor</a:t>
            </a:r>
            <a:endParaRPr sz="3200"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63" y="1862000"/>
            <a:ext cx="6832472" cy="2662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4"/>
          <p:cNvSpPr txBox="1"/>
          <p:nvPr/>
        </p:nvSpPr>
        <p:spPr>
          <a:xfrm>
            <a:off x="457200" y="784705"/>
            <a:ext cx="833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tree to predict the number of rings on abalone based on variables such as shell weight, length, diameter,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terminal node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“value” is your predicted number of rings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is simply the mean value of all the samples in that split.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e06b0878_0_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Pros &amp; Cons of Decision Trees</a:t>
            </a:r>
            <a:endParaRPr sz="3800"/>
          </a:p>
        </p:txBody>
      </p:sp>
      <p:sp>
        <p:nvSpPr>
          <p:cNvPr id="141" name="Google Shape;141;gdae06b0878_0_7"/>
          <p:cNvSpPr txBox="1"/>
          <p:nvPr/>
        </p:nvSpPr>
        <p:spPr>
          <a:xfrm>
            <a:off x="745425" y="1049300"/>
            <a:ext cx="3652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1" sz="27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Easy to explain and understand the reasoning behind predictions.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be displayed graphically and are easily interpreted.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be used with categorical and continuous predictors.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be used for regression or classification.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dae06b0878_0_7"/>
          <p:cNvSpPr txBox="1"/>
          <p:nvPr/>
        </p:nvSpPr>
        <p:spPr>
          <a:xfrm>
            <a:off x="4720850" y="1049300"/>
            <a:ext cx="3652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 sz="27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Generally do not have as high predictive accuracy as other ML approaches.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Subject to overfitting.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Non-robust (i.e., small changes in the data can have a large change in the resulting tree).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dae06b0878_0_7"/>
          <p:cNvSpPr txBox="1"/>
          <p:nvPr/>
        </p:nvSpPr>
        <p:spPr>
          <a:xfrm>
            <a:off x="5249625" y="3589100"/>
            <a:ext cx="325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there are ways to address these cons that we will discuss in future lectures.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19f7b2b3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60"/>
              <a:t>Which is Better - Linear Regression or Decision Trees? </a:t>
            </a:r>
            <a:endParaRPr sz="2860"/>
          </a:p>
        </p:txBody>
      </p:sp>
      <p:sp>
        <p:nvSpPr>
          <p:cNvPr id="150" name="Google Shape;150;ge319f7b2b3_0_0"/>
          <p:cNvSpPr txBox="1"/>
          <p:nvPr/>
        </p:nvSpPr>
        <p:spPr>
          <a:xfrm>
            <a:off x="992025" y="959700"/>
            <a:ext cx="66747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It depends! 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635000" marR="508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If the relationship between the predictors and response is approximately linear, linear regression will outperform decision trees. 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6350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If there is non-linearity (complex relationships between predictors and response), decision trees will outperform linear regression.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6350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Decision trees can be easier to interpret than linear regression. So if you need something highly interpretable, decision trees might be the best </a:t>
            </a: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choice</a:t>
            </a: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