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cd68c4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cd68c4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cd68c4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4cd68c4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4cd68c4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4cd68c4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4cd68c4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4cd68c4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d68c4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d68c4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Representation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Representation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Often we want to be able to </a:t>
            </a:r>
            <a:r>
              <a:rPr lang="en">
                <a:solidFill>
                  <a:schemeClr val="dk1"/>
                </a:solidFill>
              </a:rPr>
              <a:t>quantify</a:t>
            </a:r>
            <a:r>
              <a:rPr lang="en">
                <a:solidFill>
                  <a:schemeClr val="dk1"/>
                </a:solidFill>
              </a:rPr>
              <a:t> what a document is about so we can perform analysis, such as comparing documents to determine which documents are similar. In order to do this, we have to convert the text to a numerical representation.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several ways this can be done, though we are going to focus on a commonly-used simple method called TF-IDF.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Bag of Words (BoW) is a straightforward way to encode text (similar to one-hot encoding). It converts text into numerical vectors of 0s and 1s.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38" y="2114463"/>
            <a:ext cx="6402924" cy="10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325" y="3320500"/>
            <a:ext cx="4654875" cy="1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BoW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BoW is easy to implement and understand. However, there are some limitations: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is called a “bag” because it does not account for any structure in the text.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does not account for semantics of the word. For example, it cannot recognize that “buy used clothes” is very similar to “buy old outfits”.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can produce a very large sparse matrix. Therefore, you may need to do some preprocessing to help reduce the number of words in your text (eliminate stop words, use stemming/lemmatization).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Transformation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87875"/>
            <a:ext cx="85206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 i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a way to measure how meaningful a word is to a document in a corpus of documents. </a:t>
            </a:r>
            <a:r>
              <a:rPr lang="en" sz="15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idea is if a word occurs multiple times in a document, it may be more meaningful than other words that appear fewer times (TF). However, if a word occurs many times in</a:t>
            </a:r>
            <a:r>
              <a:rPr i="1" lang="en" sz="15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many other documents, it could be the word is just a frequent word and it is not particularly meaning</a:t>
            </a: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ful (IDF).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20-08-16 at 8.22.24 PM.png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740" y="2040746"/>
            <a:ext cx="3736521" cy="118554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911552" y="3648272"/>
            <a:ext cx="34977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 frequency: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number of times word occurs in document divided by total words in document.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987923" y="3648267"/>
            <a:ext cx="3497700" cy="12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Inverse Document Frequency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of total number of documents divided by number of documents the word occurs in.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7"/>
          <p:cNvCxnSpPr>
            <a:stCxn id="83" idx="0"/>
          </p:cNvCxnSpPr>
          <p:nvPr/>
        </p:nvCxnSpPr>
        <p:spPr>
          <a:xfrm flipH="1" rot="10800000">
            <a:off x="2660402" y="2876072"/>
            <a:ext cx="1350000" cy="7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>
            <a:stCxn id="84" idx="0"/>
          </p:cNvCxnSpPr>
          <p:nvPr/>
        </p:nvCxnSpPr>
        <p:spPr>
          <a:xfrm rot="10800000">
            <a:off x="5924073" y="3151167"/>
            <a:ext cx="8127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Example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42550" y="3482988"/>
            <a:ext cx="46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 frequency of “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in [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1/5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730074" y="3428232"/>
            <a:ext cx="432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nverse Document 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Frequenc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“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= log(2/1) = log(2)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950" y="1199638"/>
            <a:ext cx="5169074" cy="767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982" y="2047332"/>
            <a:ext cx="3757876" cy="96251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61300" y="4493100"/>
            <a:ext cx="785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result you get in Python won’t match the formula exactly because it normalizes and smooths the TF-IDF.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