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o0HAPVD85xtEZ9QKbi+soZ5H5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f5eac21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4f5eac21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f5eac21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4f5eac21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4f5eac21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Nearest Neighbors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12"/>
              <a:buFont typeface="Calibri"/>
              <a:buNone/>
            </a:pPr>
            <a:r>
              <a:rPr lang="en-US"/>
              <a:t>K Nearest Neighbors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14025" y="1210374"/>
            <a:ext cx="448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Neighbors is typically considered a supervised learning technique that can be used for classification or regression.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talk about it in this context first.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166" y="1128718"/>
            <a:ext cx="3386789" cy="1977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f5eac21c_0_6"/>
          <p:cNvSpPr txBox="1"/>
          <p:nvPr>
            <p:ph type="title"/>
          </p:nvPr>
        </p:nvSpPr>
        <p:spPr>
          <a:xfrm>
            <a:off x="457200" y="205979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12"/>
              <a:buFont typeface="Calibri"/>
              <a:buNone/>
            </a:pPr>
            <a:r>
              <a:rPr lang="en-US"/>
              <a:t>K Nearest Neighbors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03" name="Google Shape;103;ge4f5eac21c_0_6"/>
          <p:cNvSpPr txBox="1"/>
          <p:nvPr/>
        </p:nvSpPr>
        <p:spPr>
          <a:xfrm>
            <a:off x="602125" y="1030750"/>
            <a:ext cx="4598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closeness/ proximity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amongst samples of data determines their neighborhood.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neighbors share similar characteristics and behavior that's why they can be treated as they belong to the same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 in KNN represents the K-Nearest Neighbors of the unknown data we want to classify and assign it the group appearing majorly in those K neighbors.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K=1, the unknown/unlabeled data will be assigned the class of its closest neighbor.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4f5eac21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e4f5eac21c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741" y="1394068"/>
            <a:ext cx="3386789" cy="1977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05979"/>
            <a:ext cx="8229600" cy="50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Predicting Music Taste</a:t>
            </a:r>
            <a:endParaRPr sz="320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57200" y="942976"/>
            <a:ext cx="5155746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We have a person named Gary who is a 23 year male and we want to predict which band he will like. Here's how we can use the KNN algorithm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We'll have to translate gender to some numbers for the distance/ proximity relation needed for finding neighbors.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430" y="1216406"/>
            <a:ext cx="2603531" cy="2847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05979"/>
            <a:ext cx="8229600" cy="60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Calculating the Nearest Neighbors</a:t>
            </a:r>
            <a:endParaRPr sz="2800"/>
          </a:p>
        </p:txBody>
      </p:sp>
      <p:pic>
        <p:nvPicPr>
          <p:cNvPr id="118" name="Google Shape;11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63" y="947737"/>
            <a:ext cx="3519781" cy="33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4"/>
          <p:cNvSpPr txBox="1"/>
          <p:nvPr/>
        </p:nvSpPr>
        <p:spPr>
          <a:xfrm>
            <a:off x="4914900" y="1032783"/>
            <a:ext cx="3731079" cy="133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Gary is Male (0) and is 23 years 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 then the K-Nearest Neighbors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897" y="2064120"/>
            <a:ext cx="3731079" cy="13224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4"/>
          <p:cNvSpPr txBox="1"/>
          <p:nvPr/>
        </p:nvSpPr>
        <p:spPr>
          <a:xfrm>
            <a:off x="4914898" y="3513137"/>
            <a:ext cx="3731079" cy="133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LinkinPark is followed more by Gary's Neighbors so we predict that Gary will also like LinkinPark more than Coldplay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How Does This Work With Text?</a:t>
            </a:r>
            <a:endParaRPr sz="3200"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355147" y="910319"/>
            <a:ext cx="477610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Same idea but the distances calculated are the distances between word/sentence vectors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K-Nearest word/sentence vectors will be selected and the class having maximum frequency will be labeled to the unlabeled data.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496" y="1695399"/>
            <a:ext cx="3373758" cy="18338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f5eac21c_0_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if We Don’t Have Classes?</a:t>
            </a:r>
            <a:endParaRPr/>
          </a:p>
        </p:txBody>
      </p:sp>
      <p:sp>
        <p:nvSpPr>
          <p:cNvPr id="135" name="Google Shape;135;ge4f5eac21c_0_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r>
              <a:rPr lang="en-US" sz="2400"/>
              <a:t>If our text data are unlabelled (as is often the case in NLP), we can use KNN to identify documents that are similar to a given document.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We could also use a clustering algorithm to group together similar documents (we will talk about this later on).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