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b9i22/0HD3va/2Rr7oWLLO8n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ac64c08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ac64c08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aac64c085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ac64c08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ac64c0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aac64c08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ac64c085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ac64c085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aac64c085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c62062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ac62062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3ac62062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ac6206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ac6206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3ac6206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Boosting_(machine_learning)" TargetMode="External"/><Relationship Id="rId4" Type="http://schemas.openxmlformats.org/officeDocument/2006/relationships/hyperlink" Target="https://towardsdatascience.com/gradient-boosted-decision-trees-explained-with-a-real-life-example-and-some-python-code-77cee4ccf5e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https-medium-com-vishalmorde-xgboost-algorithm-long-she-may-rein-edd9f99be63d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XGBoost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05979"/>
            <a:ext cx="8229600" cy="5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Decision Tree</a:t>
            </a:r>
            <a:endParaRPr sz="3200"/>
          </a:p>
        </p:txBody>
      </p:sp>
      <p:sp>
        <p:nvSpPr>
          <p:cNvPr id="95" name="Google Shape;95;p2"/>
          <p:cNvSpPr txBox="1"/>
          <p:nvPr/>
        </p:nvSpPr>
        <p:spPr>
          <a:xfrm>
            <a:off x="457200" y="1062793"/>
            <a:ext cx="413261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is a flow chart-type structure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represents a “test” which decide which direction the flow takes for a given data instance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think of it as a sort of “20 questions” type of flow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hit the terminal node at bottom – that is the predicted result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061" y="1237786"/>
            <a:ext cx="4268684" cy="26679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05979"/>
            <a:ext cx="8229600" cy="5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Random Forest</a:t>
            </a:r>
            <a:endParaRPr sz="3600"/>
          </a:p>
        </p:txBody>
      </p:sp>
      <p:sp>
        <p:nvSpPr>
          <p:cNvPr id="103" name="Google Shape;103;p5"/>
          <p:cNvSpPr txBox="1"/>
          <p:nvPr/>
        </p:nvSpPr>
        <p:spPr>
          <a:xfrm>
            <a:off x="457200" y="1013308"/>
            <a:ext cx="294508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multiple decision trees – each taking a different subset of the data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data instance is presented to be predicted each tree is followed to a terminal node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results are found by: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for classification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 for regression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204" y="875328"/>
            <a:ext cx="5111851" cy="35691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ac64c085_0_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Boosting</a:t>
            </a:r>
            <a:endParaRPr/>
          </a:p>
        </p:txBody>
      </p:sp>
      <p:sp>
        <p:nvSpPr>
          <p:cNvPr id="111" name="Google Shape;111;gfaac64c085_0_13"/>
          <p:cNvSpPr txBox="1"/>
          <p:nvPr/>
        </p:nvSpPr>
        <p:spPr>
          <a:xfrm>
            <a:off x="246350" y="1196700"/>
            <a:ext cx="49557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Boosting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is based on the assumption that it’s much easier to find several simple rules to make a prediction than it is to find </a:t>
            </a:r>
            <a:r>
              <a:rPr i="1"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one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rule that is applicable to all data and generates the best possible prediction.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 boosting, you train the same </a:t>
            </a:r>
            <a:r>
              <a:rPr b="1"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weak learner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, a model with simple rules, several times. Then combine its </a:t>
            </a:r>
            <a:r>
              <a:rPr i="1"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weak 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predictions into a single, more accurate result.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Predictions that were previously misclassified will have more weight on the next </a:t>
            </a:r>
            <a:r>
              <a:rPr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weak learner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so each </a:t>
            </a:r>
            <a:r>
              <a:rPr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weak learner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focuses on the </a:t>
            </a:r>
            <a:r>
              <a:rPr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hardest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observations.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Source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2" name="Google Shape;112;gfaac64c085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125" y="1386300"/>
            <a:ext cx="3694552" cy="19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05979"/>
            <a:ext cx="8229600" cy="643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XGBoost</a:t>
            </a:r>
            <a:endParaRPr sz="3600"/>
          </a:p>
        </p:txBody>
      </p:sp>
      <p:sp>
        <p:nvSpPr>
          <p:cNvPr id="118" name="Google Shape;118;p6"/>
          <p:cNvSpPr txBox="1"/>
          <p:nvPr/>
        </p:nvSpPr>
        <p:spPr>
          <a:xfrm>
            <a:off x="369525" y="712775"/>
            <a:ext cx="78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XGBoost, which stands for Extreme Gradient Boosting, is a tree-based ensemble method that uses an ensemble of basic decision trees (weak learners) to make its prediction.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384" y="1243075"/>
            <a:ext cx="5619224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ac64c085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Based Method Analogy</a:t>
            </a:r>
            <a:endParaRPr/>
          </a:p>
        </p:txBody>
      </p:sp>
      <p:sp>
        <p:nvSpPr>
          <p:cNvPr id="126" name="Google Shape;126;gfaac64c085_0_0"/>
          <p:cNvSpPr txBox="1"/>
          <p:nvPr/>
        </p:nvSpPr>
        <p:spPr>
          <a:xfrm>
            <a:off x="198975" y="987575"/>
            <a:ext cx="59988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Decision Tree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Every hiring manager has a set of criteria such as education level, number of years of experience, interview performance. A decision tree is analogous to a hiring manager interviewing candidates based on his or her own criteria.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Now there is an interview panel where every interviewer has a vote. Every interviewer will only test the interviewee on certain randomly selected criteria.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XGBoost: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This is an alternative approach where each interviewer alters the evaluation criteria based on feedback from the previous interviewer. This ‘boosts’ the efficiency of the interview process by deploying a more dynamic evaluation process.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Source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faac64c0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775" y="1376875"/>
            <a:ext cx="2680900" cy="20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ac64c085_2_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34" name="Google Shape;134;gfaac64c085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575" y="144999"/>
            <a:ext cx="3694700" cy="42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ac62062f_0_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Hyperparameters</a:t>
            </a:r>
            <a:endParaRPr/>
          </a:p>
        </p:txBody>
      </p:sp>
      <p:sp>
        <p:nvSpPr>
          <p:cNvPr id="141" name="Google Shape;141;ge3ac62062f_0_9"/>
          <p:cNvSpPr txBox="1"/>
          <p:nvPr/>
        </p:nvSpPr>
        <p:spPr>
          <a:xfrm>
            <a:off x="781525" y="1363125"/>
            <a:ext cx="732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XGBoost has numerous hyperparameters that can be set by the user. Some of the most common are given below: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learning_rate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Shrinks the weight of new features in each boosting step. Must be between 0 and 1. Default is 0.3.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Maximum number of tree splits.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Remember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the more splits, the more complex the tree. Can be any value greater than 0. Default is 6.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Number of trees. Remember - generally, more trees improves performance but it also increases run time.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lambda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L2 regularization on the weights. Can be any value. Default is 1.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alpha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L1 regularization on the weights. Can be any value. Default is 0.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ac62062f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&amp; Cons</a:t>
            </a:r>
            <a:endParaRPr/>
          </a:p>
        </p:txBody>
      </p:sp>
      <p:sp>
        <p:nvSpPr>
          <p:cNvPr id="148" name="Google Shape;148;ge3ac62062f_0_0"/>
          <p:cNvSpPr txBox="1"/>
          <p:nvPr/>
        </p:nvSpPr>
        <p:spPr>
          <a:xfrm>
            <a:off x="1363125" y="1135925"/>
            <a:ext cx="183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b="1" sz="2400" u="sng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3ac62062f_0_0"/>
          <p:cNvSpPr txBox="1"/>
          <p:nvPr/>
        </p:nvSpPr>
        <p:spPr>
          <a:xfrm>
            <a:off x="5659400" y="1135925"/>
            <a:ext cx="183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b="1" sz="24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3ac62062f_0_0"/>
          <p:cNvSpPr txBox="1"/>
          <p:nvPr/>
        </p:nvSpPr>
        <p:spPr>
          <a:xfrm>
            <a:off x="645225" y="1762575"/>
            <a:ext cx="3780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Allows you to see feature importance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Robust to outliers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Helps to reduce overfitting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Works well with large datasets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Good model performance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3ac62062f_0_0"/>
          <p:cNvSpPr txBox="1"/>
          <p:nvPr/>
        </p:nvSpPr>
        <p:spPr>
          <a:xfrm>
            <a:off x="5298000" y="1762575"/>
            <a:ext cx="2880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Harder to interpret than decision trees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Many hyperparameters that can be tuned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