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6A03C-34AD-41C5-8A4D-737B262053E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7C263-678D-4CD8-BE78-A10CA4B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6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4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2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6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1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2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1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8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9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0258-132D-4ECA-8C88-5F370BEC616B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7462-9218-4489-8663-5BE2BD8EB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41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6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0" y="1131454"/>
            <a:ext cx="3781505" cy="3781505"/>
          </a:xfrm>
          <a:prstGeom prst="ellipse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1693760" y="5577779"/>
            <a:ext cx="2092130" cy="411192"/>
            <a:chOff x="8026821" y="4658415"/>
            <a:chExt cx="2092130" cy="411192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9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026821" y="4658415"/>
              <a:ext cx="411192" cy="41119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8478758" y="4694734"/>
              <a:ext cx="1640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Montserrat" panose="00000500000000000000" pitchFamily="2" charset="0"/>
                </a:rPr>
                <a:t>@Mechaniac2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5253182" y="5531854"/>
            <a:ext cx="1685637" cy="492682"/>
            <a:chOff x="7986076" y="5120453"/>
            <a:chExt cx="1685637" cy="492682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076" y="5120453"/>
              <a:ext cx="492682" cy="49268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8478758" y="5197517"/>
              <a:ext cx="11929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Montserrat" panose="00000500000000000000" pitchFamily="2" charset="0"/>
                </a:rPr>
                <a:t>llamm</a:t>
              </a:r>
              <a:r>
                <a:rPr lang="de-DE" sz="1600" dirty="0" smtClean="0">
                  <a:latin typeface="Montserrat" panose="00000500000000000000" pitchFamily="2" charset="0"/>
                </a:rPr>
                <a:t>-de</a:t>
              </a: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618837" y="1131454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Montserrat" panose="00000500000000000000" pitchFamily="2" charset="0"/>
              </a:rPr>
              <a:t>ABOUT ME</a:t>
            </a:r>
            <a:endParaRPr lang="de-DE" sz="2800" dirty="0">
              <a:latin typeface="Montserrat" panose="00000500000000000000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18837" y="199405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18837" y="239416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Profession: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8455" y="3102047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Institution: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304473" y="1994051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Lukas Lamm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297195" y="2394161"/>
            <a:ext cx="3414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Montserrat" panose="00000500000000000000" pitchFamily="2" charset="0"/>
              </a:rPr>
              <a:t>M.Sc</a:t>
            </a:r>
            <a:r>
              <a:rPr lang="de-DE" sz="2000" dirty="0" smtClean="0">
                <a:latin typeface="Montserrat" panose="00000500000000000000" pitchFamily="2" charset="0"/>
              </a:rPr>
              <a:t>. Comp. Engineering</a:t>
            </a:r>
          </a:p>
          <a:p>
            <a:r>
              <a:rPr lang="de-DE" sz="2000" dirty="0" err="1" smtClean="0">
                <a:latin typeface="Montserrat" panose="00000500000000000000" pitchFamily="2" charset="0"/>
              </a:rPr>
              <a:t>Ph.D</a:t>
            </a:r>
            <a:r>
              <a:rPr lang="de-DE" sz="2000" dirty="0" smtClean="0">
                <a:latin typeface="Montserrat" panose="00000500000000000000" pitchFamily="2" charset="0"/>
              </a:rPr>
              <a:t>. </a:t>
            </a:r>
            <a:r>
              <a:rPr lang="de-DE" sz="2000" dirty="0" err="1" smtClean="0">
                <a:latin typeface="Montserrat" panose="00000500000000000000" pitchFamily="2" charset="0"/>
              </a:rPr>
              <a:t>Candidate</a:t>
            </a:r>
            <a:endParaRPr lang="de-DE" sz="2000" dirty="0" smtClean="0">
              <a:latin typeface="Montserrat" panose="00000500000000000000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297194" y="3102047"/>
            <a:ext cx="4198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RWTH Aachen University</a:t>
            </a:r>
          </a:p>
          <a:p>
            <a:r>
              <a:rPr lang="de-DE" sz="2000" dirty="0" smtClean="0">
                <a:latin typeface="Montserrat" panose="00000500000000000000" pitchFamily="2" charset="0"/>
              </a:rPr>
              <a:t>Institute </a:t>
            </a:r>
            <a:r>
              <a:rPr lang="de-DE" sz="2000" dirty="0" err="1" smtClean="0">
                <a:latin typeface="Montserrat" panose="00000500000000000000" pitchFamily="2" charset="0"/>
              </a:rPr>
              <a:t>for</a:t>
            </a:r>
            <a:r>
              <a:rPr lang="de-DE" sz="2000" dirty="0" smtClean="0">
                <a:latin typeface="Montserrat" panose="00000500000000000000" pitchFamily="2" charset="0"/>
              </a:rPr>
              <a:t> Applied </a:t>
            </a:r>
            <a:r>
              <a:rPr lang="de-DE" sz="2000" dirty="0" err="1" smtClean="0">
                <a:latin typeface="Montserrat" panose="00000500000000000000" pitchFamily="2" charset="0"/>
              </a:rPr>
              <a:t>Mechanics</a:t>
            </a:r>
            <a:endParaRPr lang="de-DE" sz="2000" dirty="0" smtClean="0">
              <a:latin typeface="Montserrat" panose="00000500000000000000" pitchFamily="2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294371" y="5531854"/>
            <a:ext cx="1987057" cy="424410"/>
            <a:chOff x="7530221" y="5634567"/>
            <a:chExt cx="1987057" cy="424410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677" b="92795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6" r="13089"/>
            <a:stretch/>
          </p:blipFill>
          <p:spPr>
            <a:xfrm>
              <a:off x="7530221" y="5634567"/>
              <a:ext cx="509189" cy="424410"/>
            </a:xfrm>
            <a:prstGeom prst="rect">
              <a:avLst/>
            </a:prstGeom>
          </p:spPr>
        </p:pic>
        <p:sp>
          <p:nvSpPr>
            <p:cNvPr id="28" name="Textfeld 27"/>
            <p:cNvSpPr txBox="1"/>
            <p:nvPr/>
          </p:nvSpPr>
          <p:spPr>
            <a:xfrm>
              <a:off x="8050210" y="5677495"/>
              <a:ext cx="1467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Montserrat" panose="00000500000000000000" pitchFamily="2" charset="0"/>
                </a:rPr>
                <a:t>LukasLamm</a:t>
              </a:r>
              <a:endParaRPr lang="de-DE" sz="1600" dirty="0" smtClean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9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618837" y="1131454"/>
            <a:ext cx="688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Montserrat" panose="00000500000000000000" pitchFamily="2" charset="0"/>
              </a:rPr>
              <a:t>Situation @ RWTH Aachen University</a:t>
            </a:r>
            <a:endParaRPr lang="de-DE" sz="2800" dirty="0">
              <a:latin typeface="Montserrat" panose="00000500000000000000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18837" y="2325788"/>
            <a:ext cx="4466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IT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High Performance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MATSE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18837" y="3655054"/>
            <a:ext cx="4679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Research Data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RDM Support</a:t>
            </a:r>
            <a:endParaRPr lang="de-DE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Educational </a:t>
            </a:r>
            <a:r>
              <a:rPr lang="de-DE" sz="2000" dirty="0" err="1" smtClean="0">
                <a:latin typeface="Montserrat" panose="00000500000000000000" pitchFamily="2" charset="0"/>
              </a:rPr>
              <a:t>courses</a:t>
            </a:r>
            <a:r>
              <a:rPr lang="de-DE" sz="2000" dirty="0" smtClean="0">
                <a:latin typeface="Montserrat" panose="00000500000000000000" pitchFamily="2" charset="0"/>
              </a:rPr>
              <a:t> (</a:t>
            </a:r>
            <a:r>
              <a:rPr lang="de-DE" sz="2000" dirty="0" err="1" smtClean="0">
                <a:latin typeface="Montserrat" panose="00000500000000000000" pitchFamily="2" charset="0"/>
              </a:rPr>
              <a:t>git</a:t>
            </a:r>
            <a:r>
              <a:rPr lang="de-DE" sz="2000" dirty="0" smtClean="0">
                <a:latin typeface="Montserrat" panose="00000500000000000000" pitchFamily="2" charset="0"/>
              </a:rPr>
              <a:t> etc.)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3" y="2325788"/>
            <a:ext cx="3366100" cy="25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618837" y="1131454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latin typeface="Montserrat" panose="00000500000000000000" pitchFamily="2" charset="0"/>
              </a:rPr>
              <a:t>deRSE</a:t>
            </a:r>
            <a:r>
              <a:rPr lang="de-DE" sz="2800" dirty="0" smtClean="0">
                <a:latin typeface="Montserrat" panose="00000500000000000000" pitchFamily="2" charset="0"/>
              </a:rPr>
              <a:t> – Chapter Aachen</a:t>
            </a:r>
            <a:endParaRPr lang="de-DE" sz="2800" dirty="0">
              <a:latin typeface="Montserrat" panose="00000500000000000000" pitchFamily="2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431440" y="5423225"/>
            <a:ext cx="2008773" cy="411192"/>
            <a:chOff x="8026821" y="4658415"/>
            <a:chExt cx="2008773" cy="41119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9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026821" y="4658415"/>
              <a:ext cx="411192" cy="411192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8478758" y="4694734"/>
              <a:ext cx="155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Montserrat" panose="00000500000000000000" pitchFamily="2" charset="0"/>
                </a:rPr>
                <a:t>@</a:t>
              </a:r>
              <a:r>
                <a:rPr lang="de-DE" sz="1600" dirty="0" err="1" smtClean="0">
                  <a:latin typeface="Montserrat" panose="00000500000000000000" pitchFamily="2" charset="0"/>
                </a:rPr>
                <a:t>AachenRse</a:t>
              </a:r>
              <a:endParaRPr lang="de-DE" sz="1600" dirty="0" smtClean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9564315" y="5382480"/>
            <a:ext cx="1956544" cy="492682"/>
            <a:chOff x="7986076" y="5120453"/>
            <a:chExt cx="1956544" cy="49268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076" y="5120453"/>
              <a:ext cx="492682" cy="492682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8478758" y="5197517"/>
              <a:ext cx="1463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Montserrat" panose="00000500000000000000" pitchFamily="2" charset="0"/>
                </a:rPr>
                <a:t>RSE-Aachen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618837" y="1910921"/>
            <a:ext cx="45288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Montserrat" panose="00000500000000000000" pitchFamily="2" charset="0"/>
              </a:rPr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Lobbying </a:t>
            </a:r>
            <a:r>
              <a:rPr lang="de-DE" sz="2000" dirty="0" err="1" smtClean="0">
                <a:latin typeface="Montserrat" panose="00000500000000000000" pitchFamily="2" charset="0"/>
              </a:rPr>
              <a:t>for</a:t>
            </a:r>
            <a:r>
              <a:rPr lang="de-DE" sz="2000" dirty="0" smtClean="0">
                <a:latin typeface="Montserrat" panose="00000500000000000000" pitchFamily="2" charset="0"/>
              </a:rPr>
              <a:t> 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Montserrat" panose="00000500000000000000" pitchFamily="2" charset="0"/>
              </a:rPr>
              <a:t>Networking </a:t>
            </a:r>
            <a:r>
              <a:rPr lang="de-DE" sz="2000" dirty="0" err="1">
                <a:latin typeface="Montserrat" panose="00000500000000000000" pitchFamily="2" charset="0"/>
              </a:rPr>
              <a:t>platform</a:t>
            </a:r>
            <a:r>
              <a:rPr lang="de-DE" sz="2000" dirty="0">
                <a:latin typeface="Montserrat" panose="00000500000000000000" pitchFamily="2" charset="0"/>
              </a:rPr>
              <a:t> </a:t>
            </a:r>
            <a:endParaRPr lang="de-DE" sz="2000" dirty="0" smtClean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Montserrat" panose="00000500000000000000" pitchFamily="2" charset="0"/>
              </a:rPr>
              <a:t>Centralized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  <a:r>
              <a:rPr lang="de-DE" sz="2000" dirty="0" err="1" smtClean="0">
                <a:latin typeface="Montserrat" panose="00000500000000000000" pitchFamily="2" charset="0"/>
              </a:rPr>
              <a:t>information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Additional </a:t>
            </a:r>
            <a:r>
              <a:rPr lang="de-DE" sz="2000" dirty="0" err="1" smtClean="0">
                <a:latin typeface="Montserrat" panose="00000500000000000000" pitchFamily="2" charset="0"/>
              </a:rPr>
              <a:t>educational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  <a:r>
              <a:rPr lang="de-DE" sz="2000" dirty="0" err="1" smtClean="0">
                <a:latin typeface="Montserrat" panose="00000500000000000000" pitchFamily="2" charset="0"/>
              </a:rPr>
              <a:t>content</a:t>
            </a:r>
            <a:endParaRPr lang="de-DE" sz="2000" dirty="0" smtClean="0">
              <a:latin typeface="Montserrat" panose="00000500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18837" y="3883658"/>
            <a:ext cx="4184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Montserrat" panose="00000500000000000000" pitchFamily="2" charset="0"/>
              </a:rPr>
              <a:t>Current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  <a:r>
              <a:rPr lang="de-DE" sz="2000" dirty="0" err="1" smtClean="0">
                <a:latin typeface="Montserrat" panose="00000500000000000000" pitchFamily="2" charset="0"/>
              </a:rPr>
              <a:t>projects</a:t>
            </a:r>
            <a:endParaRPr lang="de-DE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Montserrat" panose="00000500000000000000" pitchFamily="2" charset="0"/>
              </a:rPr>
              <a:t>Finding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  <a:r>
              <a:rPr lang="de-DE" sz="2000" dirty="0" err="1" smtClean="0">
                <a:latin typeface="Montserrat" panose="00000500000000000000" pitchFamily="2" charset="0"/>
              </a:rPr>
              <a:t>co-conspiritors</a:t>
            </a:r>
            <a:endParaRPr lang="de-DE" sz="2000" dirty="0" smtClean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Central </a:t>
            </a:r>
            <a:r>
              <a:rPr lang="de-DE" sz="2000" dirty="0" err="1" smtClean="0">
                <a:latin typeface="Montserrat" panose="00000500000000000000" pitchFamily="2" charset="0"/>
              </a:rPr>
              <a:t>event</a:t>
            </a:r>
            <a:r>
              <a:rPr lang="de-DE" sz="2000" dirty="0" smtClean="0">
                <a:latin typeface="Montserrat" panose="00000500000000000000" pitchFamily="2" charset="0"/>
              </a:rPr>
              <a:t> </a:t>
            </a:r>
            <a:r>
              <a:rPr lang="de-DE" sz="2000" dirty="0" err="1" smtClean="0">
                <a:latin typeface="Montserrat" panose="00000500000000000000" pitchFamily="2" charset="0"/>
              </a:rPr>
              <a:t>schedule</a:t>
            </a:r>
            <a:r>
              <a:rPr lang="de-DE" sz="2000" dirty="0" smtClean="0">
                <a:latin typeface="Montserrat" panose="00000500000000000000" pitchFamily="2" charset="0"/>
              </a:rPr>
              <a:t> (API)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Montserrat" panose="00000500000000000000" pitchFamily="2" charset="0"/>
              </a:rPr>
              <a:t>Chapter </a:t>
            </a:r>
            <a:r>
              <a:rPr lang="de-DE" sz="2000" dirty="0" err="1" smtClean="0">
                <a:latin typeface="Montserrat" panose="00000500000000000000" pitchFamily="2" charset="0"/>
              </a:rPr>
              <a:t>website</a:t>
            </a:r>
            <a:endParaRPr lang="de-DE" sz="2000" dirty="0" smtClean="0">
              <a:latin typeface="Montserrat" panose="00000500000000000000" pitchFamily="2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7280121" y="1910921"/>
            <a:ext cx="4134355" cy="3139583"/>
            <a:chOff x="7076921" y="1910921"/>
            <a:chExt cx="4134355" cy="3139583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704" b="78889" l="2400" r="6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5" r="30009" b="26947"/>
            <a:stretch/>
          </p:blipFill>
          <p:spPr>
            <a:xfrm>
              <a:off x="7076921" y="2375988"/>
              <a:ext cx="2108984" cy="2079448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704" b="78889" l="2400" r="6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5" r="30009" b="26947"/>
            <a:stretch/>
          </p:blipFill>
          <p:spPr>
            <a:xfrm>
              <a:off x="9153089" y="3958900"/>
              <a:ext cx="1107108" cy="1091604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704" b="78889" l="2400" r="6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5" r="30009" b="26947"/>
            <a:stretch/>
          </p:blipFill>
          <p:spPr>
            <a:xfrm>
              <a:off x="9528238" y="1910921"/>
              <a:ext cx="1683038" cy="1659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4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ifam</dc:creator>
  <cp:lastModifiedBy>ifam</cp:lastModifiedBy>
  <cp:revision>22</cp:revision>
  <dcterms:created xsi:type="dcterms:W3CDTF">2021-06-24T17:00:37Z</dcterms:created>
  <dcterms:modified xsi:type="dcterms:W3CDTF">2021-06-24T19:12:27Z</dcterms:modified>
</cp:coreProperties>
</file>