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ddc4d591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ddc4d591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dad69ab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dad69ab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ddc4d591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ddc4d591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ddc4d591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ddc4d591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ddc4d59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ddc4d59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ddc4d591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ddc4d591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ddc4d591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ddc4d591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ddc4d591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ddc4d591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ddc4d591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3ddc4d591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Nextflow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Workflow manager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Flexibility and countless features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Reproducibility, Portability, Parallelism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Availability of resources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Complex and non-intuitive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Relatively new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Groovy/Java knowledge </a:t>
            </a:r>
            <a:r>
              <a:rPr lang="en-GB"/>
              <a:t>recommended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40"/>
              <a:t>Introduction</a:t>
            </a:r>
            <a:r>
              <a:rPr lang="en-GB" sz="3640"/>
              <a:t> to Nextflow</a:t>
            </a:r>
            <a:endParaRPr sz="3640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Portable, including </a:t>
            </a:r>
            <a:r>
              <a:rPr lang="en-GB" sz="1600"/>
              <a:t>SGE and SLURM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Reproducible with containers: Docker, Conda and Singularity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Parallel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Saved progress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Fast scripting and many example pipelines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1986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Starting with Nextflow - main.nf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7" y="906000"/>
            <a:ext cx="2904650" cy="382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1600" y="906000"/>
            <a:ext cx="4623906" cy="38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Starting</a:t>
            </a:r>
            <a:r>
              <a:rPr lang="en-GB"/>
              <a:t> with Nextflow - nextflow.config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00" y="1304825"/>
            <a:ext cx="1991400" cy="183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2700" y="1304825"/>
            <a:ext cx="1809300" cy="105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2700" y="2507775"/>
            <a:ext cx="1809300" cy="1136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000" y="3294550"/>
            <a:ext cx="1991400" cy="8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7976" y="1304825"/>
            <a:ext cx="3675867" cy="11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Portability - Multiple Executors 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66325"/>
            <a:ext cx="8520600" cy="16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Local execution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SGE and SLURM - UoS workload managers used in SHARC and Bessemer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Simple </a:t>
            </a:r>
            <a:r>
              <a:rPr lang="en-GB"/>
              <a:t>profile</a:t>
            </a:r>
            <a:r>
              <a:rPr lang="en-GB"/>
              <a:t> setup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Easy to specify variable requirements (eg. memory, CPUs, execution time)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525" y="3194750"/>
            <a:ext cx="5316501" cy="105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574" y="2942725"/>
            <a:ext cx="2104376" cy="18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2300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Reproducibility - Various Containers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996400"/>
            <a:ext cx="4905600" cy="3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Support for Conda, Docker or Singularity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Separate profiles for containers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Separate </a:t>
            </a:r>
            <a:r>
              <a:rPr lang="en-GB" sz="1600"/>
              <a:t>environments</a:t>
            </a:r>
            <a:r>
              <a:rPr lang="en-GB" sz="1600"/>
              <a:t> for processes</a:t>
            </a:r>
            <a:endParaRPr sz="16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600" y="996400"/>
            <a:ext cx="3997700" cy="353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Parallelism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Runs samples independently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Asynchronous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Automatic resource allocation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00" y="2601397"/>
            <a:ext cx="6617775" cy="17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Resuming the run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Progress is saved in a work folder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Integrity of files and script checked before execution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Ability to resume </a:t>
            </a:r>
            <a:endParaRPr/>
          </a:p>
          <a:p>
            <a:pPr indent="45720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Nextflow run main.nf -resume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Available resources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52425"/>
            <a:ext cx="4000349" cy="373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900" y="1152425"/>
            <a:ext cx="3658060" cy="373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