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6"/>
  </p:notesMasterIdLst>
  <p:sldIdLst>
    <p:sldId id="257" r:id="rId2"/>
    <p:sldId id="343" r:id="rId3"/>
    <p:sldId id="344"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338" r:id="rId38"/>
    <p:sldId id="291" r:id="rId39"/>
    <p:sldId id="292" r:id="rId40"/>
    <p:sldId id="293" r:id="rId41"/>
    <p:sldId id="294" r:id="rId42"/>
    <p:sldId id="295" r:id="rId43"/>
    <p:sldId id="296" r:id="rId44"/>
    <p:sldId id="298" r:id="rId45"/>
    <p:sldId id="297" r:id="rId46"/>
    <p:sldId id="299" r:id="rId47"/>
    <p:sldId id="300" r:id="rId48"/>
    <p:sldId id="301" r:id="rId49"/>
    <p:sldId id="302" r:id="rId50"/>
    <p:sldId id="303" r:id="rId51"/>
    <p:sldId id="305" r:id="rId52"/>
    <p:sldId id="304" r:id="rId53"/>
    <p:sldId id="342" r:id="rId54"/>
    <p:sldId id="306" r:id="rId55"/>
    <p:sldId id="307" r:id="rId56"/>
    <p:sldId id="308" r:id="rId57"/>
    <p:sldId id="309" r:id="rId58"/>
    <p:sldId id="310" r:id="rId59"/>
    <p:sldId id="311" r:id="rId60"/>
    <p:sldId id="312" r:id="rId61"/>
    <p:sldId id="313" r:id="rId62"/>
    <p:sldId id="314" r:id="rId63"/>
    <p:sldId id="315" r:id="rId64"/>
    <p:sldId id="316" r:id="rId65"/>
    <p:sldId id="340" r:id="rId66"/>
    <p:sldId id="321" r:id="rId67"/>
    <p:sldId id="317" r:id="rId68"/>
    <p:sldId id="318" r:id="rId69"/>
    <p:sldId id="319" r:id="rId70"/>
    <p:sldId id="320"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9711C4-2A6E-4C03-B1FA-764EB1024866}" v="3" dt="2024-01-18T22:23:17.5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562"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9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5/10/relationships/revisionInfo" Target="revisionInfo.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KC, Dr [kcmartin@sun.ac.za]" userId="c82d2f4f-71b4-43b0-a793-72a5cac4e288" providerId="ADAL" clId="{139711C4-2A6E-4C03-B1FA-764EB1024866}"/>
    <pc:docChg chg="undo custSel addSld delSld modSld sldOrd">
      <pc:chgData name="Martin, KC, Dr [kcmartin@sun.ac.za]" userId="c82d2f4f-71b4-43b0-a793-72a5cac4e288" providerId="ADAL" clId="{139711C4-2A6E-4C03-B1FA-764EB1024866}" dt="2024-01-18T22:45:18" v="80" actId="478"/>
      <pc:docMkLst>
        <pc:docMk/>
      </pc:docMkLst>
      <pc:sldChg chg="addSp delSp modSp mod ord delAnim">
        <pc:chgData name="Martin, KC, Dr [kcmartin@sun.ac.za]" userId="c82d2f4f-71b4-43b0-a793-72a5cac4e288" providerId="ADAL" clId="{139711C4-2A6E-4C03-B1FA-764EB1024866}" dt="2024-01-18T22:45:15.448" v="79" actId="478"/>
        <pc:sldMkLst>
          <pc:docMk/>
          <pc:sldMk cId="0" sldId="257"/>
        </pc:sldMkLst>
        <pc:spChg chg="add mod">
          <ac:chgData name="Martin, KC, Dr [kcmartin@sun.ac.za]" userId="c82d2f4f-71b4-43b0-a793-72a5cac4e288" providerId="ADAL" clId="{139711C4-2A6E-4C03-B1FA-764EB1024866}" dt="2024-01-18T12:53:00.084" v="47" actId="1076"/>
          <ac:spMkLst>
            <pc:docMk/>
            <pc:sldMk cId="0" sldId="257"/>
            <ac:spMk id="2" creationId="{E5F262DE-0C89-6A98-C441-8A9C7522E69B}"/>
          </ac:spMkLst>
        </pc:spChg>
        <pc:spChg chg="mod">
          <ac:chgData name="Martin, KC, Dr [kcmartin@sun.ac.za]" userId="c82d2f4f-71b4-43b0-a793-72a5cac4e288" providerId="ADAL" clId="{139711C4-2A6E-4C03-B1FA-764EB1024866}" dt="2024-01-18T12:53:35.139" v="62" actId="114"/>
          <ac:spMkLst>
            <pc:docMk/>
            <pc:sldMk cId="0" sldId="257"/>
            <ac:spMk id="60" creationId="{00000000-0000-0000-0000-000000000000}"/>
          </ac:spMkLst>
        </pc:spChg>
        <pc:picChg chg="add del mod">
          <ac:chgData name="Martin, KC, Dr [kcmartin@sun.ac.za]" userId="c82d2f4f-71b4-43b0-a793-72a5cac4e288" providerId="ADAL" clId="{139711C4-2A6E-4C03-B1FA-764EB1024866}" dt="2024-01-18T22:45:15.448" v="79" actId="478"/>
          <ac:picMkLst>
            <pc:docMk/>
            <pc:sldMk cId="0" sldId="257"/>
            <ac:picMk id="5" creationId="{2766F806-2496-19DD-1DF9-94A8BF7E6C12}"/>
          </ac:picMkLst>
        </pc:picChg>
      </pc:sldChg>
      <pc:sldChg chg="add del">
        <pc:chgData name="Martin, KC, Dr [kcmartin@sun.ac.za]" userId="c82d2f4f-71b4-43b0-a793-72a5cac4e288" providerId="ADAL" clId="{139711C4-2A6E-4C03-B1FA-764EB1024866}" dt="2024-01-18T12:53:09.057" v="48" actId="47"/>
        <pc:sldMkLst>
          <pc:docMk/>
          <pc:sldMk cId="1583675274" sldId="336"/>
        </pc:sldMkLst>
      </pc:sldChg>
      <pc:sldChg chg="addSp delSp modSp mod ord delAnim">
        <pc:chgData name="Martin, KC, Dr [kcmartin@sun.ac.za]" userId="c82d2f4f-71b4-43b0-a793-72a5cac4e288" providerId="ADAL" clId="{139711C4-2A6E-4C03-B1FA-764EB1024866}" dt="2024-01-18T22:45:18" v="80" actId="478"/>
        <pc:sldMkLst>
          <pc:docMk/>
          <pc:sldMk cId="3982674315" sldId="343"/>
        </pc:sldMkLst>
        <pc:spChg chg="mod">
          <ac:chgData name="Martin, KC, Dr [kcmartin@sun.ac.za]" userId="c82d2f4f-71b4-43b0-a793-72a5cac4e288" providerId="ADAL" clId="{139711C4-2A6E-4C03-B1FA-764EB1024866}" dt="2024-01-18T12:53:49.806" v="76" actId="20577"/>
          <ac:spMkLst>
            <pc:docMk/>
            <pc:sldMk cId="3982674315" sldId="343"/>
            <ac:spMk id="5" creationId="{A644F83F-F2D5-C8FD-D83F-5F1385E5439C}"/>
          </ac:spMkLst>
        </pc:spChg>
        <pc:picChg chg="add del mod">
          <ac:chgData name="Martin, KC, Dr [kcmartin@sun.ac.za]" userId="c82d2f4f-71b4-43b0-a793-72a5cac4e288" providerId="ADAL" clId="{139711C4-2A6E-4C03-B1FA-764EB1024866}" dt="2024-01-18T22:45:18" v="80" actId="478"/>
          <ac:picMkLst>
            <pc:docMk/>
            <pc:sldMk cId="3982674315" sldId="343"/>
            <ac:picMk id="8" creationId="{ABAC3ADC-84C5-30B5-8296-6C98208D2AAF}"/>
          </ac:picMkLst>
        </pc:picChg>
      </pc:sldChg>
      <pc:sldChg chg="add">
        <pc:chgData name="Martin, KC, Dr [kcmartin@sun.ac.za]" userId="c82d2f4f-71b4-43b0-a793-72a5cac4e288" providerId="ADAL" clId="{139711C4-2A6E-4C03-B1FA-764EB1024866}" dt="2024-01-18T22:23:17.520" v="78"/>
        <pc:sldMkLst>
          <pc:docMk/>
          <pc:sldMk cId="0" sldId="344"/>
        </pc:sldMkLst>
      </pc:sldChg>
    </pc:docChg>
  </pc:docChgLst>
  <pc:docChgLst>
    <pc:chgData name="Martin, KC, Dr [kcmartin@sun.ac.za]" userId="c82d2f4f-71b4-43b0-a793-72a5cac4e288" providerId="ADAL" clId="{4BBD116E-C636-4CEE-8C70-87A0F94F592B}"/>
    <pc:docChg chg="modSld">
      <pc:chgData name="Martin, KC, Dr [kcmartin@sun.ac.za]" userId="c82d2f4f-71b4-43b0-a793-72a5cac4e288" providerId="ADAL" clId="{4BBD116E-C636-4CEE-8C70-87A0F94F592B}" dt="2023-02-16T14:50:19.473" v="0" actId="1038"/>
      <pc:docMkLst>
        <pc:docMk/>
      </pc:docMkLst>
      <pc:sldChg chg="modSp mod">
        <pc:chgData name="Martin, KC, Dr [kcmartin@sun.ac.za]" userId="c82d2f4f-71b4-43b0-a793-72a5cac4e288" providerId="ADAL" clId="{4BBD116E-C636-4CEE-8C70-87A0F94F592B}" dt="2023-02-16T14:50:19.473" v="0" actId="1038"/>
        <pc:sldMkLst>
          <pc:docMk/>
          <pc:sldMk cId="1583675274" sldId="336"/>
        </pc:sldMkLst>
        <pc:picChg chg="mod">
          <ac:chgData name="Martin, KC, Dr [kcmartin@sun.ac.za]" userId="c82d2f4f-71b4-43b0-a793-72a5cac4e288" providerId="ADAL" clId="{4BBD116E-C636-4CEE-8C70-87A0F94F592B}" dt="2023-02-16T14:50:19.473" v="0" actId="1038"/>
          <ac:picMkLst>
            <pc:docMk/>
            <pc:sldMk cId="1583675274" sldId="336"/>
            <ac:picMk id="5" creationId="{222B3EF8-D944-45F0-ABAD-B686B5A67C44}"/>
          </ac:picMkLst>
        </pc:picChg>
      </pc:sldChg>
    </pc:docChg>
  </pc:docChgLst>
  <pc:docChgLst>
    <pc:chgData name="Martin, KC, Dr [kcmartin@sun.ac.za]" userId="c82d2f4f-71b4-43b0-a793-72a5cac4e288" providerId="ADAL" clId="{7C2D4B8C-CFE7-4395-8F8E-12B8A527A82D}"/>
    <pc:docChg chg="undo custSel addSld delSld modSld sldOrd modShowInfo">
      <pc:chgData name="Martin, KC, Dr [kcmartin@sun.ac.za]" userId="c82d2f4f-71b4-43b0-a793-72a5cac4e288" providerId="ADAL" clId="{7C2D4B8C-CFE7-4395-8F8E-12B8A527A82D}" dt="2022-08-29T12:24:58.006" v="2105" actId="2744"/>
      <pc:docMkLst>
        <pc:docMk/>
      </pc:docMkLst>
      <pc:sldChg chg="delSp del mod">
        <pc:chgData name="Martin, KC, Dr [kcmartin@sun.ac.za]" userId="c82d2f4f-71b4-43b0-a793-72a5cac4e288" providerId="ADAL" clId="{7C2D4B8C-CFE7-4395-8F8E-12B8A527A82D}" dt="2022-08-28T14:15:46.028" v="20" actId="47"/>
        <pc:sldMkLst>
          <pc:docMk/>
          <pc:sldMk cId="0" sldId="256"/>
        </pc:sldMkLst>
        <pc:spChg chg="del">
          <ac:chgData name="Martin, KC, Dr [kcmartin@sun.ac.za]" userId="c82d2f4f-71b4-43b0-a793-72a5cac4e288" providerId="ADAL" clId="{7C2D4B8C-CFE7-4395-8F8E-12B8A527A82D}" dt="2022-08-28T14:14:01.168" v="1" actId="478"/>
          <ac:spMkLst>
            <pc:docMk/>
            <pc:sldMk cId="0" sldId="256"/>
            <ac:spMk id="54" creationId="{00000000-0000-0000-0000-000000000000}"/>
          </ac:spMkLst>
        </pc:spChg>
        <pc:picChg chg="del">
          <ac:chgData name="Martin, KC, Dr [kcmartin@sun.ac.za]" userId="c82d2f4f-71b4-43b0-a793-72a5cac4e288" providerId="ADAL" clId="{7C2D4B8C-CFE7-4395-8F8E-12B8A527A82D}" dt="2022-08-28T14:13:57.117" v="0" actId="478"/>
          <ac:picMkLst>
            <pc:docMk/>
            <pc:sldMk cId="0" sldId="256"/>
            <ac:picMk id="55" creationId="{00000000-0000-0000-0000-000000000000}"/>
          </ac:picMkLst>
        </pc:picChg>
      </pc:sldChg>
      <pc:sldChg chg="modSp mod">
        <pc:chgData name="Martin, KC, Dr [kcmartin@sun.ac.za]" userId="c82d2f4f-71b4-43b0-a793-72a5cac4e288" providerId="ADAL" clId="{7C2D4B8C-CFE7-4395-8F8E-12B8A527A82D}" dt="2022-08-28T14:15:39.460" v="19" actId="1076"/>
        <pc:sldMkLst>
          <pc:docMk/>
          <pc:sldMk cId="0" sldId="257"/>
        </pc:sldMkLst>
        <pc:spChg chg="mod">
          <ac:chgData name="Martin, KC, Dr [kcmartin@sun.ac.za]" userId="c82d2f4f-71b4-43b0-a793-72a5cac4e288" providerId="ADAL" clId="{7C2D4B8C-CFE7-4395-8F8E-12B8A527A82D}" dt="2022-08-28T14:15:39.460" v="19" actId="1076"/>
          <ac:spMkLst>
            <pc:docMk/>
            <pc:sldMk cId="0" sldId="257"/>
            <ac:spMk id="60" creationId="{00000000-0000-0000-0000-000000000000}"/>
          </ac:spMkLst>
        </pc:spChg>
      </pc:sldChg>
      <pc:sldChg chg="addSp delSp modSp mod">
        <pc:chgData name="Martin, KC, Dr [kcmartin@sun.ac.za]" userId="c82d2f4f-71b4-43b0-a793-72a5cac4e288" providerId="ADAL" clId="{7C2D4B8C-CFE7-4395-8F8E-12B8A527A82D}" dt="2022-08-28T16:09:22.134" v="972" actId="1036"/>
        <pc:sldMkLst>
          <pc:docMk/>
          <pc:sldMk cId="0" sldId="276"/>
        </pc:sldMkLst>
        <pc:spChg chg="add mod">
          <ac:chgData name="Martin, KC, Dr [kcmartin@sun.ac.za]" userId="c82d2f4f-71b4-43b0-a793-72a5cac4e288" providerId="ADAL" clId="{7C2D4B8C-CFE7-4395-8F8E-12B8A527A82D}" dt="2022-08-28T16:09:07.873" v="962" actId="14100"/>
          <ac:spMkLst>
            <pc:docMk/>
            <pc:sldMk cId="0" sldId="276"/>
            <ac:spMk id="4" creationId="{07A9A207-0C4F-CED9-BED1-387A612BC1E8}"/>
          </ac:spMkLst>
        </pc:spChg>
        <pc:spChg chg="add mod">
          <ac:chgData name="Martin, KC, Dr [kcmartin@sun.ac.za]" userId="c82d2f4f-71b4-43b0-a793-72a5cac4e288" providerId="ADAL" clId="{7C2D4B8C-CFE7-4395-8F8E-12B8A527A82D}" dt="2022-08-28T16:09:12.494" v="964" actId="1076"/>
          <ac:spMkLst>
            <pc:docMk/>
            <pc:sldMk cId="0" sldId="276"/>
            <ac:spMk id="5" creationId="{46A2A352-C93B-371F-1CBA-DF8518405AEE}"/>
          </ac:spMkLst>
        </pc:spChg>
        <pc:spChg chg="add mod">
          <ac:chgData name="Martin, KC, Dr [kcmartin@sun.ac.za]" userId="c82d2f4f-71b4-43b0-a793-72a5cac4e288" providerId="ADAL" clId="{7C2D4B8C-CFE7-4395-8F8E-12B8A527A82D}" dt="2022-08-28T16:09:22.134" v="972" actId="1036"/>
          <ac:spMkLst>
            <pc:docMk/>
            <pc:sldMk cId="0" sldId="276"/>
            <ac:spMk id="6" creationId="{E89F001D-3610-0A9F-15DB-19160D496BA3}"/>
          </ac:spMkLst>
        </pc:spChg>
        <pc:picChg chg="add mod">
          <ac:chgData name="Martin, KC, Dr [kcmartin@sun.ac.za]" userId="c82d2f4f-71b4-43b0-a793-72a5cac4e288" providerId="ADAL" clId="{7C2D4B8C-CFE7-4395-8F8E-12B8A527A82D}" dt="2022-08-28T16:08:54.439" v="958" actId="1076"/>
          <ac:picMkLst>
            <pc:docMk/>
            <pc:sldMk cId="0" sldId="276"/>
            <ac:picMk id="3" creationId="{93AD2C56-B021-75B2-B5A2-EF6E83678D7A}"/>
          </ac:picMkLst>
        </pc:picChg>
        <pc:picChg chg="del">
          <ac:chgData name="Martin, KC, Dr [kcmartin@sun.ac.za]" userId="c82d2f4f-71b4-43b0-a793-72a5cac4e288" providerId="ADAL" clId="{7C2D4B8C-CFE7-4395-8F8E-12B8A527A82D}" dt="2022-08-28T16:08:27.832" v="951" actId="478"/>
          <ac:picMkLst>
            <pc:docMk/>
            <pc:sldMk cId="0" sldId="276"/>
            <ac:picMk id="515" creationId="{00000000-0000-0000-0000-000000000000}"/>
          </ac:picMkLst>
        </pc:picChg>
      </pc:sldChg>
      <pc:sldChg chg="addSp modSp mod modNotes">
        <pc:chgData name="Martin, KC, Dr [kcmartin@sun.ac.za]" userId="c82d2f4f-71b4-43b0-a793-72a5cac4e288" providerId="ADAL" clId="{7C2D4B8C-CFE7-4395-8F8E-12B8A527A82D}" dt="2022-08-28T14:41:44.118" v="152" actId="1076"/>
        <pc:sldMkLst>
          <pc:docMk/>
          <pc:sldMk cId="0" sldId="291"/>
        </pc:sldMkLst>
        <pc:spChg chg="add mod">
          <ac:chgData name="Martin, KC, Dr [kcmartin@sun.ac.za]" userId="c82d2f4f-71b4-43b0-a793-72a5cac4e288" providerId="ADAL" clId="{7C2D4B8C-CFE7-4395-8F8E-12B8A527A82D}" dt="2022-08-28T14:41:26.904" v="147" actId="692"/>
          <ac:spMkLst>
            <pc:docMk/>
            <pc:sldMk cId="0" sldId="291"/>
            <ac:spMk id="2" creationId="{3957F24C-134B-1639-679F-4451443ABE8C}"/>
          </ac:spMkLst>
        </pc:spChg>
        <pc:spChg chg="add mod">
          <ac:chgData name="Martin, KC, Dr [kcmartin@sun.ac.za]" userId="c82d2f4f-71b4-43b0-a793-72a5cac4e288" providerId="ADAL" clId="{7C2D4B8C-CFE7-4395-8F8E-12B8A527A82D}" dt="2022-08-28T14:41:44.118" v="152" actId="1076"/>
          <ac:spMkLst>
            <pc:docMk/>
            <pc:sldMk cId="0" sldId="291"/>
            <ac:spMk id="3" creationId="{E51BEB8E-FD20-2EB0-F646-EA211AFD2168}"/>
          </ac:spMkLst>
        </pc:spChg>
      </pc:sldChg>
      <pc:sldChg chg="addSp delSp modSp mod ord modNotes">
        <pc:chgData name="Martin, KC, Dr [kcmartin@sun.ac.za]" userId="c82d2f4f-71b4-43b0-a793-72a5cac4e288" providerId="ADAL" clId="{7C2D4B8C-CFE7-4395-8F8E-12B8A527A82D}" dt="2022-08-28T16:16:52.255" v="982" actId="1076"/>
        <pc:sldMkLst>
          <pc:docMk/>
          <pc:sldMk cId="0" sldId="297"/>
        </pc:sldMkLst>
        <pc:spChg chg="mod">
          <ac:chgData name="Martin, KC, Dr [kcmartin@sun.ac.za]" userId="c82d2f4f-71b4-43b0-a793-72a5cac4e288" providerId="ADAL" clId="{7C2D4B8C-CFE7-4395-8F8E-12B8A527A82D}" dt="2022-08-28T16:16:52.255" v="982" actId="1076"/>
          <ac:spMkLst>
            <pc:docMk/>
            <pc:sldMk cId="0" sldId="297"/>
            <ac:spMk id="832" creationId="{00000000-0000-0000-0000-000000000000}"/>
          </ac:spMkLst>
        </pc:spChg>
        <pc:picChg chg="add mod ord">
          <ac:chgData name="Martin, KC, Dr [kcmartin@sun.ac.za]" userId="c82d2f4f-71b4-43b0-a793-72a5cac4e288" providerId="ADAL" clId="{7C2D4B8C-CFE7-4395-8F8E-12B8A527A82D}" dt="2022-08-28T16:16:44.187" v="981" actId="1076"/>
          <ac:picMkLst>
            <pc:docMk/>
            <pc:sldMk cId="0" sldId="297"/>
            <ac:picMk id="3" creationId="{7FEBAD65-F9A5-3A1B-6990-89521A4107C4}"/>
          </ac:picMkLst>
        </pc:picChg>
        <pc:picChg chg="del">
          <ac:chgData name="Martin, KC, Dr [kcmartin@sun.ac.za]" userId="c82d2f4f-71b4-43b0-a793-72a5cac4e288" providerId="ADAL" clId="{7C2D4B8C-CFE7-4395-8F8E-12B8A527A82D}" dt="2022-08-28T16:16:38.607" v="979" actId="478"/>
          <ac:picMkLst>
            <pc:docMk/>
            <pc:sldMk cId="0" sldId="297"/>
            <ac:picMk id="830" creationId="{00000000-0000-0000-0000-000000000000}"/>
          </ac:picMkLst>
        </pc:picChg>
      </pc:sldChg>
      <pc:sldChg chg="ord modNotes">
        <pc:chgData name="Martin, KC, Dr [kcmartin@sun.ac.za]" userId="c82d2f4f-71b4-43b0-a793-72a5cac4e288" providerId="ADAL" clId="{7C2D4B8C-CFE7-4395-8F8E-12B8A527A82D}" dt="2022-08-28T14:45:59.795" v="158"/>
        <pc:sldMkLst>
          <pc:docMk/>
          <pc:sldMk cId="0" sldId="298"/>
        </pc:sldMkLst>
      </pc:sldChg>
      <pc:sldChg chg="addSp delSp modSp mod">
        <pc:chgData name="Martin, KC, Dr [kcmartin@sun.ac.za]" userId="c82d2f4f-71b4-43b0-a793-72a5cac4e288" providerId="ADAL" clId="{7C2D4B8C-CFE7-4395-8F8E-12B8A527A82D}" dt="2022-08-28T16:18:15.415" v="989" actId="14100"/>
        <pc:sldMkLst>
          <pc:docMk/>
          <pc:sldMk cId="0" sldId="303"/>
        </pc:sldMkLst>
        <pc:spChg chg="mod">
          <ac:chgData name="Martin, KC, Dr [kcmartin@sun.ac.za]" userId="c82d2f4f-71b4-43b0-a793-72a5cac4e288" providerId="ADAL" clId="{7C2D4B8C-CFE7-4395-8F8E-12B8A527A82D}" dt="2022-08-28T14:48:44.085" v="238" actId="1076"/>
          <ac:spMkLst>
            <pc:docMk/>
            <pc:sldMk cId="0" sldId="303"/>
            <ac:spMk id="903" creationId="{00000000-0000-0000-0000-000000000000}"/>
          </ac:spMkLst>
        </pc:spChg>
        <pc:picChg chg="add mod">
          <ac:chgData name="Martin, KC, Dr [kcmartin@sun.ac.za]" userId="c82d2f4f-71b4-43b0-a793-72a5cac4e288" providerId="ADAL" clId="{7C2D4B8C-CFE7-4395-8F8E-12B8A527A82D}" dt="2022-08-28T16:18:15.415" v="989" actId="14100"/>
          <ac:picMkLst>
            <pc:docMk/>
            <pc:sldMk cId="0" sldId="303"/>
            <ac:picMk id="3" creationId="{F7335EC9-B0FC-6DF4-BCFB-471C4E7D99C4}"/>
          </ac:picMkLst>
        </pc:picChg>
        <pc:picChg chg="del mod">
          <ac:chgData name="Martin, KC, Dr [kcmartin@sun.ac.za]" userId="c82d2f4f-71b4-43b0-a793-72a5cac4e288" providerId="ADAL" clId="{7C2D4B8C-CFE7-4395-8F8E-12B8A527A82D}" dt="2022-08-28T16:18:10.071" v="986" actId="478"/>
          <ac:picMkLst>
            <pc:docMk/>
            <pc:sldMk cId="0" sldId="303"/>
            <ac:picMk id="904" creationId="{00000000-0000-0000-0000-000000000000}"/>
          </ac:picMkLst>
        </pc:picChg>
      </pc:sldChg>
      <pc:sldChg chg="modSp mod">
        <pc:chgData name="Martin, KC, Dr [kcmartin@sun.ac.za]" userId="c82d2f4f-71b4-43b0-a793-72a5cac4e288" providerId="ADAL" clId="{7C2D4B8C-CFE7-4395-8F8E-12B8A527A82D}" dt="2022-08-28T16:21:08.289" v="1187" actId="20577"/>
        <pc:sldMkLst>
          <pc:docMk/>
          <pc:sldMk cId="0" sldId="304"/>
        </pc:sldMkLst>
        <pc:spChg chg="mod">
          <ac:chgData name="Martin, KC, Dr [kcmartin@sun.ac.za]" userId="c82d2f4f-71b4-43b0-a793-72a5cac4e288" providerId="ADAL" clId="{7C2D4B8C-CFE7-4395-8F8E-12B8A527A82D}" dt="2022-08-28T16:21:08.289" v="1187" actId="20577"/>
          <ac:spMkLst>
            <pc:docMk/>
            <pc:sldMk cId="0" sldId="304"/>
            <ac:spMk id="910" creationId="{00000000-0000-0000-0000-000000000000}"/>
          </ac:spMkLst>
        </pc:spChg>
        <pc:picChg chg="mod">
          <ac:chgData name="Martin, KC, Dr [kcmartin@sun.ac.za]" userId="c82d2f4f-71b4-43b0-a793-72a5cac4e288" providerId="ADAL" clId="{7C2D4B8C-CFE7-4395-8F8E-12B8A527A82D}" dt="2022-08-28T15:42:04.165" v="940" actId="1076"/>
          <ac:picMkLst>
            <pc:docMk/>
            <pc:sldMk cId="0" sldId="304"/>
            <ac:picMk id="911" creationId="{00000000-0000-0000-0000-000000000000}"/>
          </ac:picMkLst>
        </pc:picChg>
      </pc:sldChg>
      <pc:sldChg chg="addSp delSp modSp mod ord modNotes">
        <pc:chgData name="Martin, KC, Dr [kcmartin@sun.ac.za]" userId="c82d2f4f-71b4-43b0-a793-72a5cac4e288" providerId="ADAL" clId="{7C2D4B8C-CFE7-4395-8F8E-12B8A527A82D}" dt="2022-08-28T16:24:30.933" v="1289" actId="1076"/>
        <pc:sldMkLst>
          <pc:docMk/>
          <pc:sldMk cId="0" sldId="305"/>
        </pc:sldMkLst>
        <pc:spChg chg="add mod">
          <ac:chgData name="Martin, KC, Dr [kcmartin@sun.ac.za]" userId="c82d2f4f-71b4-43b0-a793-72a5cac4e288" providerId="ADAL" clId="{7C2D4B8C-CFE7-4395-8F8E-12B8A527A82D}" dt="2022-08-28T16:20:48.305" v="1176" actId="20577"/>
          <ac:spMkLst>
            <pc:docMk/>
            <pc:sldMk cId="0" sldId="305"/>
            <ac:spMk id="6" creationId="{848C705A-8304-332D-B8CD-D28AB61082FB}"/>
          </ac:spMkLst>
        </pc:spChg>
        <pc:picChg chg="add del">
          <ac:chgData name="Martin, KC, Dr [kcmartin@sun.ac.za]" userId="c82d2f4f-71b4-43b0-a793-72a5cac4e288" providerId="ADAL" clId="{7C2D4B8C-CFE7-4395-8F8E-12B8A527A82D}" dt="2022-08-28T16:19:05.943" v="991" actId="478"/>
          <ac:picMkLst>
            <pc:docMk/>
            <pc:sldMk cId="0" sldId="305"/>
            <ac:picMk id="3" creationId="{E75140AA-0E9B-AC06-42FB-3DA53CF8E377}"/>
          </ac:picMkLst>
        </pc:picChg>
        <pc:picChg chg="add mod">
          <ac:chgData name="Martin, KC, Dr [kcmartin@sun.ac.za]" userId="c82d2f4f-71b4-43b0-a793-72a5cac4e288" providerId="ADAL" clId="{7C2D4B8C-CFE7-4395-8F8E-12B8A527A82D}" dt="2022-08-28T16:24:30.933" v="1289" actId="1076"/>
          <ac:picMkLst>
            <pc:docMk/>
            <pc:sldMk cId="0" sldId="305"/>
            <ac:picMk id="5" creationId="{8202B952-BE53-B539-924E-1268E10FA903}"/>
          </ac:picMkLst>
        </pc:picChg>
        <pc:picChg chg="del">
          <ac:chgData name="Martin, KC, Dr [kcmartin@sun.ac.za]" userId="c82d2f4f-71b4-43b0-a793-72a5cac4e288" providerId="ADAL" clId="{7C2D4B8C-CFE7-4395-8F8E-12B8A527A82D}" dt="2022-08-28T16:19:23.896" v="995" actId="478"/>
          <ac:picMkLst>
            <pc:docMk/>
            <pc:sldMk cId="0" sldId="305"/>
            <ac:picMk id="917" creationId="{00000000-0000-0000-0000-000000000000}"/>
          </ac:picMkLst>
        </pc:picChg>
      </pc:sldChg>
      <pc:sldChg chg="addSp delSp modSp mod">
        <pc:chgData name="Martin, KC, Dr [kcmartin@sun.ac.za]" userId="c82d2f4f-71b4-43b0-a793-72a5cac4e288" providerId="ADAL" clId="{7C2D4B8C-CFE7-4395-8F8E-12B8A527A82D}" dt="2022-08-28T16:25:43.023" v="1298" actId="1076"/>
        <pc:sldMkLst>
          <pc:docMk/>
          <pc:sldMk cId="0" sldId="308"/>
        </pc:sldMkLst>
        <pc:spChg chg="mod ord">
          <ac:chgData name="Martin, KC, Dr [kcmartin@sun.ac.za]" userId="c82d2f4f-71b4-43b0-a793-72a5cac4e288" providerId="ADAL" clId="{7C2D4B8C-CFE7-4395-8F8E-12B8A527A82D}" dt="2022-08-28T16:25:43.023" v="1298" actId="1076"/>
          <ac:spMkLst>
            <pc:docMk/>
            <pc:sldMk cId="0" sldId="308"/>
            <ac:spMk id="1007" creationId="{00000000-0000-0000-0000-000000000000}"/>
          </ac:spMkLst>
        </pc:spChg>
        <pc:picChg chg="add mod">
          <ac:chgData name="Martin, KC, Dr [kcmartin@sun.ac.za]" userId="c82d2f4f-71b4-43b0-a793-72a5cac4e288" providerId="ADAL" clId="{7C2D4B8C-CFE7-4395-8F8E-12B8A527A82D}" dt="2022-08-28T16:25:33.586" v="1295" actId="1076"/>
          <ac:picMkLst>
            <pc:docMk/>
            <pc:sldMk cId="0" sldId="308"/>
            <ac:picMk id="3" creationId="{27937F1C-7498-4877-D8AE-B04393B258E4}"/>
          </ac:picMkLst>
        </pc:picChg>
        <pc:picChg chg="del">
          <ac:chgData name="Martin, KC, Dr [kcmartin@sun.ac.za]" userId="c82d2f4f-71b4-43b0-a793-72a5cac4e288" providerId="ADAL" clId="{7C2D4B8C-CFE7-4395-8F8E-12B8A527A82D}" dt="2022-08-28T16:25:36.527" v="1296" actId="478"/>
          <ac:picMkLst>
            <pc:docMk/>
            <pc:sldMk cId="0" sldId="308"/>
            <ac:picMk id="1006" creationId="{00000000-0000-0000-0000-000000000000}"/>
          </ac:picMkLst>
        </pc:picChg>
      </pc:sldChg>
      <pc:sldChg chg="addSp delSp modSp mod modNotes">
        <pc:chgData name="Martin, KC, Dr [kcmartin@sun.ac.za]" userId="c82d2f4f-71b4-43b0-a793-72a5cac4e288" providerId="ADAL" clId="{7C2D4B8C-CFE7-4395-8F8E-12B8A527A82D}" dt="2022-08-28T16:26:47.615" v="1304" actId="14100"/>
        <pc:sldMkLst>
          <pc:docMk/>
          <pc:sldMk cId="0" sldId="311"/>
        </pc:sldMkLst>
        <pc:spChg chg="mod">
          <ac:chgData name="Martin, KC, Dr [kcmartin@sun.ac.za]" userId="c82d2f4f-71b4-43b0-a793-72a5cac4e288" providerId="ADAL" clId="{7C2D4B8C-CFE7-4395-8F8E-12B8A527A82D}" dt="2022-08-28T16:26:47.615" v="1304" actId="14100"/>
          <ac:spMkLst>
            <pc:docMk/>
            <pc:sldMk cId="0" sldId="311"/>
            <ac:spMk id="1098" creationId="{00000000-0000-0000-0000-000000000000}"/>
          </ac:spMkLst>
        </pc:spChg>
        <pc:picChg chg="add mod ord">
          <ac:chgData name="Martin, KC, Dr [kcmartin@sun.ac.za]" userId="c82d2f4f-71b4-43b0-a793-72a5cac4e288" providerId="ADAL" clId="{7C2D4B8C-CFE7-4395-8F8E-12B8A527A82D}" dt="2022-08-28T16:26:35.563" v="1302" actId="167"/>
          <ac:picMkLst>
            <pc:docMk/>
            <pc:sldMk cId="0" sldId="311"/>
            <ac:picMk id="2" creationId="{3207108B-5489-E9B9-A27C-109045C1CDA8}"/>
          </ac:picMkLst>
        </pc:picChg>
        <pc:picChg chg="del">
          <ac:chgData name="Martin, KC, Dr [kcmartin@sun.ac.za]" userId="c82d2f4f-71b4-43b0-a793-72a5cac4e288" providerId="ADAL" clId="{7C2D4B8C-CFE7-4395-8F8E-12B8A527A82D}" dt="2022-08-28T16:26:33.527" v="1301" actId="478"/>
          <ac:picMkLst>
            <pc:docMk/>
            <pc:sldMk cId="0" sldId="311"/>
            <ac:picMk id="1097" creationId="{00000000-0000-0000-0000-000000000000}"/>
          </ac:picMkLst>
        </pc:picChg>
      </pc:sldChg>
      <pc:sldChg chg="addSp modSp mod ord">
        <pc:chgData name="Martin, KC, Dr [kcmartin@sun.ac.za]" userId="c82d2f4f-71b4-43b0-a793-72a5cac4e288" providerId="ADAL" clId="{7C2D4B8C-CFE7-4395-8F8E-12B8A527A82D}" dt="2022-08-28T19:38:40.325" v="1457" actId="1076"/>
        <pc:sldMkLst>
          <pc:docMk/>
          <pc:sldMk cId="0" sldId="317"/>
        </pc:sldMkLst>
        <pc:spChg chg="add mod">
          <ac:chgData name="Martin, KC, Dr [kcmartin@sun.ac.za]" userId="c82d2f4f-71b4-43b0-a793-72a5cac4e288" providerId="ADAL" clId="{7C2D4B8C-CFE7-4395-8F8E-12B8A527A82D}" dt="2022-08-28T19:38:40.325" v="1457" actId="1076"/>
          <ac:spMkLst>
            <pc:docMk/>
            <pc:sldMk cId="0" sldId="317"/>
            <ac:spMk id="2" creationId="{49C27B0D-B08B-F55C-9C18-55BF3C535958}"/>
          </ac:spMkLst>
        </pc:spChg>
        <pc:spChg chg="mod">
          <ac:chgData name="Martin, KC, Dr [kcmartin@sun.ac.za]" userId="c82d2f4f-71b4-43b0-a793-72a5cac4e288" providerId="ADAL" clId="{7C2D4B8C-CFE7-4395-8F8E-12B8A527A82D}" dt="2022-08-28T15:38:01.856" v="818" actId="20577"/>
          <ac:spMkLst>
            <pc:docMk/>
            <pc:sldMk cId="0" sldId="317"/>
            <ac:spMk id="1207" creationId="{00000000-0000-0000-0000-000000000000}"/>
          </ac:spMkLst>
        </pc:spChg>
        <pc:spChg chg="mod">
          <ac:chgData name="Martin, KC, Dr [kcmartin@sun.ac.za]" userId="c82d2f4f-71b4-43b0-a793-72a5cac4e288" providerId="ADAL" clId="{7C2D4B8C-CFE7-4395-8F8E-12B8A527A82D}" dt="2022-08-28T15:38:09.544" v="819" actId="1076"/>
          <ac:spMkLst>
            <pc:docMk/>
            <pc:sldMk cId="0" sldId="317"/>
            <ac:spMk id="1209" creationId="{00000000-0000-0000-0000-000000000000}"/>
          </ac:spMkLst>
        </pc:spChg>
      </pc:sldChg>
      <pc:sldChg chg="ord modNotes">
        <pc:chgData name="Martin, KC, Dr [kcmartin@sun.ac.za]" userId="c82d2f4f-71b4-43b0-a793-72a5cac4e288" providerId="ADAL" clId="{7C2D4B8C-CFE7-4395-8F8E-12B8A527A82D}" dt="2022-08-28T15:45:03.376" v="946"/>
        <pc:sldMkLst>
          <pc:docMk/>
          <pc:sldMk cId="0" sldId="318"/>
        </pc:sldMkLst>
      </pc:sldChg>
      <pc:sldChg chg="ord modNotes">
        <pc:chgData name="Martin, KC, Dr [kcmartin@sun.ac.za]" userId="c82d2f4f-71b4-43b0-a793-72a5cac4e288" providerId="ADAL" clId="{7C2D4B8C-CFE7-4395-8F8E-12B8A527A82D}" dt="2022-08-28T15:45:03.376" v="946"/>
        <pc:sldMkLst>
          <pc:docMk/>
          <pc:sldMk cId="0" sldId="319"/>
        </pc:sldMkLst>
      </pc:sldChg>
      <pc:sldChg chg="addSp modSp mod ord modNotes">
        <pc:chgData name="Martin, KC, Dr [kcmartin@sun.ac.za]" userId="c82d2f4f-71b4-43b0-a793-72a5cac4e288" providerId="ADAL" clId="{7C2D4B8C-CFE7-4395-8F8E-12B8A527A82D}" dt="2022-08-28T15:45:03.376" v="946"/>
        <pc:sldMkLst>
          <pc:docMk/>
          <pc:sldMk cId="0" sldId="320"/>
        </pc:sldMkLst>
        <pc:spChg chg="add mod">
          <ac:chgData name="Martin, KC, Dr [kcmartin@sun.ac.za]" userId="c82d2f4f-71b4-43b0-a793-72a5cac4e288" providerId="ADAL" clId="{7C2D4B8C-CFE7-4395-8F8E-12B8A527A82D}" dt="2022-08-28T15:01:54.201" v="311" actId="1076"/>
          <ac:spMkLst>
            <pc:docMk/>
            <pc:sldMk cId="0" sldId="320"/>
            <ac:spMk id="2" creationId="{AA67C650-F730-F6B0-7EC7-D95703B38376}"/>
          </ac:spMkLst>
        </pc:spChg>
      </pc:sldChg>
      <pc:sldChg chg="modSp mod">
        <pc:chgData name="Martin, KC, Dr [kcmartin@sun.ac.za]" userId="c82d2f4f-71b4-43b0-a793-72a5cac4e288" providerId="ADAL" clId="{7C2D4B8C-CFE7-4395-8F8E-12B8A527A82D}" dt="2022-08-28T15:30:59.808" v="778" actId="20577"/>
        <pc:sldMkLst>
          <pc:docMk/>
          <pc:sldMk cId="0" sldId="321"/>
        </pc:sldMkLst>
        <pc:spChg chg="mod">
          <ac:chgData name="Martin, KC, Dr [kcmartin@sun.ac.za]" userId="c82d2f4f-71b4-43b0-a793-72a5cac4e288" providerId="ADAL" clId="{7C2D4B8C-CFE7-4395-8F8E-12B8A527A82D}" dt="2022-08-28T15:30:59.808" v="778" actId="20577"/>
          <ac:spMkLst>
            <pc:docMk/>
            <pc:sldMk cId="0" sldId="321"/>
            <ac:spMk id="1236" creationId="{00000000-0000-0000-0000-000000000000}"/>
          </ac:spMkLst>
        </pc:spChg>
      </pc:sldChg>
      <pc:sldChg chg="modSp mod">
        <pc:chgData name="Martin, KC, Dr [kcmartin@sun.ac.za]" userId="c82d2f4f-71b4-43b0-a793-72a5cac4e288" providerId="ADAL" clId="{7C2D4B8C-CFE7-4395-8F8E-12B8A527A82D}" dt="2022-08-28T19:41:55.343" v="1477" actId="20577"/>
        <pc:sldMkLst>
          <pc:docMk/>
          <pc:sldMk cId="0" sldId="322"/>
        </pc:sldMkLst>
        <pc:spChg chg="mod">
          <ac:chgData name="Martin, KC, Dr [kcmartin@sun.ac.za]" userId="c82d2f4f-71b4-43b0-a793-72a5cac4e288" providerId="ADAL" clId="{7C2D4B8C-CFE7-4395-8F8E-12B8A527A82D}" dt="2022-08-28T19:41:55.343" v="1477" actId="20577"/>
          <ac:spMkLst>
            <pc:docMk/>
            <pc:sldMk cId="0" sldId="322"/>
            <ac:spMk id="1242" creationId="{00000000-0000-0000-0000-000000000000}"/>
          </ac:spMkLst>
        </pc:spChg>
      </pc:sldChg>
      <pc:sldChg chg="addSp modSp mod">
        <pc:chgData name="Martin, KC, Dr [kcmartin@sun.ac.za]" userId="c82d2f4f-71b4-43b0-a793-72a5cac4e288" providerId="ADAL" clId="{7C2D4B8C-CFE7-4395-8F8E-12B8A527A82D}" dt="2022-08-28T20:13:11.700" v="2075" actId="1076"/>
        <pc:sldMkLst>
          <pc:docMk/>
          <pc:sldMk cId="0" sldId="326"/>
        </pc:sldMkLst>
        <pc:spChg chg="add mod">
          <ac:chgData name="Martin, KC, Dr [kcmartin@sun.ac.za]" userId="c82d2f4f-71b4-43b0-a793-72a5cac4e288" providerId="ADAL" clId="{7C2D4B8C-CFE7-4395-8F8E-12B8A527A82D}" dt="2022-08-28T20:13:11.700" v="2075" actId="1076"/>
          <ac:spMkLst>
            <pc:docMk/>
            <pc:sldMk cId="0" sldId="326"/>
            <ac:spMk id="2" creationId="{B9B45A71-8C63-3131-7F53-D3B29412F4B5}"/>
          </ac:spMkLst>
        </pc:spChg>
        <pc:spChg chg="mod">
          <ac:chgData name="Martin, KC, Dr [kcmartin@sun.ac.za]" userId="c82d2f4f-71b4-43b0-a793-72a5cac4e288" providerId="ADAL" clId="{7C2D4B8C-CFE7-4395-8F8E-12B8A527A82D}" dt="2022-08-28T20:12:38.453" v="2069" actId="1076"/>
          <ac:spMkLst>
            <pc:docMk/>
            <pc:sldMk cId="0" sldId="326"/>
            <ac:spMk id="1270" creationId="{00000000-0000-0000-0000-000000000000}"/>
          </ac:spMkLst>
        </pc:spChg>
      </pc:sldChg>
      <pc:sldChg chg="modSp mod">
        <pc:chgData name="Martin, KC, Dr [kcmartin@sun.ac.za]" userId="c82d2f4f-71b4-43b0-a793-72a5cac4e288" providerId="ADAL" clId="{7C2D4B8C-CFE7-4395-8F8E-12B8A527A82D}" dt="2022-08-28T19:54:15.282" v="1710" actId="20577"/>
        <pc:sldMkLst>
          <pc:docMk/>
          <pc:sldMk cId="0" sldId="327"/>
        </pc:sldMkLst>
        <pc:spChg chg="mod">
          <ac:chgData name="Martin, KC, Dr [kcmartin@sun.ac.za]" userId="c82d2f4f-71b4-43b0-a793-72a5cac4e288" providerId="ADAL" clId="{7C2D4B8C-CFE7-4395-8F8E-12B8A527A82D}" dt="2022-08-28T19:54:15.282" v="1710" actId="20577"/>
          <ac:spMkLst>
            <pc:docMk/>
            <pc:sldMk cId="0" sldId="327"/>
            <ac:spMk id="1276" creationId="{00000000-0000-0000-0000-000000000000}"/>
          </ac:spMkLst>
        </pc:spChg>
      </pc:sldChg>
      <pc:sldChg chg="addSp delSp modSp mod">
        <pc:chgData name="Martin, KC, Dr [kcmartin@sun.ac.za]" userId="c82d2f4f-71b4-43b0-a793-72a5cac4e288" providerId="ADAL" clId="{7C2D4B8C-CFE7-4395-8F8E-12B8A527A82D}" dt="2022-08-28T20:14:15.225" v="2104" actId="1076"/>
        <pc:sldMkLst>
          <pc:docMk/>
          <pc:sldMk cId="0" sldId="329"/>
        </pc:sldMkLst>
        <pc:spChg chg="add mod">
          <ac:chgData name="Martin, KC, Dr [kcmartin@sun.ac.za]" userId="c82d2f4f-71b4-43b0-a793-72a5cac4e288" providerId="ADAL" clId="{7C2D4B8C-CFE7-4395-8F8E-12B8A527A82D}" dt="2022-08-28T20:00:10.002" v="1723" actId="1076"/>
          <ac:spMkLst>
            <pc:docMk/>
            <pc:sldMk cId="0" sldId="329"/>
            <ac:spMk id="6" creationId="{9BEF878D-2C37-E8BA-FCA3-B3A8071EB697}"/>
          </ac:spMkLst>
        </pc:spChg>
        <pc:spChg chg="add mod">
          <ac:chgData name="Martin, KC, Dr [kcmartin@sun.ac.za]" userId="c82d2f4f-71b4-43b0-a793-72a5cac4e288" providerId="ADAL" clId="{7C2D4B8C-CFE7-4395-8F8E-12B8A527A82D}" dt="2022-08-28T20:00:23.544" v="1728" actId="1036"/>
          <ac:spMkLst>
            <pc:docMk/>
            <pc:sldMk cId="0" sldId="329"/>
            <ac:spMk id="7" creationId="{65EF2028-9092-6295-B458-388DD920943E}"/>
          </ac:spMkLst>
        </pc:spChg>
        <pc:spChg chg="add mod">
          <ac:chgData name="Martin, KC, Dr [kcmartin@sun.ac.za]" userId="c82d2f4f-71b4-43b0-a793-72a5cac4e288" providerId="ADAL" clId="{7C2D4B8C-CFE7-4395-8F8E-12B8A527A82D}" dt="2022-08-28T20:00:36.409" v="1730" actId="1076"/>
          <ac:spMkLst>
            <pc:docMk/>
            <pc:sldMk cId="0" sldId="329"/>
            <ac:spMk id="8" creationId="{3C510CEB-DAEC-705F-FC18-F83B520F71BA}"/>
          </ac:spMkLst>
        </pc:spChg>
        <pc:spChg chg="add mod">
          <ac:chgData name="Martin, KC, Dr [kcmartin@sun.ac.za]" userId="c82d2f4f-71b4-43b0-a793-72a5cac4e288" providerId="ADAL" clId="{7C2D4B8C-CFE7-4395-8F8E-12B8A527A82D}" dt="2022-08-28T20:14:15.225" v="2104" actId="1076"/>
          <ac:spMkLst>
            <pc:docMk/>
            <pc:sldMk cId="0" sldId="329"/>
            <ac:spMk id="9" creationId="{6A1FCD77-D387-6E3F-82E2-9546AEF3C725}"/>
          </ac:spMkLst>
        </pc:spChg>
        <pc:picChg chg="add del mod">
          <ac:chgData name="Martin, KC, Dr [kcmartin@sun.ac.za]" userId="c82d2f4f-71b4-43b0-a793-72a5cac4e288" providerId="ADAL" clId="{7C2D4B8C-CFE7-4395-8F8E-12B8A527A82D}" dt="2022-08-28T19:59:27.757" v="1717" actId="478"/>
          <ac:picMkLst>
            <pc:docMk/>
            <pc:sldMk cId="0" sldId="329"/>
            <ac:picMk id="3" creationId="{1D08FA22-CEAC-9BD0-008D-43AFEC844D4F}"/>
          </ac:picMkLst>
        </pc:picChg>
        <pc:picChg chg="add mod">
          <ac:chgData name="Martin, KC, Dr [kcmartin@sun.ac.za]" userId="c82d2f4f-71b4-43b0-a793-72a5cac4e288" providerId="ADAL" clId="{7C2D4B8C-CFE7-4395-8F8E-12B8A527A82D}" dt="2022-08-28T20:13:53.005" v="2078" actId="1076"/>
          <ac:picMkLst>
            <pc:docMk/>
            <pc:sldMk cId="0" sldId="329"/>
            <ac:picMk id="5" creationId="{22000D8F-BCDC-604B-3A43-C13C2BDC7A39}"/>
          </ac:picMkLst>
        </pc:picChg>
        <pc:picChg chg="del">
          <ac:chgData name="Martin, KC, Dr [kcmartin@sun.ac.za]" userId="c82d2f4f-71b4-43b0-a793-72a5cac4e288" providerId="ADAL" clId="{7C2D4B8C-CFE7-4395-8F8E-12B8A527A82D}" dt="2022-08-28T19:58:58.795" v="1711" actId="478"/>
          <ac:picMkLst>
            <pc:docMk/>
            <pc:sldMk cId="0" sldId="329"/>
            <ac:picMk id="1289" creationId="{00000000-0000-0000-0000-000000000000}"/>
          </ac:picMkLst>
        </pc:picChg>
      </pc:sldChg>
      <pc:sldChg chg="addSp modSp mod modNotes">
        <pc:chgData name="Martin, KC, Dr [kcmartin@sun.ac.za]" userId="c82d2f4f-71b4-43b0-a793-72a5cac4e288" providerId="ADAL" clId="{7C2D4B8C-CFE7-4395-8F8E-12B8A527A82D}" dt="2022-08-28T20:01:14.900" v="1743" actId="1036"/>
        <pc:sldMkLst>
          <pc:docMk/>
          <pc:sldMk cId="0" sldId="330"/>
        </pc:sldMkLst>
        <pc:spChg chg="add mod">
          <ac:chgData name="Martin, KC, Dr [kcmartin@sun.ac.za]" userId="c82d2f4f-71b4-43b0-a793-72a5cac4e288" providerId="ADAL" clId="{7C2D4B8C-CFE7-4395-8F8E-12B8A527A82D}" dt="2022-08-28T20:00:53.409" v="1732" actId="1076"/>
          <ac:spMkLst>
            <pc:docMk/>
            <pc:sldMk cId="0" sldId="330"/>
            <ac:spMk id="2" creationId="{FF3F8DB7-6183-569F-F634-F02D3E8E4C65}"/>
          </ac:spMkLst>
        </pc:spChg>
        <pc:spChg chg="add mod">
          <ac:chgData name="Martin, KC, Dr [kcmartin@sun.ac.za]" userId="c82d2f4f-71b4-43b0-a793-72a5cac4e288" providerId="ADAL" clId="{7C2D4B8C-CFE7-4395-8F8E-12B8A527A82D}" dt="2022-08-28T20:01:04.169" v="1736" actId="1076"/>
          <ac:spMkLst>
            <pc:docMk/>
            <pc:sldMk cId="0" sldId="330"/>
            <ac:spMk id="3" creationId="{13E5A691-BF7B-EF21-9C25-F0365257998C}"/>
          </ac:spMkLst>
        </pc:spChg>
        <pc:spChg chg="add mod">
          <ac:chgData name="Martin, KC, Dr [kcmartin@sun.ac.za]" userId="c82d2f4f-71b4-43b0-a793-72a5cac4e288" providerId="ADAL" clId="{7C2D4B8C-CFE7-4395-8F8E-12B8A527A82D}" dt="2022-08-28T20:01:14.900" v="1743" actId="1036"/>
          <ac:spMkLst>
            <pc:docMk/>
            <pc:sldMk cId="0" sldId="330"/>
            <ac:spMk id="4" creationId="{217750E6-817A-ACFB-AAB4-4B7DD936BAFD}"/>
          </ac:spMkLst>
        </pc:spChg>
      </pc:sldChg>
      <pc:sldChg chg="modSp mod">
        <pc:chgData name="Martin, KC, Dr [kcmartin@sun.ac.za]" userId="c82d2f4f-71b4-43b0-a793-72a5cac4e288" providerId="ADAL" clId="{7C2D4B8C-CFE7-4395-8F8E-12B8A527A82D}" dt="2022-08-28T14:14:40.194" v="9" actId="20577"/>
        <pc:sldMkLst>
          <pc:docMk/>
          <pc:sldMk cId="1583675274" sldId="336"/>
        </pc:sldMkLst>
        <pc:spChg chg="mod">
          <ac:chgData name="Martin, KC, Dr [kcmartin@sun.ac.za]" userId="c82d2f4f-71b4-43b0-a793-72a5cac4e288" providerId="ADAL" clId="{7C2D4B8C-CFE7-4395-8F8E-12B8A527A82D}" dt="2022-08-28T14:14:40.194" v="9" actId="20577"/>
          <ac:spMkLst>
            <pc:docMk/>
            <pc:sldMk cId="1583675274" sldId="336"/>
            <ac:spMk id="4" creationId="{12E40F59-E84D-4119-9C2D-B1CBF67B79DC}"/>
          </ac:spMkLst>
        </pc:spChg>
      </pc:sldChg>
      <pc:sldChg chg="modSp mod">
        <pc:chgData name="Martin, KC, Dr [kcmartin@sun.ac.za]" userId="c82d2f4f-71b4-43b0-a793-72a5cac4e288" providerId="ADAL" clId="{7C2D4B8C-CFE7-4395-8F8E-12B8A527A82D}" dt="2022-08-28T14:14:47.777" v="11" actId="20577"/>
        <pc:sldMkLst>
          <pc:docMk/>
          <pc:sldMk cId="1278026408" sldId="337"/>
        </pc:sldMkLst>
        <pc:spChg chg="mod">
          <ac:chgData name="Martin, KC, Dr [kcmartin@sun.ac.za]" userId="c82d2f4f-71b4-43b0-a793-72a5cac4e288" providerId="ADAL" clId="{7C2D4B8C-CFE7-4395-8F8E-12B8A527A82D}" dt="2022-08-28T14:14:24.806" v="2" actId="27636"/>
          <ac:spMkLst>
            <pc:docMk/>
            <pc:sldMk cId="1278026408" sldId="337"/>
            <ac:spMk id="7" creationId="{2FA4B014-B9A2-440D-A27F-F368153048AF}"/>
          </ac:spMkLst>
        </pc:spChg>
        <pc:spChg chg="mod">
          <ac:chgData name="Martin, KC, Dr [kcmartin@sun.ac.za]" userId="c82d2f4f-71b4-43b0-a793-72a5cac4e288" providerId="ADAL" clId="{7C2D4B8C-CFE7-4395-8F8E-12B8A527A82D}" dt="2022-08-28T14:14:47.777" v="11" actId="20577"/>
          <ac:spMkLst>
            <pc:docMk/>
            <pc:sldMk cId="1278026408" sldId="337"/>
            <ac:spMk id="8" creationId="{9C0953D1-29D4-4D76-A6FB-D12AF89E09FC}"/>
          </ac:spMkLst>
        </pc:spChg>
      </pc:sldChg>
      <pc:sldChg chg="addSp delSp modSp new mod">
        <pc:chgData name="Martin, KC, Dr [kcmartin@sun.ac.za]" userId="c82d2f4f-71b4-43b0-a793-72a5cac4e288" providerId="ADAL" clId="{7C2D4B8C-CFE7-4395-8F8E-12B8A527A82D}" dt="2022-08-28T14:37:13.249" v="79" actId="1076"/>
        <pc:sldMkLst>
          <pc:docMk/>
          <pc:sldMk cId="186024618" sldId="338"/>
        </pc:sldMkLst>
        <pc:spChg chg="del">
          <ac:chgData name="Martin, KC, Dr [kcmartin@sun.ac.za]" userId="c82d2f4f-71b4-43b0-a793-72a5cac4e288" providerId="ADAL" clId="{7C2D4B8C-CFE7-4395-8F8E-12B8A527A82D}" dt="2022-08-28T14:34:15.810" v="22" actId="478"/>
          <ac:spMkLst>
            <pc:docMk/>
            <pc:sldMk cId="186024618" sldId="338"/>
            <ac:spMk id="2" creationId="{C5B61B0D-65D1-9A0C-141A-C6A7A8CF2F95}"/>
          </ac:spMkLst>
        </pc:spChg>
        <pc:spChg chg="del">
          <ac:chgData name="Martin, KC, Dr [kcmartin@sun.ac.za]" userId="c82d2f4f-71b4-43b0-a793-72a5cac4e288" providerId="ADAL" clId="{7C2D4B8C-CFE7-4395-8F8E-12B8A527A82D}" dt="2022-08-28T14:34:17.194" v="23" actId="478"/>
          <ac:spMkLst>
            <pc:docMk/>
            <pc:sldMk cId="186024618" sldId="338"/>
            <ac:spMk id="3" creationId="{40A023F1-56F1-2177-6333-971AAB9481B4}"/>
          </ac:spMkLst>
        </pc:spChg>
        <pc:spChg chg="add mod">
          <ac:chgData name="Martin, KC, Dr [kcmartin@sun.ac.za]" userId="c82d2f4f-71b4-43b0-a793-72a5cac4e288" providerId="ADAL" clId="{7C2D4B8C-CFE7-4395-8F8E-12B8A527A82D}" dt="2022-08-28T14:34:28.615" v="77" actId="20577"/>
          <ac:spMkLst>
            <pc:docMk/>
            <pc:sldMk cId="186024618" sldId="338"/>
            <ac:spMk id="4" creationId="{6F9EDFF1-C50D-E6F7-65FE-B5097A70BB69}"/>
          </ac:spMkLst>
        </pc:spChg>
        <pc:picChg chg="add mod">
          <ac:chgData name="Martin, KC, Dr [kcmartin@sun.ac.za]" userId="c82d2f4f-71b4-43b0-a793-72a5cac4e288" providerId="ADAL" clId="{7C2D4B8C-CFE7-4395-8F8E-12B8A527A82D}" dt="2022-08-28T14:37:13.249" v="79" actId="1076"/>
          <ac:picMkLst>
            <pc:docMk/>
            <pc:sldMk cId="186024618" sldId="338"/>
            <ac:picMk id="6" creationId="{95507A56-C06C-FF0F-3072-D9486D6F3E89}"/>
          </ac:picMkLst>
        </pc:picChg>
      </pc:sldChg>
      <pc:sldChg chg="modSp new del mod">
        <pc:chgData name="Martin, KC, Dr [kcmartin@sun.ac.za]" userId="c82d2f4f-71b4-43b0-a793-72a5cac4e288" providerId="ADAL" clId="{7C2D4B8C-CFE7-4395-8F8E-12B8A527A82D}" dt="2022-08-28T15:29:26.123" v="529" actId="47"/>
        <pc:sldMkLst>
          <pc:docMk/>
          <pc:sldMk cId="2357030723" sldId="339"/>
        </pc:sldMkLst>
        <pc:spChg chg="mod">
          <ac:chgData name="Martin, KC, Dr [kcmartin@sun.ac.za]" userId="c82d2f4f-71b4-43b0-a793-72a5cac4e288" providerId="ADAL" clId="{7C2D4B8C-CFE7-4395-8F8E-12B8A527A82D}" dt="2022-08-28T15:29:24.870" v="528" actId="27636"/>
          <ac:spMkLst>
            <pc:docMk/>
            <pc:sldMk cId="2357030723" sldId="339"/>
            <ac:spMk id="2" creationId="{6AF2BE90-D2CA-8F8B-98F1-E3C656A0A7F2}"/>
          </ac:spMkLst>
        </pc:spChg>
      </pc:sldChg>
      <pc:sldChg chg="addSp delSp modSp add mod ord">
        <pc:chgData name="Martin, KC, Dr [kcmartin@sun.ac.za]" userId="c82d2f4f-71b4-43b0-a793-72a5cac4e288" providerId="ADAL" clId="{7C2D4B8C-CFE7-4395-8F8E-12B8A527A82D}" dt="2022-08-28T16:29:53.169" v="1324" actId="692"/>
        <pc:sldMkLst>
          <pc:docMk/>
          <pc:sldMk cId="3242597918" sldId="340"/>
        </pc:sldMkLst>
        <pc:spChg chg="mod">
          <ac:chgData name="Martin, KC, Dr [kcmartin@sun.ac.za]" userId="c82d2f4f-71b4-43b0-a793-72a5cac4e288" providerId="ADAL" clId="{7C2D4B8C-CFE7-4395-8F8E-12B8A527A82D}" dt="2022-08-28T15:37:43.795" v="786" actId="20577"/>
          <ac:spMkLst>
            <pc:docMk/>
            <pc:sldMk cId="3242597918" sldId="340"/>
            <ac:spMk id="1235" creationId="{00000000-0000-0000-0000-000000000000}"/>
          </ac:spMkLst>
        </pc:spChg>
        <pc:spChg chg="mod">
          <ac:chgData name="Martin, KC, Dr [kcmartin@sun.ac.za]" userId="c82d2f4f-71b4-43b0-a793-72a5cac4e288" providerId="ADAL" clId="{7C2D4B8C-CFE7-4395-8F8E-12B8A527A82D}" dt="2022-08-28T16:29:33.166" v="1317" actId="14100"/>
          <ac:spMkLst>
            <pc:docMk/>
            <pc:sldMk cId="3242597918" sldId="340"/>
            <ac:spMk id="1236" creationId="{00000000-0000-0000-0000-000000000000}"/>
          </ac:spMkLst>
        </pc:spChg>
        <pc:picChg chg="add del mod">
          <ac:chgData name="Martin, KC, Dr [kcmartin@sun.ac.za]" userId="c82d2f4f-71b4-43b0-a793-72a5cac4e288" providerId="ADAL" clId="{7C2D4B8C-CFE7-4395-8F8E-12B8A527A82D}" dt="2022-08-28T16:29:18.496" v="1313" actId="21"/>
          <ac:picMkLst>
            <pc:docMk/>
            <pc:sldMk cId="3242597918" sldId="340"/>
            <ac:picMk id="3" creationId="{23235317-FF51-93F2-C32B-7DEFDE382FC4}"/>
          </ac:picMkLst>
        </pc:picChg>
        <pc:picChg chg="add mod">
          <ac:chgData name="Martin, KC, Dr [kcmartin@sun.ac.za]" userId="c82d2f4f-71b4-43b0-a793-72a5cac4e288" providerId="ADAL" clId="{7C2D4B8C-CFE7-4395-8F8E-12B8A527A82D}" dt="2022-08-28T16:29:53.169" v="1324" actId="692"/>
          <ac:picMkLst>
            <pc:docMk/>
            <pc:sldMk cId="3242597918" sldId="340"/>
            <ac:picMk id="5" creationId="{941B03B9-C888-C4D4-A8C1-227E1FCA69B1}"/>
          </ac:picMkLst>
        </pc:picChg>
      </pc:sldChg>
      <pc:sldChg chg="delSp new del mod">
        <pc:chgData name="Martin, KC, Dr [kcmartin@sun.ac.za]" userId="c82d2f4f-71b4-43b0-a793-72a5cac4e288" providerId="ADAL" clId="{7C2D4B8C-CFE7-4395-8F8E-12B8A527A82D}" dt="2022-08-28T16:22:55.937" v="1192" actId="47"/>
        <pc:sldMkLst>
          <pc:docMk/>
          <pc:sldMk cId="954733922" sldId="341"/>
        </pc:sldMkLst>
        <pc:spChg chg="del">
          <ac:chgData name="Martin, KC, Dr [kcmartin@sun.ac.za]" userId="c82d2f4f-71b4-43b0-a793-72a5cac4e288" providerId="ADAL" clId="{7C2D4B8C-CFE7-4395-8F8E-12B8A527A82D}" dt="2022-08-28T16:22:50.795" v="1190" actId="478"/>
          <ac:spMkLst>
            <pc:docMk/>
            <pc:sldMk cId="954733922" sldId="341"/>
            <ac:spMk id="2" creationId="{BE9D16CB-978C-E0C7-718D-99145803D476}"/>
          </ac:spMkLst>
        </pc:spChg>
        <pc:spChg chg="del">
          <ac:chgData name="Martin, KC, Dr [kcmartin@sun.ac.za]" userId="c82d2f4f-71b4-43b0-a793-72a5cac4e288" providerId="ADAL" clId="{7C2D4B8C-CFE7-4395-8F8E-12B8A527A82D}" dt="2022-08-28T16:22:49.006" v="1189" actId="478"/>
          <ac:spMkLst>
            <pc:docMk/>
            <pc:sldMk cId="954733922" sldId="341"/>
            <ac:spMk id="3" creationId="{D9DCF403-A392-01B3-6E5F-19B4C0CC295E}"/>
          </ac:spMkLst>
        </pc:spChg>
      </pc:sldChg>
      <pc:sldChg chg="addSp delSp modSp add mod">
        <pc:chgData name="Martin, KC, Dr [kcmartin@sun.ac.za]" userId="c82d2f4f-71b4-43b0-a793-72a5cac4e288" providerId="ADAL" clId="{7C2D4B8C-CFE7-4395-8F8E-12B8A527A82D}" dt="2022-08-28T16:24:20.082" v="1287" actId="1076"/>
        <pc:sldMkLst>
          <pc:docMk/>
          <pc:sldMk cId="3148122219" sldId="342"/>
        </pc:sldMkLst>
        <pc:spChg chg="mod">
          <ac:chgData name="Martin, KC, Dr [kcmartin@sun.ac.za]" userId="c82d2f4f-71b4-43b0-a793-72a5cac4e288" providerId="ADAL" clId="{7C2D4B8C-CFE7-4395-8F8E-12B8A527A82D}" dt="2022-08-28T16:23:34.270" v="1277" actId="20577"/>
          <ac:spMkLst>
            <pc:docMk/>
            <pc:sldMk cId="3148122219" sldId="342"/>
            <ac:spMk id="6" creationId="{848C705A-8304-332D-B8CD-D28AB61082FB}"/>
          </ac:spMkLst>
        </pc:spChg>
        <pc:picChg chg="add mod">
          <ac:chgData name="Martin, KC, Dr [kcmartin@sun.ac.za]" userId="c82d2f4f-71b4-43b0-a793-72a5cac4e288" providerId="ADAL" clId="{7C2D4B8C-CFE7-4395-8F8E-12B8A527A82D}" dt="2022-08-28T16:24:20.082" v="1287" actId="1076"/>
          <ac:picMkLst>
            <pc:docMk/>
            <pc:sldMk cId="3148122219" sldId="342"/>
            <ac:picMk id="3" creationId="{285F74D8-9DC6-E57E-2203-29D0FE2F5FBF}"/>
          </ac:picMkLst>
        </pc:picChg>
        <pc:picChg chg="del">
          <ac:chgData name="Martin, KC, Dr [kcmartin@sun.ac.za]" userId="c82d2f4f-71b4-43b0-a793-72a5cac4e288" providerId="ADAL" clId="{7C2D4B8C-CFE7-4395-8F8E-12B8A527A82D}" dt="2022-08-28T16:22:58.689" v="1193" actId="478"/>
          <ac:picMkLst>
            <pc:docMk/>
            <pc:sldMk cId="3148122219" sldId="342"/>
            <ac:picMk id="5" creationId="{8202B952-BE53-B539-924E-1268E10FA903}"/>
          </ac:picMkLst>
        </pc:picChg>
      </pc:sldChg>
    </pc:docChg>
  </pc:docChgLst>
  <pc:docChgLst>
    <pc:chgData name="Martin, KC, Dr [kcmartin@sun.ac.za]" userId="c82d2f4f-71b4-43b0-a793-72a5cac4e288" providerId="ADAL" clId="{9BF001C1-1F16-4B35-AD2B-8D7B3EA90DC5}"/>
    <pc:docChg chg="custSel addSld delSld modSld">
      <pc:chgData name="Martin, KC, Dr [kcmartin@sun.ac.za]" userId="c82d2f4f-71b4-43b0-a793-72a5cac4e288" providerId="ADAL" clId="{9BF001C1-1F16-4B35-AD2B-8D7B3EA90DC5}" dt="2023-05-16T17:05:50.750" v="231" actId="1076"/>
      <pc:docMkLst>
        <pc:docMk/>
      </pc:docMkLst>
      <pc:sldChg chg="del">
        <pc:chgData name="Martin, KC, Dr [kcmartin@sun.ac.za]" userId="c82d2f4f-71b4-43b0-a793-72a5cac4e288" providerId="ADAL" clId="{9BF001C1-1F16-4B35-AD2B-8D7B3EA90DC5}" dt="2023-05-16T17:05:11.796" v="186" actId="47"/>
        <pc:sldMkLst>
          <pc:docMk/>
          <pc:sldMk cId="1278026408" sldId="337"/>
        </pc:sldMkLst>
      </pc:sldChg>
      <pc:sldChg chg="addSp modSp new mod">
        <pc:chgData name="Martin, KC, Dr [kcmartin@sun.ac.za]" userId="c82d2f4f-71b4-43b0-a793-72a5cac4e288" providerId="ADAL" clId="{9BF001C1-1F16-4B35-AD2B-8D7B3EA90DC5}" dt="2023-05-16T17:05:50.750" v="231" actId="1076"/>
        <pc:sldMkLst>
          <pc:docMk/>
          <pc:sldMk cId="3982674315" sldId="343"/>
        </pc:sldMkLst>
        <pc:spChg chg="add mod">
          <ac:chgData name="Martin, KC, Dr [kcmartin@sun.ac.za]" userId="c82d2f4f-71b4-43b0-a793-72a5cac4e288" providerId="ADAL" clId="{9BF001C1-1F16-4B35-AD2B-8D7B3EA90DC5}" dt="2023-05-16T17:04:34.978" v="126" actId="1076"/>
          <ac:spMkLst>
            <pc:docMk/>
            <pc:sldMk cId="3982674315" sldId="343"/>
            <ac:spMk id="2" creationId="{2B0B99BA-6EB3-EC3C-E0AD-5A95B1BB8B30}"/>
          </ac:spMkLst>
        </pc:spChg>
        <pc:spChg chg="add mod">
          <ac:chgData name="Martin, KC, Dr [kcmartin@sun.ac.za]" userId="c82d2f4f-71b4-43b0-a793-72a5cac4e288" providerId="ADAL" clId="{9BF001C1-1F16-4B35-AD2B-8D7B3EA90DC5}" dt="2023-05-16T17:04:30.669" v="125" actId="1076"/>
          <ac:spMkLst>
            <pc:docMk/>
            <pc:sldMk cId="3982674315" sldId="343"/>
            <ac:spMk id="4" creationId="{66807A3A-A531-DDAE-7390-872934CE70A4}"/>
          </ac:spMkLst>
        </pc:spChg>
        <pc:spChg chg="add mod">
          <ac:chgData name="Martin, KC, Dr [kcmartin@sun.ac.za]" userId="c82d2f4f-71b4-43b0-a793-72a5cac4e288" providerId="ADAL" clId="{9BF001C1-1F16-4B35-AD2B-8D7B3EA90DC5}" dt="2023-05-16T17:05:50.750" v="231" actId="1076"/>
          <ac:spMkLst>
            <pc:docMk/>
            <pc:sldMk cId="3982674315" sldId="343"/>
            <ac:spMk id="5" creationId="{A644F83F-F2D5-C8FD-D83F-5F1385E5439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281af41fa0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281af41fa0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28233b3cc8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28233b3cc8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28233b3cc8_0_3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28233b3cc8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28233b3cc8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28233b3cc8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8233b3cc8_0_4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8233b3cc8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28233b3cc8_0_4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28233b3cc8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28233b3cc8_0_4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28233b3cc8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28233b3cc8_0_5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28233b3cc8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13aa9883cfc_0_3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13aa9883cfc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281af41fa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281af41f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13aa9883cfc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13aa9883cfc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8233b3c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8233b3c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3aa9883cfc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13aa9883cf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aa9883cfc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aa9883cfc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3aa9883cfc_0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3aa9883cfc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13aa9883cfc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13aa9883cf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13aa9883cfc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13aa9883cfc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13aa9883cfc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13aa9883cfc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13aa9883cfc_0_4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13aa9883cfc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13aa9883cfc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13aa9883cfc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3aa9883cfc_0_4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3aa9883cfc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13aa9883cfc_0_4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13aa9883cfc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281af41fa0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281af41fa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13aa9883cfc_0_5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13aa9883cfc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3aa9883cfc_0_5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3aa9883cfc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3aa9883cfc_0_5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13aa9883cfc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13aa9883cfc_0_5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13aa9883cfc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13aa9883cfc_0_5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13aa9883cfc_0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13aa9883cfc_0_5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13aa9883cfc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13aa9883cfc_0_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13aa9883cfc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13aa9883cfc_0_6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13aa9883cfc_0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13aa9883cfc_0_6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13aa9883cfc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13aa9883cfc_0_6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13aa9883cfc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8233b3cc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8233b3c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13aa9883cfc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13aa9883cfc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28233b3cc8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28233b3cc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13aa9883cfc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13aa9883cfc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13aa9883cfc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13aa9883cfc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13aa9883cfc_0_7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13aa9883cfc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13aa9883cfc_0_7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13aa9883cfc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13aa9883cfc_0_6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13aa9883cfc_0_6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13aa9883cfc_0_6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13aa9883cfc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13aa9883cfc_0_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13aa9883cfc_0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13aa9883cfc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13aa9883cfc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28233b3cc8_0_5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28233b3cc8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13aa9883cfc_0_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13aa9883cfc_0_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13aa9883cfc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13aa9883cfc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36957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13aa9883cfc_0_7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13aa9883cfc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13aa9883cfc_0_8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13aa9883cfc_0_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13aa9883cfc_0_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13aa9883cfc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13ab674477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13ab67447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13aa9883cfc_0_8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13aa9883cfc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13aa9883cfc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13aa9883cfc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13aa9883cfc_0_9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13aa9883cfc_0_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g13aa9883cfc_0_9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7" name="Google Shape;1107;g13aa9883cfc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28233b3cc8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28233b3cc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13aa9883cfc_0_9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13aa9883cfc_0_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g13aa9883cfc_0_9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1" name="Google Shape;1191;g13aa9883cfc_0_9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13aa9883cfc_0_10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13aa9883cfc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13ab674477c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13ab674477c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35938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13ab674477c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13ab674477c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13aa9883cfc_0_9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5" name="Google Shape;1205;g13aa9883cfc_0_9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g13ab674477c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2" name="Google Shape;1212;g13ab674477c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g13ab674477c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8" name="Google Shape;1218;g13ab674477c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5"/>
        <p:cNvGrpSpPr/>
        <p:nvPr/>
      </p:nvGrpSpPr>
      <p:grpSpPr>
        <a:xfrm>
          <a:off x="0" y="0"/>
          <a:ext cx="0" cy="0"/>
          <a:chOff x="0" y="0"/>
          <a:chExt cx="0" cy="0"/>
        </a:xfrm>
      </p:grpSpPr>
      <p:sp>
        <p:nvSpPr>
          <p:cNvPr id="1226" name="Google Shape;1226;g13ab674477c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7" name="Google Shape;1227;g13ab674477c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7"/>
        <p:cNvGrpSpPr/>
        <p:nvPr/>
      </p:nvGrpSpPr>
      <p:grpSpPr>
        <a:xfrm>
          <a:off x="0" y="0"/>
          <a:ext cx="0" cy="0"/>
          <a:chOff x="0" y="0"/>
          <a:chExt cx="0" cy="0"/>
        </a:xfrm>
      </p:grpSpPr>
      <p:sp>
        <p:nvSpPr>
          <p:cNvPr id="1238" name="Google Shape;1238;g13ab674477c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9" name="Google Shape;1239;g13ab674477c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28233b3cc8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28233b3cc8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13ab674477c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5" name="Google Shape;1245;g13ab674477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g13ab674477c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5" name="Google Shape;1255;g13ab674477c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9"/>
        <p:cNvGrpSpPr/>
        <p:nvPr/>
      </p:nvGrpSpPr>
      <p:grpSpPr>
        <a:xfrm>
          <a:off x="0" y="0"/>
          <a:ext cx="0" cy="0"/>
          <a:chOff x="0" y="0"/>
          <a:chExt cx="0" cy="0"/>
        </a:xfrm>
      </p:grpSpPr>
      <p:sp>
        <p:nvSpPr>
          <p:cNvPr id="1260" name="Google Shape;1260;g13ab674477c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1" name="Google Shape;1261;g13ab674477c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g13ab674477c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7" name="Google Shape;1267;g13ab674477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13ab674477c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13ab674477c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13abdfd8e6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13abdfd8e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4"/>
        <p:cNvGrpSpPr/>
        <p:nvPr/>
      </p:nvGrpSpPr>
      <p:grpSpPr>
        <a:xfrm>
          <a:off x="0" y="0"/>
          <a:ext cx="0" cy="0"/>
          <a:chOff x="0" y="0"/>
          <a:chExt cx="0" cy="0"/>
        </a:xfrm>
      </p:grpSpPr>
      <p:sp>
        <p:nvSpPr>
          <p:cNvPr id="1285" name="Google Shape;1285;g13abdfd8e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6" name="Google Shape;1286;g13abdfd8e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13ab674477c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13ab674477c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g13aa9883cfc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13aa9883cfc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8"/>
        <p:cNvGrpSpPr/>
        <p:nvPr/>
      </p:nvGrpSpPr>
      <p:grpSpPr>
        <a:xfrm>
          <a:off x="0" y="0"/>
          <a:ext cx="0" cy="0"/>
          <a:chOff x="0" y="0"/>
          <a:chExt cx="0" cy="0"/>
        </a:xfrm>
      </p:grpSpPr>
      <p:sp>
        <p:nvSpPr>
          <p:cNvPr id="1319" name="Google Shape;1319;g13aa9883cfc_0_3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0" name="Google Shape;1320;g13aa9883cfc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28233b3cc8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28233b3cc8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1" name="Google Shape;1341;g13aa9883cfc_0_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2" name="Google Shape;1342;g13aa9883cfc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2"/>
        <p:cNvGrpSpPr/>
        <p:nvPr/>
      </p:nvGrpSpPr>
      <p:grpSpPr>
        <a:xfrm>
          <a:off x="0" y="0"/>
          <a:ext cx="0" cy="0"/>
          <a:chOff x="0" y="0"/>
          <a:chExt cx="0" cy="0"/>
        </a:xfrm>
      </p:grpSpPr>
      <p:sp>
        <p:nvSpPr>
          <p:cNvPr id="1363" name="Google Shape;1363;g13aa9883cfc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4" name="Google Shape;1364;g13aa9883cfc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g13aa9883cfc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13aa9883cfc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28233b3cc8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28233b3cc8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coderefinery.github.io/github-without-command-line/" TargetMode="External"/><Relationship Id="rId1" Type="http://schemas.openxmlformats.org/officeDocument/2006/relationships/slideLayout" Target="../slideLayouts/slideLayout11.xml"/><Relationship Id="rId4" Type="http://schemas.openxmlformats.org/officeDocument/2006/relationships/hyperlink" Target="https://creativecommons.org/licenses/by/4.0/legalcod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github.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github.com/RSE-at-SUN/GitHub-Desktop-workshop-2022" TargetMode="External"/><Relationship Id="rId5" Type="http://schemas.openxmlformats.org/officeDocument/2006/relationships/hyperlink" Target="https://posit.co/download/rstudio-desktop/" TargetMode="External"/><Relationship Id="rId4" Type="http://schemas.openxmlformats.org/officeDocument/2006/relationships/hyperlink" Target="https://desktop.github.com/"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7.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1394656"/>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dirty="0"/>
              <a:t>Version Control </a:t>
            </a:r>
            <a:br>
              <a:rPr lang="en-GB" dirty="0"/>
            </a:br>
            <a:r>
              <a:rPr lang="en-GB" i="1" dirty="0"/>
              <a:t>with GitHub Desktop</a:t>
            </a:r>
            <a:endParaRPr i="1" dirty="0"/>
          </a:p>
        </p:txBody>
      </p:sp>
      <p:sp>
        <p:nvSpPr>
          <p:cNvPr id="2" name="TextBox 1">
            <a:extLst>
              <a:ext uri="{FF2B5EF4-FFF2-40B4-BE49-F238E27FC236}">
                <a16:creationId xmlns:a16="http://schemas.microsoft.com/office/drawing/2014/main" id="{E5F262DE-0C89-6A98-C441-8A9C7522E69B}"/>
              </a:ext>
            </a:extLst>
          </p:cNvPr>
          <p:cNvSpPr txBox="1"/>
          <p:nvPr/>
        </p:nvSpPr>
        <p:spPr>
          <a:xfrm>
            <a:off x="7376177" y="4236092"/>
            <a:ext cx="1579565" cy="715837"/>
          </a:xfrm>
          <a:prstGeom prst="rect">
            <a:avLst/>
          </a:prstGeom>
          <a:noFill/>
        </p:spPr>
        <p:txBody>
          <a:bodyPr wrap="square" rtlCol="0">
            <a:spAutoFit/>
          </a:bodyPr>
          <a:lstStyle/>
          <a:p>
            <a:r>
              <a:rPr lang="en-US" sz="1013" dirty="0"/>
              <a:t>DR KIM MARTIN</a:t>
            </a:r>
          </a:p>
          <a:p>
            <a:r>
              <a:rPr lang="en-US" sz="1013" dirty="0"/>
              <a:t>29 AUG 2022</a:t>
            </a:r>
          </a:p>
          <a:p>
            <a:endParaRPr lang="en-US" sz="1013" dirty="0"/>
          </a:p>
          <a:p>
            <a:r>
              <a:rPr lang="en-US" sz="1013" dirty="0"/>
              <a:t>LinkedIn: </a:t>
            </a:r>
            <a:r>
              <a:rPr lang="en-US" sz="1013" dirty="0" err="1"/>
              <a:t>kcmartin</a:t>
            </a:r>
            <a:endParaRPr lang="en-US" sz="1013" dirty="0"/>
          </a:p>
        </p:txBody>
      </p:sp>
    </p:spTree>
  </p:cSld>
  <p:clrMapOvr>
    <a:masterClrMapping/>
  </p:clrMapOvr>
  <mc:AlternateContent xmlns:mc="http://schemas.openxmlformats.org/markup-compatibility/2006" xmlns:p14="http://schemas.microsoft.com/office/powerpoint/2010/main">
    <mc:Choice Requires="p14">
      <p:transition spd="slow" p14:dur="2000" advTm="5079"/>
    </mc:Choice>
    <mc:Fallback xmlns="">
      <p:transition spd="slow" advTm="507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Commit history - timeline of version changes (with IDs)</a:t>
            </a:r>
            <a:endParaRPr/>
          </a:p>
        </p:txBody>
      </p:sp>
      <p:sp>
        <p:nvSpPr>
          <p:cNvPr id="184" name="Google Shape;184;p21"/>
          <p:cNvSpPr txBox="1"/>
          <p:nvPr/>
        </p:nvSpPr>
        <p:spPr>
          <a:xfrm>
            <a:off x="1579800" y="3187125"/>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85" name="Google Shape;185;p21"/>
          <p:cNvSpPr txBox="1"/>
          <p:nvPr/>
        </p:nvSpPr>
        <p:spPr>
          <a:xfrm>
            <a:off x="1267500" y="3269800"/>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pSp>
        <p:nvGrpSpPr>
          <p:cNvPr id="186" name="Google Shape;186;p21"/>
          <p:cNvGrpSpPr/>
          <p:nvPr/>
        </p:nvGrpSpPr>
        <p:grpSpPr>
          <a:xfrm>
            <a:off x="477600" y="2149600"/>
            <a:ext cx="578700" cy="972900"/>
            <a:chOff x="624550" y="2158425"/>
            <a:chExt cx="578700" cy="972900"/>
          </a:xfrm>
        </p:grpSpPr>
        <p:sp>
          <p:nvSpPr>
            <p:cNvPr id="187" name="Google Shape;187;p21"/>
            <p:cNvSpPr/>
            <p:nvPr/>
          </p:nvSpPr>
          <p:spPr>
            <a:xfrm>
              <a:off x="624550" y="2158425"/>
              <a:ext cx="578700" cy="572700"/>
            </a:xfrm>
            <a:prstGeom prst="ellipse">
              <a:avLst/>
            </a:prstGeom>
            <a:solidFill>
              <a:schemeClr val="lt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#1</a:t>
              </a:r>
              <a:endParaRPr b="1"/>
            </a:p>
          </p:txBody>
        </p:sp>
      </p:grpSp>
      <p:grpSp>
        <p:nvGrpSpPr>
          <p:cNvPr id="189" name="Google Shape;189;p21"/>
          <p:cNvGrpSpPr/>
          <p:nvPr/>
        </p:nvGrpSpPr>
        <p:grpSpPr>
          <a:xfrm>
            <a:off x="1658700" y="2149600"/>
            <a:ext cx="578700" cy="972900"/>
            <a:chOff x="624550" y="2158425"/>
            <a:chExt cx="578700" cy="972900"/>
          </a:xfrm>
        </p:grpSpPr>
        <p:sp>
          <p:nvSpPr>
            <p:cNvPr id="190" name="Google Shape;190;p21"/>
            <p:cNvSpPr/>
            <p:nvPr/>
          </p:nvSpPr>
          <p:spPr>
            <a:xfrm>
              <a:off x="624550" y="2158425"/>
              <a:ext cx="578700" cy="572700"/>
            </a:xfrm>
            <a:prstGeom prst="ellipse">
              <a:avLst/>
            </a:prstGeom>
            <a:solidFill>
              <a:srgbClr val="00FFFF"/>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1"/>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#2</a:t>
              </a:r>
              <a:endParaRPr b="1"/>
            </a:p>
          </p:txBody>
        </p:sp>
      </p:grpSp>
      <p:grpSp>
        <p:nvGrpSpPr>
          <p:cNvPr id="192" name="Google Shape;192;p21"/>
          <p:cNvGrpSpPr/>
          <p:nvPr/>
        </p:nvGrpSpPr>
        <p:grpSpPr>
          <a:xfrm>
            <a:off x="2839800" y="2149600"/>
            <a:ext cx="578700" cy="972900"/>
            <a:chOff x="624550" y="2158425"/>
            <a:chExt cx="578700" cy="972900"/>
          </a:xfrm>
        </p:grpSpPr>
        <p:sp>
          <p:nvSpPr>
            <p:cNvPr id="193" name="Google Shape;193;p21"/>
            <p:cNvSpPr/>
            <p:nvPr/>
          </p:nvSpPr>
          <p:spPr>
            <a:xfrm>
              <a:off x="624550" y="2158425"/>
              <a:ext cx="578700" cy="572700"/>
            </a:xfrm>
            <a:prstGeom prst="ellipse">
              <a:avLst/>
            </a:prstGeom>
            <a:solidFill>
              <a:srgbClr val="6D9EEB"/>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#3</a:t>
              </a:r>
              <a:endParaRPr b="1"/>
            </a:p>
          </p:txBody>
        </p:sp>
      </p:grpSp>
      <p:cxnSp>
        <p:nvCxnSpPr>
          <p:cNvPr id="195" name="Google Shape;195;p21"/>
          <p:cNvCxnSpPr>
            <a:stCxn id="190" idx="2"/>
            <a:endCxn id="187" idx="6"/>
          </p:cNvCxnSpPr>
          <p:nvPr/>
        </p:nvCxnSpPr>
        <p:spPr>
          <a:xfrm rot="10800000">
            <a:off x="1056300" y="2435950"/>
            <a:ext cx="602400" cy="0"/>
          </a:xfrm>
          <a:prstGeom prst="straightConnector1">
            <a:avLst/>
          </a:prstGeom>
          <a:noFill/>
          <a:ln w="28575" cap="flat" cmpd="sng">
            <a:solidFill>
              <a:schemeClr val="dk2"/>
            </a:solidFill>
            <a:prstDash val="solid"/>
            <a:round/>
            <a:headEnd type="none" w="med" len="med"/>
            <a:tailEnd type="triangle" w="med" len="med"/>
          </a:ln>
        </p:spPr>
      </p:cxnSp>
      <p:cxnSp>
        <p:nvCxnSpPr>
          <p:cNvPr id="196" name="Google Shape;196;p21"/>
          <p:cNvCxnSpPr>
            <a:stCxn id="193" idx="2"/>
            <a:endCxn id="190" idx="6"/>
          </p:cNvCxnSpPr>
          <p:nvPr/>
        </p:nvCxnSpPr>
        <p:spPr>
          <a:xfrm rot="10800000">
            <a:off x="2237400" y="2435950"/>
            <a:ext cx="602400" cy="0"/>
          </a:xfrm>
          <a:prstGeom prst="straightConnector1">
            <a:avLst/>
          </a:prstGeom>
          <a:noFill/>
          <a:ln w="28575" cap="flat" cmpd="sng">
            <a:solidFill>
              <a:schemeClr val="dk2"/>
            </a:solidFill>
            <a:prstDash val="solid"/>
            <a:round/>
            <a:headEnd type="none" w="med" len="med"/>
            <a:tailEnd type="triangle" w="med" len="med"/>
          </a:ln>
        </p:spPr>
      </p:cxnSp>
      <p:sp>
        <p:nvSpPr>
          <p:cNvPr id="197" name="Google Shape;197;p21"/>
          <p:cNvSpPr txBox="1"/>
          <p:nvPr/>
        </p:nvSpPr>
        <p:spPr>
          <a:xfrm>
            <a:off x="349025" y="1579775"/>
            <a:ext cx="1965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i="1"/>
              <a:t>INSIDE REPO:</a:t>
            </a:r>
            <a:endParaRPr sz="1500" i="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Commit history - branches (trying out different edits)</a:t>
            </a:r>
            <a:endParaRPr/>
          </a:p>
        </p:txBody>
      </p:sp>
      <p:sp>
        <p:nvSpPr>
          <p:cNvPr id="203" name="Google Shape;203;p22"/>
          <p:cNvSpPr txBox="1"/>
          <p:nvPr/>
        </p:nvSpPr>
        <p:spPr>
          <a:xfrm>
            <a:off x="1579800" y="3187125"/>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04" name="Google Shape;204;p22"/>
          <p:cNvSpPr txBox="1"/>
          <p:nvPr/>
        </p:nvSpPr>
        <p:spPr>
          <a:xfrm>
            <a:off x="1267500" y="3269800"/>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pSp>
        <p:nvGrpSpPr>
          <p:cNvPr id="205" name="Google Shape;205;p22"/>
          <p:cNvGrpSpPr/>
          <p:nvPr/>
        </p:nvGrpSpPr>
        <p:grpSpPr>
          <a:xfrm>
            <a:off x="477600" y="2149600"/>
            <a:ext cx="578700" cy="972900"/>
            <a:chOff x="624550" y="2158425"/>
            <a:chExt cx="578700" cy="972900"/>
          </a:xfrm>
        </p:grpSpPr>
        <p:sp>
          <p:nvSpPr>
            <p:cNvPr id="206" name="Google Shape;206;p22"/>
            <p:cNvSpPr/>
            <p:nvPr/>
          </p:nvSpPr>
          <p:spPr>
            <a:xfrm>
              <a:off x="624550" y="2158425"/>
              <a:ext cx="578700" cy="572700"/>
            </a:xfrm>
            <a:prstGeom prst="ellipse">
              <a:avLst/>
            </a:prstGeom>
            <a:solidFill>
              <a:schemeClr val="lt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#1</a:t>
              </a:r>
              <a:endParaRPr b="1"/>
            </a:p>
          </p:txBody>
        </p:sp>
      </p:grpSp>
      <p:grpSp>
        <p:nvGrpSpPr>
          <p:cNvPr id="208" name="Google Shape;208;p22"/>
          <p:cNvGrpSpPr/>
          <p:nvPr/>
        </p:nvGrpSpPr>
        <p:grpSpPr>
          <a:xfrm>
            <a:off x="1658700" y="2149600"/>
            <a:ext cx="578700" cy="972900"/>
            <a:chOff x="624550" y="2158425"/>
            <a:chExt cx="578700" cy="972900"/>
          </a:xfrm>
        </p:grpSpPr>
        <p:sp>
          <p:nvSpPr>
            <p:cNvPr id="209" name="Google Shape;209;p22"/>
            <p:cNvSpPr/>
            <p:nvPr/>
          </p:nvSpPr>
          <p:spPr>
            <a:xfrm>
              <a:off x="624550" y="2158425"/>
              <a:ext cx="578700" cy="572700"/>
            </a:xfrm>
            <a:prstGeom prst="ellipse">
              <a:avLst/>
            </a:prstGeom>
            <a:solidFill>
              <a:srgbClr val="00FFFF"/>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#2</a:t>
              </a:r>
              <a:endParaRPr b="1"/>
            </a:p>
          </p:txBody>
        </p:sp>
      </p:grpSp>
      <p:grpSp>
        <p:nvGrpSpPr>
          <p:cNvPr id="211" name="Google Shape;211;p22"/>
          <p:cNvGrpSpPr/>
          <p:nvPr/>
        </p:nvGrpSpPr>
        <p:grpSpPr>
          <a:xfrm>
            <a:off x="2839800" y="2149600"/>
            <a:ext cx="578700" cy="972900"/>
            <a:chOff x="624550" y="2158425"/>
            <a:chExt cx="578700" cy="972900"/>
          </a:xfrm>
        </p:grpSpPr>
        <p:sp>
          <p:nvSpPr>
            <p:cNvPr id="212" name="Google Shape;212;p22"/>
            <p:cNvSpPr/>
            <p:nvPr/>
          </p:nvSpPr>
          <p:spPr>
            <a:xfrm>
              <a:off x="624550" y="2158425"/>
              <a:ext cx="578700" cy="572700"/>
            </a:xfrm>
            <a:prstGeom prst="ellipse">
              <a:avLst/>
            </a:prstGeom>
            <a:solidFill>
              <a:srgbClr val="6D9EEB"/>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#3</a:t>
              </a:r>
              <a:endParaRPr b="1"/>
            </a:p>
          </p:txBody>
        </p:sp>
      </p:grpSp>
      <p:cxnSp>
        <p:nvCxnSpPr>
          <p:cNvPr id="214" name="Google Shape;214;p22"/>
          <p:cNvCxnSpPr>
            <a:stCxn id="209" idx="2"/>
            <a:endCxn id="206" idx="6"/>
          </p:cNvCxnSpPr>
          <p:nvPr/>
        </p:nvCxnSpPr>
        <p:spPr>
          <a:xfrm rot="10800000">
            <a:off x="1056300" y="2435950"/>
            <a:ext cx="602400" cy="0"/>
          </a:xfrm>
          <a:prstGeom prst="straightConnector1">
            <a:avLst/>
          </a:prstGeom>
          <a:noFill/>
          <a:ln w="28575" cap="flat" cmpd="sng">
            <a:solidFill>
              <a:schemeClr val="dk2"/>
            </a:solidFill>
            <a:prstDash val="solid"/>
            <a:round/>
            <a:headEnd type="none" w="med" len="med"/>
            <a:tailEnd type="triangle" w="med" len="med"/>
          </a:ln>
        </p:spPr>
      </p:cxnSp>
      <p:cxnSp>
        <p:nvCxnSpPr>
          <p:cNvPr id="215" name="Google Shape;215;p22"/>
          <p:cNvCxnSpPr>
            <a:stCxn id="212" idx="2"/>
            <a:endCxn id="209" idx="6"/>
          </p:cNvCxnSpPr>
          <p:nvPr/>
        </p:nvCxnSpPr>
        <p:spPr>
          <a:xfrm rot="10800000">
            <a:off x="2237400" y="2435950"/>
            <a:ext cx="602400" cy="0"/>
          </a:xfrm>
          <a:prstGeom prst="straightConnector1">
            <a:avLst/>
          </a:prstGeom>
          <a:noFill/>
          <a:ln w="28575" cap="flat" cmpd="sng">
            <a:solidFill>
              <a:schemeClr val="dk2"/>
            </a:solidFill>
            <a:prstDash val="solid"/>
            <a:round/>
            <a:headEnd type="none" w="med" len="med"/>
            <a:tailEnd type="triangle" w="med" len="med"/>
          </a:ln>
        </p:spPr>
      </p:cxnSp>
      <p:grpSp>
        <p:nvGrpSpPr>
          <p:cNvPr id="216" name="Google Shape;216;p22"/>
          <p:cNvGrpSpPr/>
          <p:nvPr/>
        </p:nvGrpSpPr>
        <p:grpSpPr>
          <a:xfrm>
            <a:off x="4020900" y="2149600"/>
            <a:ext cx="578700" cy="972900"/>
            <a:chOff x="624550" y="2158425"/>
            <a:chExt cx="578700" cy="972900"/>
          </a:xfrm>
        </p:grpSpPr>
        <p:sp>
          <p:nvSpPr>
            <p:cNvPr id="217" name="Google Shape;217;p22"/>
            <p:cNvSpPr/>
            <p:nvPr/>
          </p:nvSpPr>
          <p:spPr>
            <a:xfrm>
              <a:off x="624550" y="2158425"/>
              <a:ext cx="578700" cy="572700"/>
            </a:xfrm>
            <a:prstGeom prst="ellipse">
              <a:avLst/>
            </a:prstGeom>
            <a:solidFill>
              <a:srgbClr val="0000FF"/>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2"/>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#4</a:t>
              </a:r>
              <a:endParaRPr b="1"/>
            </a:p>
          </p:txBody>
        </p:sp>
      </p:grpSp>
      <p:grpSp>
        <p:nvGrpSpPr>
          <p:cNvPr id="219" name="Google Shape;219;p22"/>
          <p:cNvGrpSpPr/>
          <p:nvPr/>
        </p:nvGrpSpPr>
        <p:grpSpPr>
          <a:xfrm>
            <a:off x="4020900" y="3651950"/>
            <a:ext cx="578700" cy="972900"/>
            <a:chOff x="624550" y="2158425"/>
            <a:chExt cx="578700" cy="972900"/>
          </a:xfrm>
        </p:grpSpPr>
        <p:sp>
          <p:nvSpPr>
            <p:cNvPr id="220" name="Google Shape;220;p22"/>
            <p:cNvSpPr/>
            <p:nvPr/>
          </p:nvSpPr>
          <p:spPr>
            <a:xfrm>
              <a:off x="624550" y="2158425"/>
              <a:ext cx="578700" cy="572700"/>
            </a:xfrm>
            <a:prstGeom prst="ellipse">
              <a:avLst/>
            </a:prstGeom>
            <a:solidFill>
              <a:srgbClr val="FFD966"/>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#5</a:t>
              </a:r>
              <a:endParaRPr b="1"/>
            </a:p>
          </p:txBody>
        </p:sp>
      </p:grpSp>
      <p:cxnSp>
        <p:nvCxnSpPr>
          <p:cNvPr id="222" name="Google Shape;222;p22"/>
          <p:cNvCxnSpPr>
            <a:stCxn id="217" idx="2"/>
            <a:endCxn id="212" idx="6"/>
          </p:cNvCxnSpPr>
          <p:nvPr/>
        </p:nvCxnSpPr>
        <p:spPr>
          <a:xfrm rot="10800000">
            <a:off x="3418500" y="2435950"/>
            <a:ext cx="602400" cy="0"/>
          </a:xfrm>
          <a:prstGeom prst="straightConnector1">
            <a:avLst/>
          </a:prstGeom>
          <a:noFill/>
          <a:ln w="28575" cap="flat" cmpd="sng">
            <a:solidFill>
              <a:schemeClr val="dk2"/>
            </a:solidFill>
            <a:prstDash val="solid"/>
            <a:round/>
            <a:headEnd type="none" w="med" len="med"/>
            <a:tailEnd type="triangle" w="med" len="med"/>
          </a:ln>
        </p:spPr>
      </p:cxnSp>
      <p:cxnSp>
        <p:nvCxnSpPr>
          <p:cNvPr id="223" name="Google Shape;223;p22"/>
          <p:cNvCxnSpPr>
            <a:stCxn id="220" idx="1"/>
            <a:endCxn id="212" idx="5"/>
          </p:cNvCxnSpPr>
          <p:nvPr/>
        </p:nvCxnSpPr>
        <p:spPr>
          <a:xfrm rot="10800000">
            <a:off x="3333749" y="2638420"/>
            <a:ext cx="771900" cy="1097400"/>
          </a:xfrm>
          <a:prstGeom prst="straightConnector1">
            <a:avLst/>
          </a:prstGeom>
          <a:noFill/>
          <a:ln w="28575" cap="flat" cmpd="sng">
            <a:solidFill>
              <a:schemeClr val="dk2"/>
            </a:solidFill>
            <a:prstDash val="solid"/>
            <a:round/>
            <a:headEnd type="none" w="med" len="med"/>
            <a:tailEnd type="triangle" w="med" len="med"/>
          </a:ln>
        </p:spPr>
      </p:cxnSp>
      <p:sp>
        <p:nvSpPr>
          <p:cNvPr id="224" name="Google Shape;224;p22"/>
          <p:cNvSpPr txBox="1"/>
          <p:nvPr/>
        </p:nvSpPr>
        <p:spPr>
          <a:xfrm>
            <a:off x="4757975" y="2228200"/>
            <a:ext cx="990000" cy="415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sz="1500" b="1" i="1"/>
              <a:t>main</a:t>
            </a:r>
            <a:endParaRPr sz="1500" b="1" i="1"/>
          </a:p>
        </p:txBody>
      </p:sp>
      <p:sp>
        <p:nvSpPr>
          <p:cNvPr id="225" name="Google Shape;225;p22"/>
          <p:cNvSpPr txBox="1"/>
          <p:nvPr/>
        </p:nvSpPr>
        <p:spPr>
          <a:xfrm>
            <a:off x="4757975" y="3735825"/>
            <a:ext cx="1579500" cy="415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sz="1500" b="1" i="1"/>
              <a:t>test-branch</a:t>
            </a:r>
            <a:endParaRPr sz="1500" b="1" i="1"/>
          </a:p>
        </p:txBody>
      </p:sp>
      <p:sp>
        <p:nvSpPr>
          <p:cNvPr id="226" name="Google Shape;226;p22"/>
          <p:cNvSpPr txBox="1"/>
          <p:nvPr/>
        </p:nvSpPr>
        <p:spPr>
          <a:xfrm>
            <a:off x="349025" y="1579775"/>
            <a:ext cx="1965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i="1"/>
              <a:t>INSIDE REPO:</a:t>
            </a:r>
            <a:endParaRPr sz="1500" i="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Commit history - branches can be merged</a:t>
            </a:r>
            <a:endParaRPr/>
          </a:p>
        </p:txBody>
      </p:sp>
      <p:sp>
        <p:nvSpPr>
          <p:cNvPr id="232" name="Google Shape;232;p23"/>
          <p:cNvSpPr txBox="1"/>
          <p:nvPr/>
        </p:nvSpPr>
        <p:spPr>
          <a:xfrm>
            <a:off x="1579800" y="3187125"/>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33" name="Google Shape;233;p23"/>
          <p:cNvSpPr txBox="1"/>
          <p:nvPr/>
        </p:nvSpPr>
        <p:spPr>
          <a:xfrm>
            <a:off x="1267500" y="3269800"/>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pSp>
        <p:nvGrpSpPr>
          <p:cNvPr id="234" name="Google Shape;234;p23"/>
          <p:cNvGrpSpPr/>
          <p:nvPr/>
        </p:nvGrpSpPr>
        <p:grpSpPr>
          <a:xfrm>
            <a:off x="477600" y="2149600"/>
            <a:ext cx="578700" cy="972900"/>
            <a:chOff x="624550" y="2158425"/>
            <a:chExt cx="578700" cy="972900"/>
          </a:xfrm>
        </p:grpSpPr>
        <p:sp>
          <p:nvSpPr>
            <p:cNvPr id="235" name="Google Shape;235;p23"/>
            <p:cNvSpPr/>
            <p:nvPr/>
          </p:nvSpPr>
          <p:spPr>
            <a:xfrm>
              <a:off x="624550" y="2158425"/>
              <a:ext cx="578700" cy="572700"/>
            </a:xfrm>
            <a:prstGeom prst="ellipse">
              <a:avLst/>
            </a:prstGeom>
            <a:solidFill>
              <a:schemeClr val="lt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#1</a:t>
              </a:r>
              <a:endParaRPr b="1"/>
            </a:p>
          </p:txBody>
        </p:sp>
      </p:grpSp>
      <p:grpSp>
        <p:nvGrpSpPr>
          <p:cNvPr id="237" name="Google Shape;237;p23"/>
          <p:cNvGrpSpPr/>
          <p:nvPr/>
        </p:nvGrpSpPr>
        <p:grpSpPr>
          <a:xfrm>
            <a:off x="1658700" y="2149600"/>
            <a:ext cx="578700" cy="972900"/>
            <a:chOff x="624550" y="2158425"/>
            <a:chExt cx="578700" cy="972900"/>
          </a:xfrm>
        </p:grpSpPr>
        <p:sp>
          <p:nvSpPr>
            <p:cNvPr id="238" name="Google Shape;238;p23"/>
            <p:cNvSpPr/>
            <p:nvPr/>
          </p:nvSpPr>
          <p:spPr>
            <a:xfrm>
              <a:off x="624550" y="2158425"/>
              <a:ext cx="578700" cy="572700"/>
            </a:xfrm>
            <a:prstGeom prst="ellipse">
              <a:avLst/>
            </a:prstGeom>
            <a:solidFill>
              <a:srgbClr val="00FFFF"/>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#2</a:t>
              </a:r>
              <a:endParaRPr b="1"/>
            </a:p>
          </p:txBody>
        </p:sp>
      </p:grpSp>
      <p:grpSp>
        <p:nvGrpSpPr>
          <p:cNvPr id="240" name="Google Shape;240;p23"/>
          <p:cNvGrpSpPr/>
          <p:nvPr/>
        </p:nvGrpSpPr>
        <p:grpSpPr>
          <a:xfrm>
            <a:off x="2839800" y="2149600"/>
            <a:ext cx="578700" cy="972900"/>
            <a:chOff x="624550" y="2158425"/>
            <a:chExt cx="578700" cy="972900"/>
          </a:xfrm>
        </p:grpSpPr>
        <p:sp>
          <p:nvSpPr>
            <p:cNvPr id="241" name="Google Shape;241;p23"/>
            <p:cNvSpPr/>
            <p:nvPr/>
          </p:nvSpPr>
          <p:spPr>
            <a:xfrm>
              <a:off x="624550" y="2158425"/>
              <a:ext cx="578700" cy="572700"/>
            </a:xfrm>
            <a:prstGeom prst="ellipse">
              <a:avLst/>
            </a:prstGeom>
            <a:solidFill>
              <a:srgbClr val="6D9EEB"/>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#3</a:t>
              </a:r>
              <a:endParaRPr b="1"/>
            </a:p>
          </p:txBody>
        </p:sp>
      </p:grpSp>
      <p:cxnSp>
        <p:nvCxnSpPr>
          <p:cNvPr id="243" name="Google Shape;243;p23"/>
          <p:cNvCxnSpPr>
            <a:stCxn id="238" idx="2"/>
            <a:endCxn id="235" idx="6"/>
          </p:cNvCxnSpPr>
          <p:nvPr/>
        </p:nvCxnSpPr>
        <p:spPr>
          <a:xfrm rot="10800000">
            <a:off x="1056300" y="2435950"/>
            <a:ext cx="602400" cy="0"/>
          </a:xfrm>
          <a:prstGeom prst="straightConnector1">
            <a:avLst/>
          </a:prstGeom>
          <a:noFill/>
          <a:ln w="28575" cap="flat" cmpd="sng">
            <a:solidFill>
              <a:schemeClr val="dk2"/>
            </a:solidFill>
            <a:prstDash val="solid"/>
            <a:round/>
            <a:headEnd type="none" w="med" len="med"/>
            <a:tailEnd type="triangle" w="med" len="med"/>
          </a:ln>
        </p:spPr>
      </p:cxnSp>
      <p:cxnSp>
        <p:nvCxnSpPr>
          <p:cNvPr id="244" name="Google Shape;244;p23"/>
          <p:cNvCxnSpPr>
            <a:stCxn id="241" idx="2"/>
            <a:endCxn id="238" idx="6"/>
          </p:cNvCxnSpPr>
          <p:nvPr/>
        </p:nvCxnSpPr>
        <p:spPr>
          <a:xfrm rot="10800000">
            <a:off x="2237400" y="2435950"/>
            <a:ext cx="602400" cy="0"/>
          </a:xfrm>
          <a:prstGeom prst="straightConnector1">
            <a:avLst/>
          </a:prstGeom>
          <a:noFill/>
          <a:ln w="28575" cap="flat" cmpd="sng">
            <a:solidFill>
              <a:schemeClr val="dk2"/>
            </a:solidFill>
            <a:prstDash val="solid"/>
            <a:round/>
            <a:headEnd type="none" w="med" len="med"/>
            <a:tailEnd type="triangle" w="med" len="med"/>
          </a:ln>
        </p:spPr>
      </p:cxnSp>
      <p:grpSp>
        <p:nvGrpSpPr>
          <p:cNvPr id="245" name="Google Shape;245;p23"/>
          <p:cNvGrpSpPr/>
          <p:nvPr/>
        </p:nvGrpSpPr>
        <p:grpSpPr>
          <a:xfrm>
            <a:off x="4020900" y="2149600"/>
            <a:ext cx="578700" cy="972900"/>
            <a:chOff x="624550" y="2158425"/>
            <a:chExt cx="578700" cy="972900"/>
          </a:xfrm>
        </p:grpSpPr>
        <p:sp>
          <p:nvSpPr>
            <p:cNvPr id="246" name="Google Shape;246;p23"/>
            <p:cNvSpPr/>
            <p:nvPr/>
          </p:nvSpPr>
          <p:spPr>
            <a:xfrm>
              <a:off x="624550" y="2158425"/>
              <a:ext cx="578700" cy="572700"/>
            </a:xfrm>
            <a:prstGeom prst="ellipse">
              <a:avLst/>
            </a:prstGeom>
            <a:solidFill>
              <a:srgbClr val="0000FF"/>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#4</a:t>
              </a:r>
              <a:endParaRPr b="1"/>
            </a:p>
          </p:txBody>
        </p:sp>
      </p:grpSp>
      <p:grpSp>
        <p:nvGrpSpPr>
          <p:cNvPr id="248" name="Google Shape;248;p23"/>
          <p:cNvGrpSpPr/>
          <p:nvPr/>
        </p:nvGrpSpPr>
        <p:grpSpPr>
          <a:xfrm>
            <a:off x="4020900" y="3651950"/>
            <a:ext cx="578700" cy="972900"/>
            <a:chOff x="624550" y="2158425"/>
            <a:chExt cx="578700" cy="972900"/>
          </a:xfrm>
        </p:grpSpPr>
        <p:sp>
          <p:nvSpPr>
            <p:cNvPr id="249" name="Google Shape;249;p23"/>
            <p:cNvSpPr/>
            <p:nvPr/>
          </p:nvSpPr>
          <p:spPr>
            <a:xfrm>
              <a:off x="624550" y="2158425"/>
              <a:ext cx="578700" cy="572700"/>
            </a:xfrm>
            <a:prstGeom prst="ellipse">
              <a:avLst/>
            </a:prstGeom>
            <a:solidFill>
              <a:srgbClr val="FFD966"/>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#5</a:t>
              </a:r>
              <a:endParaRPr b="1"/>
            </a:p>
          </p:txBody>
        </p:sp>
      </p:grpSp>
      <p:cxnSp>
        <p:nvCxnSpPr>
          <p:cNvPr id="251" name="Google Shape;251;p23"/>
          <p:cNvCxnSpPr>
            <a:stCxn id="246" idx="2"/>
            <a:endCxn id="241" idx="6"/>
          </p:cNvCxnSpPr>
          <p:nvPr/>
        </p:nvCxnSpPr>
        <p:spPr>
          <a:xfrm rot="10800000">
            <a:off x="3418500" y="2435950"/>
            <a:ext cx="602400" cy="0"/>
          </a:xfrm>
          <a:prstGeom prst="straightConnector1">
            <a:avLst/>
          </a:prstGeom>
          <a:noFill/>
          <a:ln w="28575" cap="flat" cmpd="sng">
            <a:solidFill>
              <a:schemeClr val="dk2"/>
            </a:solidFill>
            <a:prstDash val="solid"/>
            <a:round/>
            <a:headEnd type="none" w="med" len="med"/>
            <a:tailEnd type="triangle" w="med" len="med"/>
          </a:ln>
        </p:spPr>
      </p:cxnSp>
      <p:cxnSp>
        <p:nvCxnSpPr>
          <p:cNvPr id="252" name="Google Shape;252;p23"/>
          <p:cNvCxnSpPr>
            <a:stCxn id="249" idx="1"/>
            <a:endCxn id="241" idx="5"/>
          </p:cNvCxnSpPr>
          <p:nvPr/>
        </p:nvCxnSpPr>
        <p:spPr>
          <a:xfrm rot="10800000">
            <a:off x="3333749" y="2638420"/>
            <a:ext cx="771900" cy="1097400"/>
          </a:xfrm>
          <a:prstGeom prst="straightConnector1">
            <a:avLst/>
          </a:prstGeom>
          <a:noFill/>
          <a:ln w="28575" cap="flat" cmpd="sng">
            <a:solidFill>
              <a:schemeClr val="dk2"/>
            </a:solidFill>
            <a:prstDash val="solid"/>
            <a:round/>
            <a:headEnd type="none" w="med" len="med"/>
            <a:tailEnd type="triangle" w="med" len="med"/>
          </a:ln>
        </p:spPr>
      </p:cxnSp>
      <p:sp>
        <p:nvSpPr>
          <p:cNvPr id="253" name="Google Shape;253;p23"/>
          <p:cNvSpPr txBox="1"/>
          <p:nvPr/>
        </p:nvSpPr>
        <p:spPr>
          <a:xfrm>
            <a:off x="5979550" y="2228200"/>
            <a:ext cx="990000" cy="415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sz="1500" b="1" i="1"/>
              <a:t>main</a:t>
            </a:r>
            <a:endParaRPr sz="1500" b="1" i="1"/>
          </a:p>
        </p:txBody>
      </p:sp>
      <p:grpSp>
        <p:nvGrpSpPr>
          <p:cNvPr id="254" name="Google Shape;254;p23"/>
          <p:cNvGrpSpPr/>
          <p:nvPr/>
        </p:nvGrpSpPr>
        <p:grpSpPr>
          <a:xfrm>
            <a:off x="5202000" y="2149600"/>
            <a:ext cx="578700" cy="972900"/>
            <a:chOff x="624550" y="2158425"/>
            <a:chExt cx="578700" cy="972900"/>
          </a:xfrm>
        </p:grpSpPr>
        <p:sp>
          <p:nvSpPr>
            <p:cNvPr id="255" name="Google Shape;255;p23"/>
            <p:cNvSpPr/>
            <p:nvPr/>
          </p:nvSpPr>
          <p:spPr>
            <a:xfrm>
              <a:off x="624550" y="2158425"/>
              <a:ext cx="578700" cy="572700"/>
            </a:xfrm>
            <a:prstGeom prst="ellipse">
              <a:avLst/>
            </a:prstGeom>
            <a:solidFill>
              <a:srgbClr val="6AA84F"/>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#6</a:t>
              </a:r>
              <a:endParaRPr b="1"/>
            </a:p>
          </p:txBody>
        </p:sp>
      </p:grpSp>
      <p:cxnSp>
        <p:nvCxnSpPr>
          <p:cNvPr id="257" name="Google Shape;257;p23"/>
          <p:cNvCxnSpPr>
            <a:stCxn id="255" idx="2"/>
            <a:endCxn id="246" idx="6"/>
          </p:cNvCxnSpPr>
          <p:nvPr/>
        </p:nvCxnSpPr>
        <p:spPr>
          <a:xfrm rot="10800000">
            <a:off x="4599600" y="2435950"/>
            <a:ext cx="602400" cy="0"/>
          </a:xfrm>
          <a:prstGeom prst="straightConnector1">
            <a:avLst/>
          </a:prstGeom>
          <a:noFill/>
          <a:ln w="28575" cap="flat" cmpd="sng">
            <a:solidFill>
              <a:schemeClr val="dk2"/>
            </a:solidFill>
            <a:prstDash val="solid"/>
            <a:round/>
            <a:headEnd type="none" w="med" len="med"/>
            <a:tailEnd type="triangle" w="med" len="med"/>
          </a:ln>
        </p:spPr>
      </p:cxnSp>
      <p:cxnSp>
        <p:nvCxnSpPr>
          <p:cNvPr id="258" name="Google Shape;258;p23"/>
          <p:cNvCxnSpPr>
            <a:endCxn id="249" idx="7"/>
          </p:cNvCxnSpPr>
          <p:nvPr/>
        </p:nvCxnSpPr>
        <p:spPr>
          <a:xfrm flipH="1">
            <a:off x="4514851" y="2638420"/>
            <a:ext cx="771900" cy="1097400"/>
          </a:xfrm>
          <a:prstGeom prst="straightConnector1">
            <a:avLst/>
          </a:prstGeom>
          <a:noFill/>
          <a:ln w="28575" cap="flat" cmpd="sng">
            <a:solidFill>
              <a:schemeClr val="dk2"/>
            </a:solidFill>
            <a:prstDash val="solid"/>
            <a:round/>
            <a:headEnd type="none" w="med" len="med"/>
            <a:tailEnd type="triangle" w="med" len="med"/>
          </a:ln>
        </p:spPr>
      </p:cxnSp>
      <p:sp>
        <p:nvSpPr>
          <p:cNvPr id="259" name="Google Shape;259;p23"/>
          <p:cNvSpPr txBox="1"/>
          <p:nvPr/>
        </p:nvSpPr>
        <p:spPr>
          <a:xfrm>
            <a:off x="349025" y="1579775"/>
            <a:ext cx="1965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i="1"/>
              <a:t>INSIDE REPO:</a:t>
            </a:r>
            <a:endParaRPr sz="1500" i="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4"/>
          <p:cNvSpPr txBox="1">
            <a:spLocks noGrp="1"/>
          </p:cNvSpPr>
          <p:nvPr>
            <p:ph type="title"/>
          </p:nvPr>
        </p:nvSpPr>
        <p:spPr>
          <a:xfrm>
            <a:off x="311700" y="445025"/>
            <a:ext cx="8707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Commit history - branch names refer to most recent commit</a:t>
            </a:r>
            <a:endParaRPr/>
          </a:p>
        </p:txBody>
      </p:sp>
      <p:sp>
        <p:nvSpPr>
          <p:cNvPr id="265" name="Google Shape;265;p24"/>
          <p:cNvSpPr txBox="1"/>
          <p:nvPr/>
        </p:nvSpPr>
        <p:spPr>
          <a:xfrm>
            <a:off x="1579800" y="3187125"/>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66" name="Google Shape;266;p24"/>
          <p:cNvSpPr txBox="1"/>
          <p:nvPr/>
        </p:nvSpPr>
        <p:spPr>
          <a:xfrm>
            <a:off x="1267500" y="3269800"/>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pSp>
        <p:nvGrpSpPr>
          <p:cNvPr id="267" name="Google Shape;267;p24"/>
          <p:cNvGrpSpPr/>
          <p:nvPr/>
        </p:nvGrpSpPr>
        <p:grpSpPr>
          <a:xfrm>
            <a:off x="477600" y="2149600"/>
            <a:ext cx="578700" cy="972900"/>
            <a:chOff x="624550" y="2158425"/>
            <a:chExt cx="578700" cy="972900"/>
          </a:xfrm>
        </p:grpSpPr>
        <p:sp>
          <p:nvSpPr>
            <p:cNvPr id="268" name="Google Shape;268;p24"/>
            <p:cNvSpPr/>
            <p:nvPr/>
          </p:nvSpPr>
          <p:spPr>
            <a:xfrm>
              <a:off x="624550" y="2158425"/>
              <a:ext cx="578700" cy="572700"/>
            </a:xfrm>
            <a:prstGeom prst="ellipse">
              <a:avLst/>
            </a:prstGeom>
            <a:solidFill>
              <a:schemeClr val="lt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#1</a:t>
              </a:r>
              <a:endParaRPr b="1"/>
            </a:p>
          </p:txBody>
        </p:sp>
      </p:grpSp>
      <p:grpSp>
        <p:nvGrpSpPr>
          <p:cNvPr id="270" name="Google Shape;270;p24"/>
          <p:cNvGrpSpPr/>
          <p:nvPr/>
        </p:nvGrpSpPr>
        <p:grpSpPr>
          <a:xfrm>
            <a:off x="1658700" y="2149600"/>
            <a:ext cx="578700" cy="972900"/>
            <a:chOff x="624550" y="2158425"/>
            <a:chExt cx="578700" cy="972900"/>
          </a:xfrm>
        </p:grpSpPr>
        <p:sp>
          <p:nvSpPr>
            <p:cNvPr id="271" name="Google Shape;271;p24"/>
            <p:cNvSpPr/>
            <p:nvPr/>
          </p:nvSpPr>
          <p:spPr>
            <a:xfrm>
              <a:off x="624550" y="2158425"/>
              <a:ext cx="578700" cy="572700"/>
            </a:xfrm>
            <a:prstGeom prst="ellipse">
              <a:avLst/>
            </a:prstGeom>
            <a:solidFill>
              <a:srgbClr val="00FFFF"/>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4"/>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#2</a:t>
              </a:r>
              <a:endParaRPr b="1"/>
            </a:p>
          </p:txBody>
        </p:sp>
      </p:grpSp>
      <p:grpSp>
        <p:nvGrpSpPr>
          <p:cNvPr id="273" name="Google Shape;273;p24"/>
          <p:cNvGrpSpPr/>
          <p:nvPr/>
        </p:nvGrpSpPr>
        <p:grpSpPr>
          <a:xfrm>
            <a:off x="2839800" y="2149600"/>
            <a:ext cx="578700" cy="972900"/>
            <a:chOff x="624550" y="2158425"/>
            <a:chExt cx="578700" cy="972900"/>
          </a:xfrm>
        </p:grpSpPr>
        <p:sp>
          <p:nvSpPr>
            <p:cNvPr id="274" name="Google Shape;274;p24"/>
            <p:cNvSpPr/>
            <p:nvPr/>
          </p:nvSpPr>
          <p:spPr>
            <a:xfrm>
              <a:off x="624550" y="2158425"/>
              <a:ext cx="578700" cy="572700"/>
            </a:xfrm>
            <a:prstGeom prst="ellipse">
              <a:avLst/>
            </a:prstGeom>
            <a:solidFill>
              <a:srgbClr val="6D9EEB"/>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4"/>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#3</a:t>
              </a:r>
              <a:endParaRPr b="1"/>
            </a:p>
          </p:txBody>
        </p:sp>
      </p:grpSp>
      <p:cxnSp>
        <p:nvCxnSpPr>
          <p:cNvPr id="276" name="Google Shape;276;p24"/>
          <p:cNvCxnSpPr>
            <a:stCxn id="271" idx="2"/>
            <a:endCxn id="268" idx="6"/>
          </p:cNvCxnSpPr>
          <p:nvPr/>
        </p:nvCxnSpPr>
        <p:spPr>
          <a:xfrm rot="10800000">
            <a:off x="1056300" y="2435950"/>
            <a:ext cx="602400" cy="0"/>
          </a:xfrm>
          <a:prstGeom prst="straightConnector1">
            <a:avLst/>
          </a:prstGeom>
          <a:noFill/>
          <a:ln w="28575" cap="flat" cmpd="sng">
            <a:solidFill>
              <a:schemeClr val="dk2"/>
            </a:solidFill>
            <a:prstDash val="solid"/>
            <a:round/>
            <a:headEnd type="none" w="med" len="med"/>
            <a:tailEnd type="triangle" w="med" len="med"/>
          </a:ln>
        </p:spPr>
      </p:cxnSp>
      <p:cxnSp>
        <p:nvCxnSpPr>
          <p:cNvPr id="277" name="Google Shape;277;p24"/>
          <p:cNvCxnSpPr>
            <a:stCxn id="274" idx="2"/>
            <a:endCxn id="271" idx="6"/>
          </p:cNvCxnSpPr>
          <p:nvPr/>
        </p:nvCxnSpPr>
        <p:spPr>
          <a:xfrm rot="10800000">
            <a:off x="2237400" y="2435950"/>
            <a:ext cx="602400" cy="0"/>
          </a:xfrm>
          <a:prstGeom prst="straightConnector1">
            <a:avLst/>
          </a:prstGeom>
          <a:noFill/>
          <a:ln w="28575" cap="flat" cmpd="sng">
            <a:solidFill>
              <a:schemeClr val="dk2"/>
            </a:solidFill>
            <a:prstDash val="solid"/>
            <a:round/>
            <a:headEnd type="none" w="med" len="med"/>
            <a:tailEnd type="triangle" w="med" len="med"/>
          </a:ln>
        </p:spPr>
      </p:cxnSp>
      <p:grpSp>
        <p:nvGrpSpPr>
          <p:cNvPr id="278" name="Google Shape;278;p24"/>
          <p:cNvGrpSpPr/>
          <p:nvPr/>
        </p:nvGrpSpPr>
        <p:grpSpPr>
          <a:xfrm>
            <a:off x="4020900" y="2149600"/>
            <a:ext cx="578700" cy="972900"/>
            <a:chOff x="624550" y="2158425"/>
            <a:chExt cx="578700" cy="972900"/>
          </a:xfrm>
        </p:grpSpPr>
        <p:sp>
          <p:nvSpPr>
            <p:cNvPr id="279" name="Google Shape;279;p24"/>
            <p:cNvSpPr/>
            <p:nvPr/>
          </p:nvSpPr>
          <p:spPr>
            <a:xfrm>
              <a:off x="624550" y="2158425"/>
              <a:ext cx="578700" cy="572700"/>
            </a:xfrm>
            <a:prstGeom prst="ellipse">
              <a:avLst/>
            </a:prstGeom>
            <a:solidFill>
              <a:srgbClr val="0000FF"/>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4"/>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#4</a:t>
              </a:r>
              <a:endParaRPr b="1"/>
            </a:p>
          </p:txBody>
        </p:sp>
      </p:grpSp>
      <p:grpSp>
        <p:nvGrpSpPr>
          <p:cNvPr id="281" name="Google Shape;281;p24"/>
          <p:cNvGrpSpPr/>
          <p:nvPr/>
        </p:nvGrpSpPr>
        <p:grpSpPr>
          <a:xfrm>
            <a:off x="4020900" y="3651950"/>
            <a:ext cx="578700" cy="972900"/>
            <a:chOff x="624550" y="2158425"/>
            <a:chExt cx="578700" cy="972900"/>
          </a:xfrm>
        </p:grpSpPr>
        <p:sp>
          <p:nvSpPr>
            <p:cNvPr id="282" name="Google Shape;282;p24"/>
            <p:cNvSpPr/>
            <p:nvPr/>
          </p:nvSpPr>
          <p:spPr>
            <a:xfrm>
              <a:off x="624550" y="2158425"/>
              <a:ext cx="578700" cy="572700"/>
            </a:xfrm>
            <a:prstGeom prst="ellipse">
              <a:avLst/>
            </a:prstGeom>
            <a:solidFill>
              <a:srgbClr val="FFD966"/>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4"/>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#5</a:t>
              </a:r>
              <a:endParaRPr b="1"/>
            </a:p>
          </p:txBody>
        </p:sp>
      </p:grpSp>
      <p:cxnSp>
        <p:nvCxnSpPr>
          <p:cNvPr id="284" name="Google Shape;284;p24"/>
          <p:cNvCxnSpPr>
            <a:stCxn id="279" idx="2"/>
            <a:endCxn id="274" idx="6"/>
          </p:cNvCxnSpPr>
          <p:nvPr/>
        </p:nvCxnSpPr>
        <p:spPr>
          <a:xfrm rot="10800000">
            <a:off x="3418500" y="2435950"/>
            <a:ext cx="602400" cy="0"/>
          </a:xfrm>
          <a:prstGeom prst="straightConnector1">
            <a:avLst/>
          </a:prstGeom>
          <a:noFill/>
          <a:ln w="28575" cap="flat" cmpd="sng">
            <a:solidFill>
              <a:schemeClr val="dk2"/>
            </a:solidFill>
            <a:prstDash val="solid"/>
            <a:round/>
            <a:headEnd type="none" w="med" len="med"/>
            <a:tailEnd type="triangle" w="med" len="med"/>
          </a:ln>
        </p:spPr>
      </p:cxnSp>
      <p:cxnSp>
        <p:nvCxnSpPr>
          <p:cNvPr id="285" name="Google Shape;285;p24"/>
          <p:cNvCxnSpPr>
            <a:stCxn id="282" idx="1"/>
            <a:endCxn id="274" idx="5"/>
          </p:cNvCxnSpPr>
          <p:nvPr/>
        </p:nvCxnSpPr>
        <p:spPr>
          <a:xfrm rot="10800000">
            <a:off x="3333749" y="2638420"/>
            <a:ext cx="771900" cy="1097400"/>
          </a:xfrm>
          <a:prstGeom prst="straightConnector1">
            <a:avLst/>
          </a:prstGeom>
          <a:noFill/>
          <a:ln w="28575" cap="flat" cmpd="sng">
            <a:solidFill>
              <a:schemeClr val="dk2"/>
            </a:solidFill>
            <a:prstDash val="solid"/>
            <a:round/>
            <a:headEnd type="none" w="med" len="med"/>
            <a:tailEnd type="triangle" w="med" len="med"/>
          </a:ln>
        </p:spPr>
      </p:cxnSp>
      <p:sp>
        <p:nvSpPr>
          <p:cNvPr id="286" name="Google Shape;286;p24"/>
          <p:cNvSpPr txBox="1"/>
          <p:nvPr/>
        </p:nvSpPr>
        <p:spPr>
          <a:xfrm>
            <a:off x="7118450" y="2228200"/>
            <a:ext cx="990000" cy="415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sz="1500" b="1" i="1"/>
              <a:t>main</a:t>
            </a:r>
            <a:endParaRPr sz="1500" b="1" i="1"/>
          </a:p>
        </p:txBody>
      </p:sp>
      <p:grpSp>
        <p:nvGrpSpPr>
          <p:cNvPr id="287" name="Google Shape;287;p24"/>
          <p:cNvGrpSpPr/>
          <p:nvPr/>
        </p:nvGrpSpPr>
        <p:grpSpPr>
          <a:xfrm>
            <a:off x="5202000" y="2149600"/>
            <a:ext cx="578700" cy="972900"/>
            <a:chOff x="624550" y="2158425"/>
            <a:chExt cx="578700" cy="972900"/>
          </a:xfrm>
        </p:grpSpPr>
        <p:sp>
          <p:nvSpPr>
            <p:cNvPr id="288" name="Google Shape;288;p24"/>
            <p:cNvSpPr/>
            <p:nvPr/>
          </p:nvSpPr>
          <p:spPr>
            <a:xfrm>
              <a:off x="624550" y="2158425"/>
              <a:ext cx="578700" cy="572700"/>
            </a:xfrm>
            <a:prstGeom prst="ellipse">
              <a:avLst/>
            </a:prstGeom>
            <a:solidFill>
              <a:srgbClr val="6AA84F"/>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4"/>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#6</a:t>
              </a:r>
              <a:endParaRPr b="1"/>
            </a:p>
          </p:txBody>
        </p:sp>
      </p:grpSp>
      <p:cxnSp>
        <p:nvCxnSpPr>
          <p:cNvPr id="290" name="Google Shape;290;p24"/>
          <p:cNvCxnSpPr>
            <a:stCxn id="288" idx="2"/>
            <a:endCxn id="279" idx="6"/>
          </p:cNvCxnSpPr>
          <p:nvPr/>
        </p:nvCxnSpPr>
        <p:spPr>
          <a:xfrm rot="10800000">
            <a:off x="4599600" y="2435950"/>
            <a:ext cx="602400" cy="0"/>
          </a:xfrm>
          <a:prstGeom prst="straightConnector1">
            <a:avLst/>
          </a:prstGeom>
          <a:noFill/>
          <a:ln w="28575" cap="flat" cmpd="sng">
            <a:solidFill>
              <a:schemeClr val="dk2"/>
            </a:solidFill>
            <a:prstDash val="solid"/>
            <a:round/>
            <a:headEnd type="none" w="med" len="med"/>
            <a:tailEnd type="triangle" w="med" len="med"/>
          </a:ln>
        </p:spPr>
      </p:cxnSp>
      <p:cxnSp>
        <p:nvCxnSpPr>
          <p:cNvPr id="291" name="Google Shape;291;p24"/>
          <p:cNvCxnSpPr>
            <a:endCxn id="282" idx="7"/>
          </p:cNvCxnSpPr>
          <p:nvPr/>
        </p:nvCxnSpPr>
        <p:spPr>
          <a:xfrm flipH="1">
            <a:off x="4514851" y="2638420"/>
            <a:ext cx="771900" cy="1097400"/>
          </a:xfrm>
          <a:prstGeom prst="straightConnector1">
            <a:avLst/>
          </a:prstGeom>
          <a:noFill/>
          <a:ln w="28575" cap="flat" cmpd="sng">
            <a:solidFill>
              <a:schemeClr val="dk2"/>
            </a:solidFill>
            <a:prstDash val="solid"/>
            <a:round/>
            <a:headEnd type="none" w="med" len="med"/>
            <a:tailEnd type="triangle" w="med" len="med"/>
          </a:ln>
        </p:spPr>
      </p:cxnSp>
      <p:sp>
        <p:nvSpPr>
          <p:cNvPr id="292" name="Google Shape;292;p24"/>
          <p:cNvSpPr txBox="1"/>
          <p:nvPr/>
        </p:nvSpPr>
        <p:spPr>
          <a:xfrm>
            <a:off x="349025" y="1579775"/>
            <a:ext cx="1965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i="1"/>
              <a:t>INSIDE REPO:</a:t>
            </a:r>
            <a:endParaRPr sz="1500" i="1"/>
          </a:p>
        </p:txBody>
      </p:sp>
      <p:grpSp>
        <p:nvGrpSpPr>
          <p:cNvPr id="293" name="Google Shape;293;p24"/>
          <p:cNvGrpSpPr/>
          <p:nvPr/>
        </p:nvGrpSpPr>
        <p:grpSpPr>
          <a:xfrm>
            <a:off x="6383100" y="2149600"/>
            <a:ext cx="578700" cy="972900"/>
            <a:chOff x="624550" y="2158425"/>
            <a:chExt cx="578700" cy="972900"/>
          </a:xfrm>
        </p:grpSpPr>
        <p:sp>
          <p:nvSpPr>
            <p:cNvPr id="294" name="Google Shape;294;p24"/>
            <p:cNvSpPr/>
            <p:nvPr/>
          </p:nvSpPr>
          <p:spPr>
            <a:xfrm>
              <a:off x="624550" y="2158425"/>
              <a:ext cx="578700" cy="572700"/>
            </a:xfrm>
            <a:prstGeom prst="ellipse">
              <a:avLst/>
            </a:prstGeom>
            <a:solidFill>
              <a:srgbClr val="00FF00"/>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4"/>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#7</a:t>
              </a:r>
              <a:endParaRPr b="1"/>
            </a:p>
          </p:txBody>
        </p:sp>
      </p:grpSp>
      <p:cxnSp>
        <p:nvCxnSpPr>
          <p:cNvPr id="296" name="Google Shape;296;p24"/>
          <p:cNvCxnSpPr>
            <a:stCxn id="294" idx="2"/>
            <a:endCxn id="288" idx="6"/>
          </p:cNvCxnSpPr>
          <p:nvPr/>
        </p:nvCxnSpPr>
        <p:spPr>
          <a:xfrm rot="10800000">
            <a:off x="5780700" y="2435950"/>
            <a:ext cx="602400" cy="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5"/>
          <p:cNvSpPr txBox="1">
            <a:spLocks noGrp="1"/>
          </p:cNvSpPr>
          <p:nvPr>
            <p:ph type="title"/>
          </p:nvPr>
        </p:nvSpPr>
        <p:spPr>
          <a:xfrm>
            <a:off x="311700" y="445025"/>
            <a:ext cx="8707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Commit history - HEAD is the current state of the repo</a:t>
            </a:r>
            <a:endParaRPr/>
          </a:p>
        </p:txBody>
      </p:sp>
      <p:sp>
        <p:nvSpPr>
          <p:cNvPr id="302" name="Google Shape;302;p25"/>
          <p:cNvSpPr txBox="1"/>
          <p:nvPr/>
        </p:nvSpPr>
        <p:spPr>
          <a:xfrm>
            <a:off x="1579800" y="3187125"/>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03" name="Google Shape;303;p25"/>
          <p:cNvSpPr txBox="1"/>
          <p:nvPr/>
        </p:nvSpPr>
        <p:spPr>
          <a:xfrm>
            <a:off x="1267500" y="3269800"/>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pSp>
        <p:nvGrpSpPr>
          <p:cNvPr id="304" name="Google Shape;304;p25"/>
          <p:cNvGrpSpPr/>
          <p:nvPr/>
        </p:nvGrpSpPr>
        <p:grpSpPr>
          <a:xfrm>
            <a:off x="477600" y="2149600"/>
            <a:ext cx="578700" cy="972900"/>
            <a:chOff x="624550" y="2158425"/>
            <a:chExt cx="578700" cy="972900"/>
          </a:xfrm>
        </p:grpSpPr>
        <p:sp>
          <p:nvSpPr>
            <p:cNvPr id="305" name="Google Shape;305;p25"/>
            <p:cNvSpPr/>
            <p:nvPr/>
          </p:nvSpPr>
          <p:spPr>
            <a:xfrm>
              <a:off x="624550" y="2158425"/>
              <a:ext cx="578700" cy="572700"/>
            </a:xfrm>
            <a:prstGeom prst="ellipse">
              <a:avLst/>
            </a:prstGeom>
            <a:solidFill>
              <a:schemeClr val="lt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5"/>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#1</a:t>
              </a:r>
              <a:endParaRPr b="1"/>
            </a:p>
          </p:txBody>
        </p:sp>
      </p:grpSp>
      <p:grpSp>
        <p:nvGrpSpPr>
          <p:cNvPr id="307" name="Google Shape;307;p25"/>
          <p:cNvGrpSpPr/>
          <p:nvPr/>
        </p:nvGrpSpPr>
        <p:grpSpPr>
          <a:xfrm>
            <a:off x="1658700" y="2149600"/>
            <a:ext cx="578700" cy="972900"/>
            <a:chOff x="624550" y="2158425"/>
            <a:chExt cx="578700" cy="972900"/>
          </a:xfrm>
        </p:grpSpPr>
        <p:sp>
          <p:nvSpPr>
            <p:cNvPr id="308" name="Google Shape;308;p25"/>
            <p:cNvSpPr/>
            <p:nvPr/>
          </p:nvSpPr>
          <p:spPr>
            <a:xfrm>
              <a:off x="624550" y="2158425"/>
              <a:ext cx="578700" cy="572700"/>
            </a:xfrm>
            <a:prstGeom prst="ellipse">
              <a:avLst/>
            </a:prstGeom>
            <a:solidFill>
              <a:srgbClr val="00FFFF"/>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5"/>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#2</a:t>
              </a:r>
              <a:endParaRPr b="1"/>
            </a:p>
          </p:txBody>
        </p:sp>
      </p:grpSp>
      <p:grpSp>
        <p:nvGrpSpPr>
          <p:cNvPr id="310" name="Google Shape;310;p25"/>
          <p:cNvGrpSpPr/>
          <p:nvPr/>
        </p:nvGrpSpPr>
        <p:grpSpPr>
          <a:xfrm>
            <a:off x="2839800" y="2149600"/>
            <a:ext cx="578700" cy="972900"/>
            <a:chOff x="624550" y="2158425"/>
            <a:chExt cx="578700" cy="972900"/>
          </a:xfrm>
        </p:grpSpPr>
        <p:sp>
          <p:nvSpPr>
            <p:cNvPr id="311" name="Google Shape;311;p25"/>
            <p:cNvSpPr/>
            <p:nvPr/>
          </p:nvSpPr>
          <p:spPr>
            <a:xfrm>
              <a:off x="624550" y="2158425"/>
              <a:ext cx="578700" cy="572700"/>
            </a:xfrm>
            <a:prstGeom prst="ellipse">
              <a:avLst/>
            </a:prstGeom>
            <a:solidFill>
              <a:srgbClr val="6D9EEB"/>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5"/>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#3</a:t>
              </a:r>
              <a:endParaRPr b="1"/>
            </a:p>
          </p:txBody>
        </p:sp>
      </p:grpSp>
      <p:cxnSp>
        <p:nvCxnSpPr>
          <p:cNvPr id="313" name="Google Shape;313;p25"/>
          <p:cNvCxnSpPr>
            <a:stCxn id="308" idx="2"/>
            <a:endCxn id="305" idx="6"/>
          </p:cNvCxnSpPr>
          <p:nvPr/>
        </p:nvCxnSpPr>
        <p:spPr>
          <a:xfrm rot="10800000">
            <a:off x="1056300" y="2435950"/>
            <a:ext cx="602400" cy="0"/>
          </a:xfrm>
          <a:prstGeom prst="straightConnector1">
            <a:avLst/>
          </a:prstGeom>
          <a:noFill/>
          <a:ln w="28575" cap="flat" cmpd="sng">
            <a:solidFill>
              <a:schemeClr val="dk2"/>
            </a:solidFill>
            <a:prstDash val="solid"/>
            <a:round/>
            <a:headEnd type="none" w="med" len="med"/>
            <a:tailEnd type="triangle" w="med" len="med"/>
          </a:ln>
        </p:spPr>
      </p:cxnSp>
      <p:cxnSp>
        <p:nvCxnSpPr>
          <p:cNvPr id="314" name="Google Shape;314;p25"/>
          <p:cNvCxnSpPr>
            <a:stCxn id="311" idx="2"/>
            <a:endCxn id="308" idx="6"/>
          </p:cNvCxnSpPr>
          <p:nvPr/>
        </p:nvCxnSpPr>
        <p:spPr>
          <a:xfrm rot="10800000">
            <a:off x="2237400" y="2435950"/>
            <a:ext cx="602400" cy="0"/>
          </a:xfrm>
          <a:prstGeom prst="straightConnector1">
            <a:avLst/>
          </a:prstGeom>
          <a:noFill/>
          <a:ln w="28575" cap="flat" cmpd="sng">
            <a:solidFill>
              <a:schemeClr val="dk2"/>
            </a:solidFill>
            <a:prstDash val="solid"/>
            <a:round/>
            <a:headEnd type="none" w="med" len="med"/>
            <a:tailEnd type="triangle" w="med" len="med"/>
          </a:ln>
        </p:spPr>
      </p:cxnSp>
      <p:grpSp>
        <p:nvGrpSpPr>
          <p:cNvPr id="315" name="Google Shape;315;p25"/>
          <p:cNvGrpSpPr/>
          <p:nvPr/>
        </p:nvGrpSpPr>
        <p:grpSpPr>
          <a:xfrm>
            <a:off x="4020900" y="2149600"/>
            <a:ext cx="578700" cy="972900"/>
            <a:chOff x="624550" y="2158425"/>
            <a:chExt cx="578700" cy="972900"/>
          </a:xfrm>
        </p:grpSpPr>
        <p:sp>
          <p:nvSpPr>
            <p:cNvPr id="316" name="Google Shape;316;p25"/>
            <p:cNvSpPr/>
            <p:nvPr/>
          </p:nvSpPr>
          <p:spPr>
            <a:xfrm>
              <a:off x="624550" y="2158425"/>
              <a:ext cx="578700" cy="572700"/>
            </a:xfrm>
            <a:prstGeom prst="ellipse">
              <a:avLst/>
            </a:prstGeom>
            <a:solidFill>
              <a:srgbClr val="0000FF"/>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5"/>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#4</a:t>
              </a:r>
              <a:endParaRPr b="1"/>
            </a:p>
          </p:txBody>
        </p:sp>
      </p:grpSp>
      <p:grpSp>
        <p:nvGrpSpPr>
          <p:cNvPr id="318" name="Google Shape;318;p25"/>
          <p:cNvGrpSpPr/>
          <p:nvPr/>
        </p:nvGrpSpPr>
        <p:grpSpPr>
          <a:xfrm>
            <a:off x="4020900" y="3651950"/>
            <a:ext cx="578700" cy="972900"/>
            <a:chOff x="624550" y="2158425"/>
            <a:chExt cx="578700" cy="972900"/>
          </a:xfrm>
        </p:grpSpPr>
        <p:sp>
          <p:nvSpPr>
            <p:cNvPr id="319" name="Google Shape;319;p25"/>
            <p:cNvSpPr/>
            <p:nvPr/>
          </p:nvSpPr>
          <p:spPr>
            <a:xfrm>
              <a:off x="624550" y="2158425"/>
              <a:ext cx="578700" cy="572700"/>
            </a:xfrm>
            <a:prstGeom prst="ellipse">
              <a:avLst/>
            </a:prstGeom>
            <a:solidFill>
              <a:srgbClr val="FFD966"/>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5"/>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#5</a:t>
              </a:r>
              <a:endParaRPr b="1"/>
            </a:p>
          </p:txBody>
        </p:sp>
      </p:grpSp>
      <p:cxnSp>
        <p:nvCxnSpPr>
          <p:cNvPr id="321" name="Google Shape;321;p25"/>
          <p:cNvCxnSpPr>
            <a:stCxn id="316" idx="2"/>
            <a:endCxn id="311" idx="6"/>
          </p:cNvCxnSpPr>
          <p:nvPr/>
        </p:nvCxnSpPr>
        <p:spPr>
          <a:xfrm rot="10800000">
            <a:off x="3418500" y="2435950"/>
            <a:ext cx="602400" cy="0"/>
          </a:xfrm>
          <a:prstGeom prst="straightConnector1">
            <a:avLst/>
          </a:prstGeom>
          <a:noFill/>
          <a:ln w="28575" cap="flat" cmpd="sng">
            <a:solidFill>
              <a:schemeClr val="dk2"/>
            </a:solidFill>
            <a:prstDash val="solid"/>
            <a:round/>
            <a:headEnd type="none" w="med" len="med"/>
            <a:tailEnd type="triangle" w="med" len="med"/>
          </a:ln>
        </p:spPr>
      </p:cxnSp>
      <p:cxnSp>
        <p:nvCxnSpPr>
          <p:cNvPr id="322" name="Google Shape;322;p25"/>
          <p:cNvCxnSpPr>
            <a:stCxn id="319" idx="1"/>
            <a:endCxn id="311" idx="5"/>
          </p:cNvCxnSpPr>
          <p:nvPr/>
        </p:nvCxnSpPr>
        <p:spPr>
          <a:xfrm rot="10800000">
            <a:off x="3333749" y="2638420"/>
            <a:ext cx="771900" cy="1097400"/>
          </a:xfrm>
          <a:prstGeom prst="straightConnector1">
            <a:avLst/>
          </a:prstGeom>
          <a:noFill/>
          <a:ln w="28575" cap="flat" cmpd="sng">
            <a:solidFill>
              <a:schemeClr val="dk2"/>
            </a:solidFill>
            <a:prstDash val="solid"/>
            <a:round/>
            <a:headEnd type="none" w="med" len="med"/>
            <a:tailEnd type="triangle" w="med" len="med"/>
          </a:ln>
        </p:spPr>
      </p:cxnSp>
      <p:sp>
        <p:nvSpPr>
          <p:cNvPr id="323" name="Google Shape;323;p25"/>
          <p:cNvSpPr txBox="1"/>
          <p:nvPr/>
        </p:nvSpPr>
        <p:spPr>
          <a:xfrm>
            <a:off x="7118450" y="2228200"/>
            <a:ext cx="990000" cy="415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sz="1500" b="1" i="1"/>
              <a:t>main</a:t>
            </a:r>
            <a:endParaRPr sz="1500" b="1" i="1"/>
          </a:p>
        </p:txBody>
      </p:sp>
      <p:grpSp>
        <p:nvGrpSpPr>
          <p:cNvPr id="324" name="Google Shape;324;p25"/>
          <p:cNvGrpSpPr/>
          <p:nvPr/>
        </p:nvGrpSpPr>
        <p:grpSpPr>
          <a:xfrm>
            <a:off x="5202000" y="2149600"/>
            <a:ext cx="578700" cy="972900"/>
            <a:chOff x="624550" y="2158425"/>
            <a:chExt cx="578700" cy="972900"/>
          </a:xfrm>
        </p:grpSpPr>
        <p:sp>
          <p:nvSpPr>
            <p:cNvPr id="325" name="Google Shape;325;p25"/>
            <p:cNvSpPr/>
            <p:nvPr/>
          </p:nvSpPr>
          <p:spPr>
            <a:xfrm>
              <a:off x="624550" y="2158425"/>
              <a:ext cx="578700" cy="572700"/>
            </a:xfrm>
            <a:prstGeom prst="ellipse">
              <a:avLst/>
            </a:prstGeom>
            <a:solidFill>
              <a:srgbClr val="6AA84F"/>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5"/>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#6</a:t>
              </a:r>
              <a:endParaRPr b="1"/>
            </a:p>
          </p:txBody>
        </p:sp>
      </p:grpSp>
      <p:cxnSp>
        <p:nvCxnSpPr>
          <p:cNvPr id="327" name="Google Shape;327;p25"/>
          <p:cNvCxnSpPr>
            <a:stCxn id="325" idx="2"/>
            <a:endCxn id="316" idx="6"/>
          </p:cNvCxnSpPr>
          <p:nvPr/>
        </p:nvCxnSpPr>
        <p:spPr>
          <a:xfrm rot="10800000">
            <a:off x="4599600" y="2435950"/>
            <a:ext cx="602400" cy="0"/>
          </a:xfrm>
          <a:prstGeom prst="straightConnector1">
            <a:avLst/>
          </a:prstGeom>
          <a:noFill/>
          <a:ln w="28575" cap="flat" cmpd="sng">
            <a:solidFill>
              <a:schemeClr val="dk2"/>
            </a:solidFill>
            <a:prstDash val="solid"/>
            <a:round/>
            <a:headEnd type="none" w="med" len="med"/>
            <a:tailEnd type="triangle" w="med" len="med"/>
          </a:ln>
        </p:spPr>
      </p:cxnSp>
      <p:cxnSp>
        <p:nvCxnSpPr>
          <p:cNvPr id="328" name="Google Shape;328;p25"/>
          <p:cNvCxnSpPr>
            <a:endCxn id="319" idx="7"/>
          </p:cNvCxnSpPr>
          <p:nvPr/>
        </p:nvCxnSpPr>
        <p:spPr>
          <a:xfrm flipH="1">
            <a:off x="4514851" y="2638420"/>
            <a:ext cx="771900" cy="1097400"/>
          </a:xfrm>
          <a:prstGeom prst="straightConnector1">
            <a:avLst/>
          </a:prstGeom>
          <a:noFill/>
          <a:ln w="28575" cap="flat" cmpd="sng">
            <a:solidFill>
              <a:schemeClr val="dk2"/>
            </a:solidFill>
            <a:prstDash val="solid"/>
            <a:round/>
            <a:headEnd type="none" w="med" len="med"/>
            <a:tailEnd type="triangle" w="med" len="med"/>
          </a:ln>
        </p:spPr>
      </p:cxnSp>
      <p:sp>
        <p:nvSpPr>
          <p:cNvPr id="329" name="Google Shape;329;p25"/>
          <p:cNvSpPr txBox="1"/>
          <p:nvPr/>
        </p:nvSpPr>
        <p:spPr>
          <a:xfrm>
            <a:off x="349025" y="1579775"/>
            <a:ext cx="1965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i="1"/>
              <a:t>INSIDE REPO:</a:t>
            </a:r>
            <a:endParaRPr sz="1500" i="1"/>
          </a:p>
        </p:txBody>
      </p:sp>
      <p:sp>
        <p:nvSpPr>
          <p:cNvPr id="330" name="Google Shape;330;p25"/>
          <p:cNvSpPr txBox="1"/>
          <p:nvPr/>
        </p:nvSpPr>
        <p:spPr>
          <a:xfrm>
            <a:off x="7118450" y="1695750"/>
            <a:ext cx="990000" cy="4155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sz="1500" b="1"/>
              <a:t>HEAD</a:t>
            </a:r>
            <a:endParaRPr sz="1500" b="1"/>
          </a:p>
        </p:txBody>
      </p:sp>
      <p:grpSp>
        <p:nvGrpSpPr>
          <p:cNvPr id="331" name="Google Shape;331;p25"/>
          <p:cNvGrpSpPr/>
          <p:nvPr/>
        </p:nvGrpSpPr>
        <p:grpSpPr>
          <a:xfrm>
            <a:off x="6383100" y="2149600"/>
            <a:ext cx="578700" cy="972900"/>
            <a:chOff x="624550" y="2158425"/>
            <a:chExt cx="578700" cy="972900"/>
          </a:xfrm>
        </p:grpSpPr>
        <p:sp>
          <p:nvSpPr>
            <p:cNvPr id="332" name="Google Shape;332;p25"/>
            <p:cNvSpPr/>
            <p:nvPr/>
          </p:nvSpPr>
          <p:spPr>
            <a:xfrm>
              <a:off x="624550" y="2158425"/>
              <a:ext cx="578700" cy="572700"/>
            </a:xfrm>
            <a:prstGeom prst="ellipse">
              <a:avLst/>
            </a:prstGeom>
            <a:solidFill>
              <a:srgbClr val="00FF00"/>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5"/>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#7</a:t>
              </a:r>
              <a:endParaRPr b="1"/>
            </a:p>
          </p:txBody>
        </p:sp>
      </p:grpSp>
      <p:cxnSp>
        <p:nvCxnSpPr>
          <p:cNvPr id="334" name="Google Shape;334;p25"/>
          <p:cNvCxnSpPr>
            <a:stCxn id="332" idx="2"/>
            <a:endCxn id="325" idx="6"/>
          </p:cNvCxnSpPr>
          <p:nvPr/>
        </p:nvCxnSpPr>
        <p:spPr>
          <a:xfrm rot="10800000">
            <a:off x="5780700" y="2435950"/>
            <a:ext cx="602400" cy="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6"/>
          <p:cNvSpPr txBox="1">
            <a:spLocks noGrp="1"/>
          </p:cNvSpPr>
          <p:nvPr>
            <p:ph type="title"/>
          </p:nvPr>
        </p:nvSpPr>
        <p:spPr>
          <a:xfrm>
            <a:off x="311700" y="445025"/>
            <a:ext cx="8707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Commit history - HEAD moves as you checkout versions</a:t>
            </a:r>
            <a:endParaRPr/>
          </a:p>
        </p:txBody>
      </p:sp>
      <p:sp>
        <p:nvSpPr>
          <p:cNvPr id="340" name="Google Shape;340;p26"/>
          <p:cNvSpPr txBox="1"/>
          <p:nvPr/>
        </p:nvSpPr>
        <p:spPr>
          <a:xfrm>
            <a:off x="1579800" y="3187125"/>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41" name="Google Shape;341;p26"/>
          <p:cNvSpPr txBox="1"/>
          <p:nvPr/>
        </p:nvSpPr>
        <p:spPr>
          <a:xfrm>
            <a:off x="1267500" y="3269800"/>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pSp>
        <p:nvGrpSpPr>
          <p:cNvPr id="342" name="Google Shape;342;p26"/>
          <p:cNvGrpSpPr/>
          <p:nvPr/>
        </p:nvGrpSpPr>
        <p:grpSpPr>
          <a:xfrm>
            <a:off x="477600" y="2149600"/>
            <a:ext cx="578700" cy="972900"/>
            <a:chOff x="624550" y="2158425"/>
            <a:chExt cx="578700" cy="972900"/>
          </a:xfrm>
        </p:grpSpPr>
        <p:sp>
          <p:nvSpPr>
            <p:cNvPr id="343" name="Google Shape;343;p26"/>
            <p:cNvSpPr/>
            <p:nvPr/>
          </p:nvSpPr>
          <p:spPr>
            <a:xfrm>
              <a:off x="624550" y="2158425"/>
              <a:ext cx="578700" cy="572700"/>
            </a:xfrm>
            <a:prstGeom prst="ellipse">
              <a:avLst/>
            </a:prstGeom>
            <a:solidFill>
              <a:schemeClr val="lt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#1</a:t>
              </a:r>
              <a:endParaRPr b="1"/>
            </a:p>
          </p:txBody>
        </p:sp>
      </p:grpSp>
      <p:grpSp>
        <p:nvGrpSpPr>
          <p:cNvPr id="345" name="Google Shape;345;p26"/>
          <p:cNvGrpSpPr/>
          <p:nvPr/>
        </p:nvGrpSpPr>
        <p:grpSpPr>
          <a:xfrm>
            <a:off x="1658700" y="2149600"/>
            <a:ext cx="578700" cy="972900"/>
            <a:chOff x="624550" y="2158425"/>
            <a:chExt cx="578700" cy="972900"/>
          </a:xfrm>
        </p:grpSpPr>
        <p:sp>
          <p:nvSpPr>
            <p:cNvPr id="346" name="Google Shape;346;p26"/>
            <p:cNvSpPr/>
            <p:nvPr/>
          </p:nvSpPr>
          <p:spPr>
            <a:xfrm>
              <a:off x="624550" y="2158425"/>
              <a:ext cx="578700" cy="572700"/>
            </a:xfrm>
            <a:prstGeom prst="ellipse">
              <a:avLst/>
            </a:prstGeom>
            <a:solidFill>
              <a:srgbClr val="00FFFF"/>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6"/>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#2</a:t>
              </a:r>
              <a:endParaRPr b="1"/>
            </a:p>
          </p:txBody>
        </p:sp>
      </p:grpSp>
      <p:grpSp>
        <p:nvGrpSpPr>
          <p:cNvPr id="348" name="Google Shape;348;p26"/>
          <p:cNvGrpSpPr/>
          <p:nvPr/>
        </p:nvGrpSpPr>
        <p:grpSpPr>
          <a:xfrm>
            <a:off x="2839800" y="2149600"/>
            <a:ext cx="578700" cy="972900"/>
            <a:chOff x="624550" y="2158425"/>
            <a:chExt cx="578700" cy="972900"/>
          </a:xfrm>
        </p:grpSpPr>
        <p:sp>
          <p:nvSpPr>
            <p:cNvPr id="349" name="Google Shape;349;p26"/>
            <p:cNvSpPr/>
            <p:nvPr/>
          </p:nvSpPr>
          <p:spPr>
            <a:xfrm>
              <a:off x="624550" y="2158425"/>
              <a:ext cx="578700" cy="572700"/>
            </a:xfrm>
            <a:prstGeom prst="ellipse">
              <a:avLst/>
            </a:prstGeom>
            <a:solidFill>
              <a:srgbClr val="6D9EEB"/>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6"/>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#3</a:t>
              </a:r>
              <a:endParaRPr b="1"/>
            </a:p>
          </p:txBody>
        </p:sp>
      </p:grpSp>
      <p:cxnSp>
        <p:nvCxnSpPr>
          <p:cNvPr id="351" name="Google Shape;351;p26"/>
          <p:cNvCxnSpPr>
            <a:stCxn id="346" idx="2"/>
            <a:endCxn id="343" idx="6"/>
          </p:cNvCxnSpPr>
          <p:nvPr/>
        </p:nvCxnSpPr>
        <p:spPr>
          <a:xfrm rot="10800000">
            <a:off x="1056300" y="2435950"/>
            <a:ext cx="602400" cy="0"/>
          </a:xfrm>
          <a:prstGeom prst="straightConnector1">
            <a:avLst/>
          </a:prstGeom>
          <a:noFill/>
          <a:ln w="28575" cap="flat" cmpd="sng">
            <a:solidFill>
              <a:schemeClr val="dk2"/>
            </a:solidFill>
            <a:prstDash val="solid"/>
            <a:round/>
            <a:headEnd type="none" w="med" len="med"/>
            <a:tailEnd type="triangle" w="med" len="med"/>
          </a:ln>
        </p:spPr>
      </p:cxnSp>
      <p:cxnSp>
        <p:nvCxnSpPr>
          <p:cNvPr id="352" name="Google Shape;352;p26"/>
          <p:cNvCxnSpPr>
            <a:stCxn id="349" idx="2"/>
            <a:endCxn id="346" idx="6"/>
          </p:cNvCxnSpPr>
          <p:nvPr/>
        </p:nvCxnSpPr>
        <p:spPr>
          <a:xfrm rot="10800000">
            <a:off x="2237400" y="2435950"/>
            <a:ext cx="602400" cy="0"/>
          </a:xfrm>
          <a:prstGeom prst="straightConnector1">
            <a:avLst/>
          </a:prstGeom>
          <a:noFill/>
          <a:ln w="28575" cap="flat" cmpd="sng">
            <a:solidFill>
              <a:schemeClr val="dk2"/>
            </a:solidFill>
            <a:prstDash val="solid"/>
            <a:round/>
            <a:headEnd type="none" w="med" len="med"/>
            <a:tailEnd type="triangle" w="med" len="med"/>
          </a:ln>
        </p:spPr>
      </p:cxnSp>
      <p:grpSp>
        <p:nvGrpSpPr>
          <p:cNvPr id="353" name="Google Shape;353;p26"/>
          <p:cNvGrpSpPr/>
          <p:nvPr/>
        </p:nvGrpSpPr>
        <p:grpSpPr>
          <a:xfrm>
            <a:off x="4020900" y="2149600"/>
            <a:ext cx="578700" cy="972900"/>
            <a:chOff x="624550" y="2158425"/>
            <a:chExt cx="578700" cy="972900"/>
          </a:xfrm>
        </p:grpSpPr>
        <p:sp>
          <p:nvSpPr>
            <p:cNvPr id="354" name="Google Shape;354;p26"/>
            <p:cNvSpPr/>
            <p:nvPr/>
          </p:nvSpPr>
          <p:spPr>
            <a:xfrm>
              <a:off x="624550" y="2158425"/>
              <a:ext cx="578700" cy="572700"/>
            </a:xfrm>
            <a:prstGeom prst="ellipse">
              <a:avLst/>
            </a:prstGeom>
            <a:solidFill>
              <a:srgbClr val="0000FF"/>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#4</a:t>
              </a:r>
              <a:endParaRPr b="1"/>
            </a:p>
          </p:txBody>
        </p:sp>
      </p:grpSp>
      <p:grpSp>
        <p:nvGrpSpPr>
          <p:cNvPr id="356" name="Google Shape;356;p26"/>
          <p:cNvGrpSpPr/>
          <p:nvPr/>
        </p:nvGrpSpPr>
        <p:grpSpPr>
          <a:xfrm>
            <a:off x="4020900" y="3651950"/>
            <a:ext cx="578700" cy="972900"/>
            <a:chOff x="624550" y="2158425"/>
            <a:chExt cx="578700" cy="972900"/>
          </a:xfrm>
        </p:grpSpPr>
        <p:sp>
          <p:nvSpPr>
            <p:cNvPr id="357" name="Google Shape;357;p26"/>
            <p:cNvSpPr/>
            <p:nvPr/>
          </p:nvSpPr>
          <p:spPr>
            <a:xfrm>
              <a:off x="624550" y="2158425"/>
              <a:ext cx="578700" cy="572700"/>
            </a:xfrm>
            <a:prstGeom prst="ellipse">
              <a:avLst/>
            </a:prstGeom>
            <a:solidFill>
              <a:srgbClr val="FFD966"/>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#5</a:t>
              </a:r>
              <a:endParaRPr b="1"/>
            </a:p>
          </p:txBody>
        </p:sp>
      </p:grpSp>
      <p:cxnSp>
        <p:nvCxnSpPr>
          <p:cNvPr id="359" name="Google Shape;359;p26"/>
          <p:cNvCxnSpPr>
            <a:stCxn id="354" idx="2"/>
            <a:endCxn id="349" idx="6"/>
          </p:cNvCxnSpPr>
          <p:nvPr/>
        </p:nvCxnSpPr>
        <p:spPr>
          <a:xfrm rot="10800000">
            <a:off x="3418500" y="2435950"/>
            <a:ext cx="602400" cy="0"/>
          </a:xfrm>
          <a:prstGeom prst="straightConnector1">
            <a:avLst/>
          </a:prstGeom>
          <a:noFill/>
          <a:ln w="28575" cap="flat" cmpd="sng">
            <a:solidFill>
              <a:schemeClr val="dk2"/>
            </a:solidFill>
            <a:prstDash val="solid"/>
            <a:round/>
            <a:headEnd type="none" w="med" len="med"/>
            <a:tailEnd type="triangle" w="med" len="med"/>
          </a:ln>
        </p:spPr>
      </p:cxnSp>
      <p:cxnSp>
        <p:nvCxnSpPr>
          <p:cNvPr id="360" name="Google Shape;360;p26"/>
          <p:cNvCxnSpPr>
            <a:stCxn id="357" idx="1"/>
            <a:endCxn id="349" idx="5"/>
          </p:cNvCxnSpPr>
          <p:nvPr/>
        </p:nvCxnSpPr>
        <p:spPr>
          <a:xfrm rot="10800000">
            <a:off x="3333749" y="2638420"/>
            <a:ext cx="771900" cy="1097400"/>
          </a:xfrm>
          <a:prstGeom prst="straightConnector1">
            <a:avLst/>
          </a:prstGeom>
          <a:noFill/>
          <a:ln w="28575" cap="flat" cmpd="sng">
            <a:solidFill>
              <a:schemeClr val="dk2"/>
            </a:solidFill>
            <a:prstDash val="solid"/>
            <a:round/>
            <a:headEnd type="none" w="med" len="med"/>
            <a:tailEnd type="triangle" w="med" len="med"/>
          </a:ln>
        </p:spPr>
      </p:cxnSp>
      <p:sp>
        <p:nvSpPr>
          <p:cNvPr id="361" name="Google Shape;361;p26"/>
          <p:cNvSpPr txBox="1"/>
          <p:nvPr/>
        </p:nvSpPr>
        <p:spPr>
          <a:xfrm>
            <a:off x="7118450" y="2228200"/>
            <a:ext cx="990000" cy="415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sz="1500" b="1" i="1"/>
              <a:t>main</a:t>
            </a:r>
            <a:endParaRPr sz="1500" b="1" i="1"/>
          </a:p>
        </p:txBody>
      </p:sp>
      <p:grpSp>
        <p:nvGrpSpPr>
          <p:cNvPr id="362" name="Google Shape;362;p26"/>
          <p:cNvGrpSpPr/>
          <p:nvPr/>
        </p:nvGrpSpPr>
        <p:grpSpPr>
          <a:xfrm>
            <a:off x="5202000" y="2149600"/>
            <a:ext cx="578700" cy="972900"/>
            <a:chOff x="624550" y="2158425"/>
            <a:chExt cx="578700" cy="972900"/>
          </a:xfrm>
        </p:grpSpPr>
        <p:sp>
          <p:nvSpPr>
            <p:cNvPr id="363" name="Google Shape;363;p26"/>
            <p:cNvSpPr/>
            <p:nvPr/>
          </p:nvSpPr>
          <p:spPr>
            <a:xfrm>
              <a:off x="624550" y="2158425"/>
              <a:ext cx="578700" cy="572700"/>
            </a:xfrm>
            <a:prstGeom prst="ellipse">
              <a:avLst/>
            </a:prstGeom>
            <a:solidFill>
              <a:srgbClr val="6AA84F"/>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#6</a:t>
              </a:r>
              <a:endParaRPr b="1"/>
            </a:p>
          </p:txBody>
        </p:sp>
      </p:grpSp>
      <p:cxnSp>
        <p:nvCxnSpPr>
          <p:cNvPr id="365" name="Google Shape;365;p26"/>
          <p:cNvCxnSpPr>
            <a:stCxn id="363" idx="2"/>
            <a:endCxn id="354" idx="6"/>
          </p:cNvCxnSpPr>
          <p:nvPr/>
        </p:nvCxnSpPr>
        <p:spPr>
          <a:xfrm rot="10800000">
            <a:off x="4599600" y="2435950"/>
            <a:ext cx="602400" cy="0"/>
          </a:xfrm>
          <a:prstGeom prst="straightConnector1">
            <a:avLst/>
          </a:prstGeom>
          <a:noFill/>
          <a:ln w="28575" cap="flat" cmpd="sng">
            <a:solidFill>
              <a:schemeClr val="dk2"/>
            </a:solidFill>
            <a:prstDash val="solid"/>
            <a:round/>
            <a:headEnd type="none" w="med" len="med"/>
            <a:tailEnd type="triangle" w="med" len="med"/>
          </a:ln>
        </p:spPr>
      </p:cxnSp>
      <p:cxnSp>
        <p:nvCxnSpPr>
          <p:cNvPr id="366" name="Google Shape;366;p26"/>
          <p:cNvCxnSpPr>
            <a:endCxn id="357" idx="7"/>
          </p:cNvCxnSpPr>
          <p:nvPr/>
        </p:nvCxnSpPr>
        <p:spPr>
          <a:xfrm flipH="1">
            <a:off x="4514851" y="2638420"/>
            <a:ext cx="771900" cy="1097400"/>
          </a:xfrm>
          <a:prstGeom prst="straightConnector1">
            <a:avLst/>
          </a:prstGeom>
          <a:noFill/>
          <a:ln w="28575" cap="flat" cmpd="sng">
            <a:solidFill>
              <a:schemeClr val="dk2"/>
            </a:solidFill>
            <a:prstDash val="solid"/>
            <a:round/>
            <a:headEnd type="none" w="med" len="med"/>
            <a:tailEnd type="triangle" w="med" len="med"/>
          </a:ln>
        </p:spPr>
      </p:cxnSp>
      <p:sp>
        <p:nvSpPr>
          <p:cNvPr id="367" name="Google Shape;367;p26"/>
          <p:cNvSpPr txBox="1"/>
          <p:nvPr/>
        </p:nvSpPr>
        <p:spPr>
          <a:xfrm>
            <a:off x="349025" y="1579775"/>
            <a:ext cx="1965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i="1"/>
              <a:t>INSIDE REPO:</a:t>
            </a:r>
            <a:endParaRPr sz="1500" i="1"/>
          </a:p>
        </p:txBody>
      </p:sp>
      <p:sp>
        <p:nvSpPr>
          <p:cNvPr id="368" name="Google Shape;368;p26"/>
          <p:cNvSpPr txBox="1"/>
          <p:nvPr/>
        </p:nvSpPr>
        <p:spPr>
          <a:xfrm>
            <a:off x="4996350" y="1620325"/>
            <a:ext cx="990000" cy="4155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sz="1500" b="1"/>
              <a:t>HEAD</a:t>
            </a:r>
            <a:endParaRPr sz="1500" b="1"/>
          </a:p>
        </p:txBody>
      </p:sp>
      <p:grpSp>
        <p:nvGrpSpPr>
          <p:cNvPr id="369" name="Google Shape;369;p26"/>
          <p:cNvGrpSpPr/>
          <p:nvPr/>
        </p:nvGrpSpPr>
        <p:grpSpPr>
          <a:xfrm>
            <a:off x="6383100" y="2149600"/>
            <a:ext cx="578700" cy="972900"/>
            <a:chOff x="624550" y="2158425"/>
            <a:chExt cx="578700" cy="972900"/>
          </a:xfrm>
        </p:grpSpPr>
        <p:sp>
          <p:nvSpPr>
            <p:cNvPr id="370" name="Google Shape;370;p26"/>
            <p:cNvSpPr/>
            <p:nvPr/>
          </p:nvSpPr>
          <p:spPr>
            <a:xfrm>
              <a:off x="624550" y="2158425"/>
              <a:ext cx="578700" cy="572700"/>
            </a:xfrm>
            <a:prstGeom prst="ellipse">
              <a:avLst/>
            </a:prstGeom>
            <a:solidFill>
              <a:srgbClr val="00FF00"/>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#7</a:t>
              </a:r>
              <a:endParaRPr b="1"/>
            </a:p>
          </p:txBody>
        </p:sp>
      </p:grpSp>
      <p:cxnSp>
        <p:nvCxnSpPr>
          <p:cNvPr id="372" name="Google Shape;372;p26"/>
          <p:cNvCxnSpPr>
            <a:stCxn id="370" idx="2"/>
            <a:endCxn id="363" idx="6"/>
          </p:cNvCxnSpPr>
          <p:nvPr/>
        </p:nvCxnSpPr>
        <p:spPr>
          <a:xfrm rot="10800000">
            <a:off x="5780700" y="2435950"/>
            <a:ext cx="602400" cy="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txBox="1">
            <a:spLocks noGrp="1"/>
          </p:cNvSpPr>
          <p:nvPr>
            <p:ph type="title"/>
          </p:nvPr>
        </p:nvSpPr>
        <p:spPr>
          <a:xfrm>
            <a:off x="311700" y="445025"/>
            <a:ext cx="8707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Commit history - HEAD moves as you checkout versions</a:t>
            </a:r>
            <a:endParaRPr/>
          </a:p>
        </p:txBody>
      </p:sp>
      <p:sp>
        <p:nvSpPr>
          <p:cNvPr id="378" name="Google Shape;378;p27"/>
          <p:cNvSpPr txBox="1"/>
          <p:nvPr/>
        </p:nvSpPr>
        <p:spPr>
          <a:xfrm>
            <a:off x="1579800" y="3187125"/>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79" name="Google Shape;379;p27"/>
          <p:cNvSpPr txBox="1"/>
          <p:nvPr/>
        </p:nvSpPr>
        <p:spPr>
          <a:xfrm>
            <a:off x="1267500" y="3269800"/>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pSp>
        <p:nvGrpSpPr>
          <p:cNvPr id="380" name="Google Shape;380;p27"/>
          <p:cNvGrpSpPr/>
          <p:nvPr/>
        </p:nvGrpSpPr>
        <p:grpSpPr>
          <a:xfrm>
            <a:off x="477600" y="2149600"/>
            <a:ext cx="578700" cy="972900"/>
            <a:chOff x="624550" y="2158425"/>
            <a:chExt cx="578700" cy="972900"/>
          </a:xfrm>
        </p:grpSpPr>
        <p:sp>
          <p:nvSpPr>
            <p:cNvPr id="381" name="Google Shape;381;p27"/>
            <p:cNvSpPr/>
            <p:nvPr/>
          </p:nvSpPr>
          <p:spPr>
            <a:xfrm>
              <a:off x="624550" y="2158425"/>
              <a:ext cx="578700" cy="572700"/>
            </a:xfrm>
            <a:prstGeom prst="ellipse">
              <a:avLst/>
            </a:prstGeom>
            <a:solidFill>
              <a:schemeClr val="lt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7"/>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#1</a:t>
              </a:r>
              <a:endParaRPr b="1"/>
            </a:p>
          </p:txBody>
        </p:sp>
      </p:grpSp>
      <p:grpSp>
        <p:nvGrpSpPr>
          <p:cNvPr id="383" name="Google Shape;383;p27"/>
          <p:cNvGrpSpPr/>
          <p:nvPr/>
        </p:nvGrpSpPr>
        <p:grpSpPr>
          <a:xfrm>
            <a:off x="1658700" y="2149600"/>
            <a:ext cx="578700" cy="972900"/>
            <a:chOff x="624550" y="2158425"/>
            <a:chExt cx="578700" cy="972900"/>
          </a:xfrm>
        </p:grpSpPr>
        <p:sp>
          <p:nvSpPr>
            <p:cNvPr id="384" name="Google Shape;384;p27"/>
            <p:cNvSpPr/>
            <p:nvPr/>
          </p:nvSpPr>
          <p:spPr>
            <a:xfrm>
              <a:off x="624550" y="2158425"/>
              <a:ext cx="578700" cy="572700"/>
            </a:xfrm>
            <a:prstGeom prst="ellipse">
              <a:avLst/>
            </a:prstGeom>
            <a:solidFill>
              <a:srgbClr val="00FFFF"/>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#2</a:t>
              </a:r>
              <a:endParaRPr b="1"/>
            </a:p>
          </p:txBody>
        </p:sp>
      </p:grpSp>
      <p:grpSp>
        <p:nvGrpSpPr>
          <p:cNvPr id="386" name="Google Shape;386;p27"/>
          <p:cNvGrpSpPr/>
          <p:nvPr/>
        </p:nvGrpSpPr>
        <p:grpSpPr>
          <a:xfrm>
            <a:off x="2839800" y="2149600"/>
            <a:ext cx="578700" cy="972900"/>
            <a:chOff x="624550" y="2158425"/>
            <a:chExt cx="578700" cy="972900"/>
          </a:xfrm>
        </p:grpSpPr>
        <p:sp>
          <p:nvSpPr>
            <p:cNvPr id="387" name="Google Shape;387;p27"/>
            <p:cNvSpPr/>
            <p:nvPr/>
          </p:nvSpPr>
          <p:spPr>
            <a:xfrm>
              <a:off x="624550" y="2158425"/>
              <a:ext cx="578700" cy="572700"/>
            </a:xfrm>
            <a:prstGeom prst="ellipse">
              <a:avLst/>
            </a:prstGeom>
            <a:solidFill>
              <a:srgbClr val="6D9EEB"/>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7"/>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#3</a:t>
              </a:r>
              <a:endParaRPr b="1"/>
            </a:p>
          </p:txBody>
        </p:sp>
      </p:grpSp>
      <p:cxnSp>
        <p:nvCxnSpPr>
          <p:cNvPr id="389" name="Google Shape;389;p27"/>
          <p:cNvCxnSpPr>
            <a:stCxn id="384" idx="2"/>
            <a:endCxn id="381" idx="6"/>
          </p:cNvCxnSpPr>
          <p:nvPr/>
        </p:nvCxnSpPr>
        <p:spPr>
          <a:xfrm rot="10800000">
            <a:off x="1056300" y="2435950"/>
            <a:ext cx="602400" cy="0"/>
          </a:xfrm>
          <a:prstGeom prst="straightConnector1">
            <a:avLst/>
          </a:prstGeom>
          <a:noFill/>
          <a:ln w="28575" cap="flat" cmpd="sng">
            <a:solidFill>
              <a:schemeClr val="dk2"/>
            </a:solidFill>
            <a:prstDash val="solid"/>
            <a:round/>
            <a:headEnd type="none" w="med" len="med"/>
            <a:tailEnd type="triangle" w="med" len="med"/>
          </a:ln>
        </p:spPr>
      </p:cxnSp>
      <p:cxnSp>
        <p:nvCxnSpPr>
          <p:cNvPr id="390" name="Google Shape;390;p27"/>
          <p:cNvCxnSpPr>
            <a:stCxn id="387" idx="2"/>
            <a:endCxn id="384" idx="6"/>
          </p:cNvCxnSpPr>
          <p:nvPr/>
        </p:nvCxnSpPr>
        <p:spPr>
          <a:xfrm rot="10800000">
            <a:off x="2237400" y="2435950"/>
            <a:ext cx="602400" cy="0"/>
          </a:xfrm>
          <a:prstGeom prst="straightConnector1">
            <a:avLst/>
          </a:prstGeom>
          <a:noFill/>
          <a:ln w="28575" cap="flat" cmpd="sng">
            <a:solidFill>
              <a:schemeClr val="dk2"/>
            </a:solidFill>
            <a:prstDash val="solid"/>
            <a:round/>
            <a:headEnd type="none" w="med" len="med"/>
            <a:tailEnd type="triangle" w="med" len="med"/>
          </a:ln>
        </p:spPr>
      </p:cxnSp>
      <p:grpSp>
        <p:nvGrpSpPr>
          <p:cNvPr id="391" name="Google Shape;391;p27"/>
          <p:cNvGrpSpPr/>
          <p:nvPr/>
        </p:nvGrpSpPr>
        <p:grpSpPr>
          <a:xfrm>
            <a:off x="4020900" y="2149600"/>
            <a:ext cx="578700" cy="972900"/>
            <a:chOff x="624550" y="2158425"/>
            <a:chExt cx="578700" cy="972900"/>
          </a:xfrm>
        </p:grpSpPr>
        <p:sp>
          <p:nvSpPr>
            <p:cNvPr id="392" name="Google Shape;392;p27"/>
            <p:cNvSpPr/>
            <p:nvPr/>
          </p:nvSpPr>
          <p:spPr>
            <a:xfrm>
              <a:off x="624550" y="2158425"/>
              <a:ext cx="578700" cy="572700"/>
            </a:xfrm>
            <a:prstGeom prst="ellipse">
              <a:avLst/>
            </a:prstGeom>
            <a:solidFill>
              <a:srgbClr val="0000FF"/>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7"/>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#4</a:t>
              </a:r>
              <a:endParaRPr b="1"/>
            </a:p>
          </p:txBody>
        </p:sp>
      </p:grpSp>
      <p:grpSp>
        <p:nvGrpSpPr>
          <p:cNvPr id="394" name="Google Shape;394;p27"/>
          <p:cNvGrpSpPr/>
          <p:nvPr/>
        </p:nvGrpSpPr>
        <p:grpSpPr>
          <a:xfrm>
            <a:off x="4020900" y="3651950"/>
            <a:ext cx="578700" cy="972900"/>
            <a:chOff x="624550" y="2158425"/>
            <a:chExt cx="578700" cy="972900"/>
          </a:xfrm>
        </p:grpSpPr>
        <p:sp>
          <p:nvSpPr>
            <p:cNvPr id="395" name="Google Shape;395;p27"/>
            <p:cNvSpPr/>
            <p:nvPr/>
          </p:nvSpPr>
          <p:spPr>
            <a:xfrm>
              <a:off x="624550" y="2158425"/>
              <a:ext cx="578700" cy="572700"/>
            </a:xfrm>
            <a:prstGeom prst="ellipse">
              <a:avLst/>
            </a:prstGeom>
            <a:solidFill>
              <a:srgbClr val="FFD966"/>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7"/>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#5</a:t>
              </a:r>
              <a:endParaRPr b="1"/>
            </a:p>
          </p:txBody>
        </p:sp>
      </p:grpSp>
      <p:cxnSp>
        <p:nvCxnSpPr>
          <p:cNvPr id="397" name="Google Shape;397;p27"/>
          <p:cNvCxnSpPr>
            <a:stCxn id="392" idx="2"/>
            <a:endCxn id="387" idx="6"/>
          </p:cNvCxnSpPr>
          <p:nvPr/>
        </p:nvCxnSpPr>
        <p:spPr>
          <a:xfrm rot="10800000">
            <a:off x="3418500" y="2435950"/>
            <a:ext cx="602400" cy="0"/>
          </a:xfrm>
          <a:prstGeom prst="straightConnector1">
            <a:avLst/>
          </a:prstGeom>
          <a:noFill/>
          <a:ln w="28575" cap="flat" cmpd="sng">
            <a:solidFill>
              <a:schemeClr val="dk2"/>
            </a:solidFill>
            <a:prstDash val="solid"/>
            <a:round/>
            <a:headEnd type="none" w="med" len="med"/>
            <a:tailEnd type="triangle" w="med" len="med"/>
          </a:ln>
        </p:spPr>
      </p:cxnSp>
      <p:cxnSp>
        <p:nvCxnSpPr>
          <p:cNvPr id="398" name="Google Shape;398;p27"/>
          <p:cNvCxnSpPr>
            <a:stCxn id="395" idx="1"/>
            <a:endCxn id="387" idx="5"/>
          </p:cNvCxnSpPr>
          <p:nvPr/>
        </p:nvCxnSpPr>
        <p:spPr>
          <a:xfrm rot="10800000">
            <a:off x="3333749" y="2638420"/>
            <a:ext cx="771900" cy="1097400"/>
          </a:xfrm>
          <a:prstGeom prst="straightConnector1">
            <a:avLst/>
          </a:prstGeom>
          <a:noFill/>
          <a:ln w="28575" cap="flat" cmpd="sng">
            <a:solidFill>
              <a:schemeClr val="dk2"/>
            </a:solidFill>
            <a:prstDash val="solid"/>
            <a:round/>
            <a:headEnd type="none" w="med" len="med"/>
            <a:tailEnd type="triangle" w="med" len="med"/>
          </a:ln>
        </p:spPr>
      </p:cxnSp>
      <p:sp>
        <p:nvSpPr>
          <p:cNvPr id="399" name="Google Shape;399;p27"/>
          <p:cNvSpPr txBox="1"/>
          <p:nvPr/>
        </p:nvSpPr>
        <p:spPr>
          <a:xfrm>
            <a:off x="7118450" y="2228200"/>
            <a:ext cx="990000" cy="415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sz="1500" b="1" i="1"/>
              <a:t>main</a:t>
            </a:r>
            <a:endParaRPr sz="1500" b="1" i="1"/>
          </a:p>
        </p:txBody>
      </p:sp>
      <p:grpSp>
        <p:nvGrpSpPr>
          <p:cNvPr id="400" name="Google Shape;400;p27"/>
          <p:cNvGrpSpPr/>
          <p:nvPr/>
        </p:nvGrpSpPr>
        <p:grpSpPr>
          <a:xfrm>
            <a:off x="5202000" y="2149600"/>
            <a:ext cx="578700" cy="972900"/>
            <a:chOff x="624550" y="2158425"/>
            <a:chExt cx="578700" cy="972900"/>
          </a:xfrm>
        </p:grpSpPr>
        <p:sp>
          <p:nvSpPr>
            <p:cNvPr id="401" name="Google Shape;401;p27"/>
            <p:cNvSpPr/>
            <p:nvPr/>
          </p:nvSpPr>
          <p:spPr>
            <a:xfrm>
              <a:off x="624550" y="2158425"/>
              <a:ext cx="578700" cy="572700"/>
            </a:xfrm>
            <a:prstGeom prst="ellipse">
              <a:avLst/>
            </a:prstGeom>
            <a:solidFill>
              <a:srgbClr val="6AA84F"/>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7"/>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#6</a:t>
              </a:r>
              <a:endParaRPr b="1"/>
            </a:p>
          </p:txBody>
        </p:sp>
      </p:grpSp>
      <p:cxnSp>
        <p:nvCxnSpPr>
          <p:cNvPr id="403" name="Google Shape;403;p27"/>
          <p:cNvCxnSpPr>
            <a:stCxn id="401" idx="2"/>
            <a:endCxn id="392" idx="6"/>
          </p:cNvCxnSpPr>
          <p:nvPr/>
        </p:nvCxnSpPr>
        <p:spPr>
          <a:xfrm rot="10800000">
            <a:off x="4599600" y="2435950"/>
            <a:ext cx="602400" cy="0"/>
          </a:xfrm>
          <a:prstGeom prst="straightConnector1">
            <a:avLst/>
          </a:prstGeom>
          <a:noFill/>
          <a:ln w="28575" cap="flat" cmpd="sng">
            <a:solidFill>
              <a:schemeClr val="dk2"/>
            </a:solidFill>
            <a:prstDash val="solid"/>
            <a:round/>
            <a:headEnd type="none" w="med" len="med"/>
            <a:tailEnd type="triangle" w="med" len="med"/>
          </a:ln>
        </p:spPr>
      </p:cxnSp>
      <p:cxnSp>
        <p:nvCxnSpPr>
          <p:cNvPr id="404" name="Google Shape;404;p27"/>
          <p:cNvCxnSpPr>
            <a:endCxn id="395" idx="7"/>
          </p:cNvCxnSpPr>
          <p:nvPr/>
        </p:nvCxnSpPr>
        <p:spPr>
          <a:xfrm flipH="1">
            <a:off x="4514851" y="2638420"/>
            <a:ext cx="771900" cy="1097400"/>
          </a:xfrm>
          <a:prstGeom prst="straightConnector1">
            <a:avLst/>
          </a:prstGeom>
          <a:noFill/>
          <a:ln w="28575" cap="flat" cmpd="sng">
            <a:solidFill>
              <a:schemeClr val="dk2"/>
            </a:solidFill>
            <a:prstDash val="solid"/>
            <a:round/>
            <a:headEnd type="none" w="med" len="med"/>
            <a:tailEnd type="triangle" w="med" len="med"/>
          </a:ln>
        </p:spPr>
      </p:cxnSp>
      <p:sp>
        <p:nvSpPr>
          <p:cNvPr id="405" name="Google Shape;405;p27"/>
          <p:cNvSpPr txBox="1"/>
          <p:nvPr/>
        </p:nvSpPr>
        <p:spPr>
          <a:xfrm>
            <a:off x="349025" y="1579775"/>
            <a:ext cx="1965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i="1"/>
              <a:t>INSIDE REPO:</a:t>
            </a:r>
            <a:endParaRPr sz="1500" i="1"/>
          </a:p>
        </p:txBody>
      </p:sp>
      <p:sp>
        <p:nvSpPr>
          <p:cNvPr id="406" name="Google Shape;406;p27"/>
          <p:cNvSpPr txBox="1"/>
          <p:nvPr/>
        </p:nvSpPr>
        <p:spPr>
          <a:xfrm>
            <a:off x="4790700" y="3735825"/>
            <a:ext cx="990000" cy="4155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sz="1500" b="1"/>
              <a:t>HEAD</a:t>
            </a:r>
            <a:endParaRPr sz="1500" b="1"/>
          </a:p>
        </p:txBody>
      </p:sp>
      <p:grpSp>
        <p:nvGrpSpPr>
          <p:cNvPr id="407" name="Google Shape;407;p27"/>
          <p:cNvGrpSpPr/>
          <p:nvPr/>
        </p:nvGrpSpPr>
        <p:grpSpPr>
          <a:xfrm>
            <a:off x="6383100" y="2149600"/>
            <a:ext cx="578700" cy="972900"/>
            <a:chOff x="624550" y="2158425"/>
            <a:chExt cx="578700" cy="972900"/>
          </a:xfrm>
        </p:grpSpPr>
        <p:sp>
          <p:nvSpPr>
            <p:cNvPr id="408" name="Google Shape;408;p27"/>
            <p:cNvSpPr/>
            <p:nvPr/>
          </p:nvSpPr>
          <p:spPr>
            <a:xfrm>
              <a:off x="624550" y="2158425"/>
              <a:ext cx="578700" cy="572700"/>
            </a:xfrm>
            <a:prstGeom prst="ellipse">
              <a:avLst/>
            </a:prstGeom>
            <a:solidFill>
              <a:srgbClr val="00FF00"/>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#7</a:t>
              </a:r>
              <a:endParaRPr b="1"/>
            </a:p>
          </p:txBody>
        </p:sp>
      </p:grpSp>
      <p:cxnSp>
        <p:nvCxnSpPr>
          <p:cNvPr id="410" name="Google Shape;410;p27"/>
          <p:cNvCxnSpPr>
            <a:stCxn id="408" idx="2"/>
            <a:endCxn id="401" idx="6"/>
          </p:cNvCxnSpPr>
          <p:nvPr/>
        </p:nvCxnSpPr>
        <p:spPr>
          <a:xfrm rot="10800000">
            <a:off x="5780700" y="2435950"/>
            <a:ext cx="602400" cy="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8"/>
          <p:cNvSpPr txBox="1">
            <a:spLocks noGrp="1"/>
          </p:cNvSpPr>
          <p:nvPr>
            <p:ph type="title"/>
          </p:nvPr>
        </p:nvSpPr>
        <p:spPr>
          <a:xfrm>
            <a:off x="311700" y="445025"/>
            <a:ext cx="8707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Commit history - HEAD moves as you checkout versions</a:t>
            </a:r>
            <a:endParaRPr/>
          </a:p>
        </p:txBody>
      </p:sp>
      <p:sp>
        <p:nvSpPr>
          <p:cNvPr id="416" name="Google Shape;416;p28"/>
          <p:cNvSpPr txBox="1"/>
          <p:nvPr/>
        </p:nvSpPr>
        <p:spPr>
          <a:xfrm>
            <a:off x="1579800" y="3187125"/>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17" name="Google Shape;417;p28"/>
          <p:cNvSpPr txBox="1"/>
          <p:nvPr/>
        </p:nvSpPr>
        <p:spPr>
          <a:xfrm>
            <a:off x="1267500" y="3269800"/>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pSp>
        <p:nvGrpSpPr>
          <p:cNvPr id="418" name="Google Shape;418;p28"/>
          <p:cNvGrpSpPr/>
          <p:nvPr/>
        </p:nvGrpSpPr>
        <p:grpSpPr>
          <a:xfrm>
            <a:off x="477600" y="2149600"/>
            <a:ext cx="578700" cy="972900"/>
            <a:chOff x="624550" y="2158425"/>
            <a:chExt cx="578700" cy="972900"/>
          </a:xfrm>
        </p:grpSpPr>
        <p:sp>
          <p:nvSpPr>
            <p:cNvPr id="419" name="Google Shape;419;p28"/>
            <p:cNvSpPr/>
            <p:nvPr/>
          </p:nvSpPr>
          <p:spPr>
            <a:xfrm>
              <a:off x="624550" y="2158425"/>
              <a:ext cx="578700" cy="572700"/>
            </a:xfrm>
            <a:prstGeom prst="ellipse">
              <a:avLst/>
            </a:prstGeom>
            <a:solidFill>
              <a:schemeClr val="lt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#1</a:t>
              </a:r>
              <a:endParaRPr b="1"/>
            </a:p>
          </p:txBody>
        </p:sp>
      </p:grpSp>
      <p:grpSp>
        <p:nvGrpSpPr>
          <p:cNvPr id="421" name="Google Shape;421;p28"/>
          <p:cNvGrpSpPr/>
          <p:nvPr/>
        </p:nvGrpSpPr>
        <p:grpSpPr>
          <a:xfrm>
            <a:off x="1658700" y="2149600"/>
            <a:ext cx="578700" cy="972900"/>
            <a:chOff x="624550" y="2158425"/>
            <a:chExt cx="578700" cy="972900"/>
          </a:xfrm>
        </p:grpSpPr>
        <p:sp>
          <p:nvSpPr>
            <p:cNvPr id="422" name="Google Shape;422;p28"/>
            <p:cNvSpPr/>
            <p:nvPr/>
          </p:nvSpPr>
          <p:spPr>
            <a:xfrm>
              <a:off x="624550" y="2158425"/>
              <a:ext cx="578700" cy="572700"/>
            </a:xfrm>
            <a:prstGeom prst="ellipse">
              <a:avLst/>
            </a:prstGeom>
            <a:solidFill>
              <a:srgbClr val="00FFFF"/>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#2</a:t>
              </a:r>
              <a:endParaRPr b="1"/>
            </a:p>
          </p:txBody>
        </p:sp>
      </p:grpSp>
      <p:grpSp>
        <p:nvGrpSpPr>
          <p:cNvPr id="424" name="Google Shape;424;p28"/>
          <p:cNvGrpSpPr/>
          <p:nvPr/>
        </p:nvGrpSpPr>
        <p:grpSpPr>
          <a:xfrm>
            <a:off x="2839800" y="2149600"/>
            <a:ext cx="578700" cy="972900"/>
            <a:chOff x="624550" y="2158425"/>
            <a:chExt cx="578700" cy="972900"/>
          </a:xfrm>
        </p:grpSpPr>
        <p:sp>
          <p:nvSpPr>
            <p:cNvPr id="425" name="Google Shape;425;p28"/>
            <p:cNvSpPr/>
            <p:nvPr/>
          </p:nvSpPr>
          <p:spPr>
            <a:xfrm>
              <a:off x="624550" y="2158425"/>
              <a:ext cx="578700" cy="572700"/>
            </a:xfrm>
            <a:prstGeom prst="ellipse">
              <a:avLst/>
            </a:prstGeom>
            <a:solidFill>
              <a:srgbClr val="6D9EEB"/>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#3</a:t>
              </a:r>
              <a:endParaRPr b="1"/>
            </a:p>
          </p:txBody>
        </p:sp>
      </p:grpSp>
      <p:cxnSp>
        <p:nvCxnSpPr>
          <p:cNvPr id="427" name="Google Shape;427;p28"/>
          <p:cNvCxnSpPr>
            <a:stCxn id="422" idx="2"/>
            <a:endCxn id="419" idx="6"/>
          </p:cNvCxnSpPr>
          <p:nvPr/>
        </p:nvCxnSpPr>
        <p:spPr>
          <a:xfrm rot="10800000">
            <a:off x="1056300" y="2435950"/>
            <a:ext cx="602400" cy="0"/>
          </a:xfrm>
          <a:prstGeom prst="straightConnector1">
            <a:avLst/>
          </a:prstGeom>
          <a:noFill/>
          <a:ln w="28575" cap="flat" cmpd="sng">
            <a:solidFill>
              <a:schemeClr val="dk2"/>
            </a:solidFill>
            <a:prstDash val="solid"/>
            <a:round/>
            <a:headEnd type="none" w="med" len="med"/>
            <a:tailEnd type="triangle" w="med" len="med"/>
          </a:ln>
        </p:spPr>
      </p:cxnSp>
      <p:cxnSp>
        <p:nvCxnSpPr>
          <p:cNvPr id="428" name="Google Shape;428;p28"/>
          <p:cNvCxnSpPr>
            <a:stCxn id="425" idx="2"/>
            <a:endCxn id="422" idx="6"/>
          </p:cNvCxnSpPr>
          <p:nvPr/>
        </p:nvCxnSpPr>
        <p:spPr>
          <a:xfrm rot="10800000">
            <a:off x="2237400" y="2435950"/>
            <a:ext cx="602400" cy="0"/>
          </a:xfrm>
          <a:prstGeom prst="straightConnector1">
            <a:avLst/>
          </a:prstGeom>
          <a:noFill/>
          <a:ln w="28575" cap="flat" cmpd="sng">
            <a:solidFill>
              <a:schemeClr val="dk2"/>
            </a:solidFill>
            <a:prstDash val="solid"/>
            <a:round/>
            <a:headEnd type="none" w="med" len="med"/>
            <a:tailEnd type="triangle" w="med" len="med"/>
          </a:ln>
        </p:spPr>
      </p:cxnSp>
      <p:grpSp>
        <p:nvGrpSpPr>
          <p:cNvPr id="429" name="Google Shape;429;p28"/>
          <p:cNvGrpSpPr/>
          <p:nvPr/>
        </p:nvGrpSpPr>
        <p:grpSpPr>
          <a:xfrm>
            <a:off x="4020900" y="2149600"/>
            <a:ext cx="578700" cy="972900"/>
            <a:chOff x="624550" y="2158425"/>
            <a:chExt cx="578700" cy="972900"/>
          </a:xfrm>
        </p:grpSpPr>
        <p:sp>
          <p:nvSpPr>
            <p:cNvPr id="430" name="Google Shape;430;p28"/>
            <p:cNvSpPr/>
            <p:nvPr/>
          </p:nvSpPr>
          <p:spPr>
            <a:xfrm>
              <a:off x="624550" y="2158425"/>
              <a:ext cx="578700" cy="572700"/>
            </a:xfrm>
            <a:prstGeom prst="ellipse">
              <a:avLst/>
            </a:prstGeom>
            <a:solidFill>
              <a:srgbClr val="0000FF"/>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#4</a:t>
              </a:r>
              <a:endParaRPr b="1"/>
            </a:p>
          </p:txBody>
        </p:sp>
      </p:grpSp>
      <p:grpSp>
        <p:nvGrpSpPr>
          <p:cNvPr id="432" name="Google Shape;432;p28"/>
          <p:cNvGrpSpPr/>
          <p:nvPr/>
        </p:nvGrpSpPr>
        <p:grpSpPr>
          <a:xfrm>
            <a:off x="4020900" y="3651950"/>
            <a:ext cx="578700" cy="972900"/>
            <a:chOff x="624550" y="2158425"/>
            <a:chExt cx="578700" cy="972900"/>
          </a:xfrm>
        </p:grpSpPr>
        <p:sp>
          <p:nvSpPr>
            <p:cNvPr id="433" name="Google Shape;433;p28"/>
            <p:cNvSpPr/>
            <p:nvPr/>
          </p:nvSpPr>
          <p:spPr>
            <a:xfrm>
              <a:off x="624550" y="2158425"/>
              <a:ext cx="578700" cy="572700"/>
            </a:xfrm>
            <a:prstGeom prst="ellipse">
              <a:avLst/>
            </a:prstGeom>
            <a:solidFill>
              <a:srgbClr val="FFD966"/>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#5</a:t>
              </a:r>
              <a:endParaRPr b="1"/>
            </a:p>
          </p:txBody>
        </p:sp>
      </p:grpSp>
      <p:cxnSp>
        <p:nvCxnSpPr>
          <p:cNvPr id="435" name="Google Shape;435;p28"/>
          <p:cNvCxnSpPr>
            <a:stCxn id="430" idx="2"/>
            <a:endCxn id="425" idx="6"/>
          </p:cNvCxnSpPr>
          <p:nvPr/>
        </p:nvCxnSpPr>
        <p:spPr>
          <a:xfrm rot="10800000">
            <a:off x="3418500" y="2435950"/>
            <a:ext cx="602400" cy="0"/>
          </a:xfrm>
          <a:prstGeom prst="straightConnector1">
            <a:avLst/>
          </a:prstGeom>
          <a:noFill/>
          <a:ln w="28575" cap="flat" cmpd="sng">
            <a:solidFill>
              <a:schemeClr val="dk2"/>
            </a:solidFill>
            <a:prstDash val="solid"/>
            <a:round/>
            <a:headEnd type="none" w="med" len="med"/>
            <a:tailEnd type="triangle" w="med" len="med"/>
          </a:ln>
        </p:spPr>
      </p:cxnSp>
      <p:cxnSp>
        <p:nvCxnSpPr>
          <p:cNvPr id="436" name="Google Shape;436;p28"/>
          <p:cNvCxnSpPr>
            <a:stCxn id="433" idx="1"/>
            <a:endCxn id="425" idx="5"/>
          </p:cNvCxnSpPr>
          <p:nvPr/>
        </p:nvCxnSpPr>
        <p:spPr>
          <a:xfrm rot="10800000">
            <a:off x="3333749" y="2638420"/>
            <a:ext cx="771900" cy="1097400"/>
          </a:xfrm>
          <a:prstGeom prst="straightConnector1">
            <a:avLst/>
          </a:prstGeom>
          <a:noFill/>
          <a:ln w="28575" cap="flat" cmpd="sng">
            <a:solidFill>
              <a:schemeClr val="dk2"/>
            </a:solidFill>
            <a:prstDash val="solid"/>
            <a:round/>
            <a:headEnd type="none" w="med" len="med"/>
            <a:tailEnd type="triangle" w="med" len="med"/>
          </a:ln>
        </p:spPr>
      </p:cxnSp>
      <p:sp>
        <p:nvSpPr>
          <p:cNvPr id="437" name="Google Shape;437;p28"/>
          <p:cNvSpPr txBox="1"/>
          <p:nvPr/>
        </p:nvSpPr>
        <p:spPr>
          <a:xfrm>
            <a:off x="7118450" y="2228200"/>
            <a:ext cx="990000" cy="415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sz="1500" b="1" i="1"/>
              <a:t>main</a:t>
            </a:r>
            <a:endParaRPr sz="1500" b="1" i="1"/>
          </a:p>
        </p:txBody>
      </p:sp>
      <p:grpSp>
        <p:nvGrpSpPr>
          <p:cNvPr id="438" name="Google Shape;438;p28"/>
          <p:cNvGrpSpPr/>
          <p:nvPr/>
        </p:nvGrpSpPr>
        <p:grpSpPr>
          <a:xfrm>
            <a:off x="5202000" y="2149600"/>
            <a:ext cx="578700" cy="972900"/>
            <a:chOff x="624550" y="2158425"/>
            <a:chExt cx="578700" cy="972900"/>
          </a:xfrm>
        </p:grpSpPr>
        <p:sp>
          <p:nvSpPr>
            <p:cNvPr id="439" name="Google Shape;439;p28"/>
            <p:cNvSpPr/>
            <p:nvPr/>
          </p:nvSpPr>
          <p:spPr>
            <a:xfrm>
              <a:off x="624550" y="2158425"/>
              <a:ext cx="578700" cy="572700"/>
            </a:xfrm>
            <a:prstGeom prst="ellipse">
              <a:avLst/>
            </a:prstGeom>
            <a:solidFill>
              <a:srgbClr val="6AA84F"/>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#6</a:t>
              </a:r>
              <a:endParaRPr b="1"/>
            </a:p>
          </p:txBody>
        </p:sp>
      </p:grpSp>
      <p:cxnSp>
        <p:nvCxnSpPr>
          <p:cNvPr id="441" name="Google Shape;441;p28"/>
          <p:cNvCxnSpPr>
            <a:stCxn id="439" idx="2"/>
            <a:endCxn id="430" idx="6"/>
          </p:cNvCxnSpPr>
          <p:nvPr/>
        </p:nvCxnSpPr>
        <p:spPr>
          <a:xfrm rot="10800000">
            <a:off x="4599600" y="2435950"/>
            <a:ext cx="602400" cy="0"/>
          </a:xfrm>
          <a:prstGeom prst="straightConnector1">
            <a:avLst/>
          </a:prstGeom>
          <a:noFill/>
          <a:ln w="28575" cap="flat" cmpd="sng">
            <a:solidFill>
              <a:schemeClr val="dk2"/>
            </a:solidFill>
            <a:prstDash val="solid"/>
            <a:round/>
            <a:headEnd type="none" w="med" len="med"/>
            <a:tailEnd type="triangle" w="med" len="med"/>
          </a:ln>
        </p:spPr>
      </p:cxnSp>
      <p:cxnSp>
        <p:nvCxnSpPr>
          <p:cNvPr id="442" name="Google Shape;442;p28"/>
          <p:cNvCxnSpPr>
            <a:endCxn id="433" idx="7"/>
          </p:cNvCxnSpPr>
          <p:nvPr/>
        </p:nvCxnSpPr>
        <p:spPr>
          <a:xfrm flipH="1">
            <a:off x="4514851" y="2638420"/>
            <a:ext cx="771900" cy="1097400"/>
          </a:xfrm>
          <a:prstGeom prst="straightConnector1">
            <a:avLst/>
          </a:prstGeom>
          <a:noFill/>
          <a:ln w="28575" cap="flat" cmpd="sng">
            <a:solidFill>
              <a:schemeClr val="dk2"/>
            </a:solidFill>
            <a:prstDash val="solid"/>
            <a:round/>
            <a:headEnd type="none" w="med" len="med"/>
            <a:tailEnd type="triangle" w="med" len="med"/>
          </a:ln>
        </p:spPr>
      </p:cxnSp>
      <p:sp>
        <p:nvSpPr>
          <p:cNvPr id="443" name="Google Shape;443;p28"/>
          <p:cNvSpPr txBox="1"/>
          <p:nvPr/>
        </p:nvSpPr>
        <p:spPr>
          <a:xfrm>
            <a:off x="349025" y="1579775"/>
            <a:ext cx="1965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i="1"/>
              <a:t>INSIDE REPO:</a:t>
            </a:r>
            <a:endParaRPr sz="1500" i="1"/>
          </a:p>
        </p:txBody>
      </p:sp>
      <p:sp>
        <p:nvSpPr>
          <p:cNvPr id="444" name="Google Shape;444;p28"/>
          <p:cNvSpPr txBox="1"/>
          <p:nvPr/>
        </p:nvSpPr>
        <p:spPr>
          <a:xfrm>
            <a:off x="2634150" y="1620325"/>
            <a:ext cx="990000" cy="4155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sz="1500" b="1"/>
              <a:t>HEAD</a:t>
            </a:r>
            <a:endParaRPr sz="1500" b="1"/>
          </a:p>
        </p:txBody>
      </p:sp>
      <p:grpSp>
        <p:nvGrpSpPr>
          <p:cNvPr id="445" name="Google Shape;445;p28"/>
          <p:cNvGrpSpPr/>
          <p:nvPr/>
        </p:nvGrpSpPr>
        <p:grpSpPr>
          <a:xfrm>
            <a:off x="6383100" y="2149600"/>
            <a:ext cx="578700" cy="972900"/>
            <a:chOff x="624550" y="2158425"/>
            <a:chExt cx="578700" cy="972900"/>
          </a:xfrm>
        </p:grpSpPr>
        <p:sp>
          <p:nvSpPr>
            <p:cNvPr id="446" name="Google Shape;446;p28"/>
            <p:cNvSpPr/>
            <p:nvPr/>
          </p:nvSpPr>
          <p:spPr>
            <a:xfrm>
              <a:off x="624550" y="2158425"/>
              <a:ext cx="578700" cy="572700"/>
            </a:xfrm>
            <a:prstGeom prst="ellipse">
              <a:avLst/>
            </a:prstGeom>
            <a:solidFill>
              <a:srgbClr val="00FF00"/>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#7</a:t>
              </a:r>
              <a:endParaRPr b="1"/>
            </a:p>
          </p:txBody>
        </p:sp>
      </p:grpSp>
      <p:cxnSp>
        <p:nvCxnSpPr>
          <p:cNvPr id="448" name="Google Shape;448;p28"/>
          <p:cNvCxnSpPr>
            <a:stCxn id="446" idx="2"/>
            <a:endCxn id="439" idx="6"/>
          </p:cNvCxnSpPr>
          <p:nvPr/>
        </p:nvCxnSpPr>
        <p:spPr>
          <a:xfrm rot="10800000">
            <a:off x="5780700" y="2435950"/>
            <a:ext cx="602400" cy="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29"/>
          <p:cNvSpPr txBox="1">
            <a:spLocks noGrp="1"/>
          </p:cNvSpPr>
          <p:nvPr>
            <p:ph type="title"/>
          </p:nvPr>
        </p:nvSpPr>
        <p:spPr>
          <a:xfrm>
            <a:off x="311700" y="445025"/>
            <a:ext cx="8707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Commit history - you can ‘tag’ special versions</a:t>
            </a:r>
            <a:endParaRPr/>
          </a:p>
        </p:txBody>
      </p:sp>
      <p:sp>
        <p:nvSpPr>
          <p:cNvPr id="454" name="Google Shape;454;p29"/>
          <p:cNvSpPr txBox="1"/>
          <p:nvPr/>
        </p:nvSpPr>
        <p:spPr>
          <a:xfrm>
            <a:off x="1579800" y="3187125"/>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55" name="Google Shape;455;p29"/>
          <p:cNvSpPr txBox="1"/>
          <p:nvPr/>
        </p:nvSpPr>
        <p:spPr>
          <a:xfrm>
            <a:off x="1267500" y="3269800"/>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pSp>
        <p:nvGrpSpPr>
          <p:cNvPr id="456" name="Google Shape;456;p29"/>
          <p:cNvGrpSpPr/>
          <p:nvPr/>
        </p:nvGrpSpPr>
        <p:grpSpPr>
          <a:xfrm>
            <a:off x="477600" y="2149600"/>
            <a:ext cx="578700" cy="972900"/>
            <a:chOff x="624550" y="2158425"/>
            <a:chExt cx="578700" cy="972900"/>
          </a:xfrm>
        </p:grpSpPr>
        <p:sp>
          <p:nvSpPr>
            <p:cNvPr id="457" name="Google Shape;457;p29"/>
            <p:cNvSpPr/>
            <p:nvPr/>
          </p:nvSpPr>
          <p:spPr>
            <a:xfrm>
              <a:off x="624550" y="2158425"/>
              <a:ext cx="578700" cy="572700"/>
            </a:xfrm>
            <a:prstGeom prst="ellipse">
              <a:avLst/>
            </a:prstGeom>
            <a:solidFill>
              <a:schemeClr val="lt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#1</a:t>
              </a:r>
              <a:endParaRPr b="1"/>
            </a:p>
          </p:txBody>
        </p:sp>
      </p:grpSp>
      <p:grpSp>
        <p:nvGrpSpPr>
          <p:cNvPr id="459" name="Google Shape;459;p29"/>
          <p:cNvGrpSpPr/>
          <p:nvPr/>
        </p:nvGrpSpPr>
        <p:grpSpPr>
          <a:xfrm>
            <a:off x="1658700" y="2149600"/>
            <a:ext cx="578700" cy="972900"/>
            <a:chOff x="624550" y="2158425"/>
            <a:chExt cx="578700" cy="972900"/>
          </a:xfrm>
        </p:grpSpPr>
        <p:sp>
          <p:nvSpPr>
            <p:cNvPr id="460" name="Google Shape;460;p29"/>
            <p:cNvSpPr/>
            <p:nvPr/>
          </p:nvSpPr>
          <p:spPr>
            <a:xfrm>
              <a:off x="624550" y="2158425"/>
              <a:ext cx="578700" cy="572700"/>
            </a:xfrm>
            <a:prstGeom prst="ellipse">
              <a:avLst/>
            </a:prstGeom>
            <a:solidFill>
              <a:srgbClr val="00FFFF"/>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#2</a:t>
              </a:r>
              <a:endParaRPr b="1"/>
            </a:p>
          </p:txBody>
        </p:sp>
      </p:grpSp>
      <p:grpSp>
        <p:nvGrpSpPr>
          <p:cNvPr id="462" name="Google Shape;462;p29"/>
          <p:cNvGrpSpPr/>
          <p:nvPr/>
        </p:nvGrpSpPr>
        <p:grpSpPr>
          <a:xfrm>
            <a:off x="2839800" y="2149600"/>
            <a:ext cx="578700" cy="972900"/>
            <a:chOff x="624550" y="2158425"/>
            <a:chExt cx="578700" cy="972900"/>
          </a:xfrm>
        </p:grpSpPr>
        <p:sp>
          <p:nvSpPr>
            <p:cNvPr id="463" name="Google Shape;463;p29"/>
            <p:cNvSpPr/>
            <p:nvPr/>
          </p:nvSpPr>
          <p:spPr>
            <a:xfrm>
              <a:off x="624550" y="2158425"/>
              <a:ext cx="578700" cy="572700"/>
            </a:xfrm>
            <a:prstGeom prst="ellipse">
              <a:avLst/>
            </a:prstGeom>
            <a:solidFill>
              <a:srgbClr val="6D9EEB"/>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#3</a:t>
              </a:r>
              <a:endParaRPr b="1"/>
            </a:p>
          </p:txBody>
        </p:sp>
      </p:grpSp>
      <p:cxnSp>
        <p:nvCxnSpPr>
          <p:cNvPr id="465" name="Google Shape;465;p29"/>
          <p:cNvCxnSpPr>
            <a:stCxn id="460" idx="2"/>
            <a:endCxn id="457" idx="6"/>
          </p:cNvCxnSpPr>
          <p:nvPr/>
        </p:nvCxnSpPr>
        <p:spPr>
          <a:xfrm rot="10800000">
            <a:off x="1056300" y="2435950"/>
            <a:ext cx="602400" cy="0"/>
          </a:xfrm>
          <a:prstGeom prst="straightConnector1">
            <a:avLst/>
          </a:prstGeom>
          <a:noFill/>
          <a:ln w="28575" cap="flat" cmpd="sng">
            <a:solidFill>
              <a:schemeClr val="dk2"/>
            </a:solidFill>
            <a:prstDash val="solid"/>
            <a:round/>
            <a:headEnd type="none" w="med" len="med"/>
            <a:tailEnd type="triangle" w="med" len="med"/>
          </a:ln>
        </p:spPr>
      </p:cxnSp>
      <p:cxnSp>
        <p:nvCxnSpPr>
          <p:cNvPr id="466" name="Google Shape;466;p29"/>
          <p:cNvCxnSpPr>
            <a:stCxn id="463" idx="2"/>
            <a:endCxn id="460" idx="6"/>
          </p:cNvCxnSpPr>
          <p:nvPr/>
        </p:nvCxnSpPr>
        <p:spPr>
          <a:xfrm rot="10800000">
            <a:off x="2237400" y="2435950"/>
            <a:ext cx="602400" cy="0"/>
          </a:xfrm>
          <a:prstGeom prst="straightConnector1">
            <a:avLst/>
          </a:prstGeom>
          <a:noFill/>
          <a:ln w="28575" cap="flat" cmpd="sng">
            <a:solidFill>
              <a:schemeClr val="dk2"/>
            </a:solidFill>
            <a:prstDash val="solid"/>
            <a:round/>
            <a:headEnd type="none" w="med" len="med"/>
            <a:tailEnd type="triangle" w="med" len="med"/>
          </a:ln>
        </p:spPr>
      </p:cxnSp>
      <p:grpSp>
        <p:nvGrpSpPr>
          <p:cNvPr id="467" name="Google Shape;467;p29"/>
          <p:cNvGrpSpPr/>
          <p:nvPr/>
        </p:nvGrpSpPr>
        <p:grpSpPr>
          <a:xfrm>
            <a:off x="4020900" y="2149600"/>
            <a:ext cx="578700" cy="972900"/>
            <a:chOff x="624550" y="2158425"/>
            <a:chExt cx="578700" cy="972900"/>
          </a:xfrm>
        </p:grpSpPr>
        <p:sp>
          <p:nvSpPr>
            <p:cNvPr id="468" name="Google Shape;468;p29"/>
            <p:cNvSpPr/>
            <p:nvPr/>
          </p:nvSpPr>
          <p:spPr>
            <a:xfrm>
              <a:off x="624550" y="2158425"/>
              <a:ext cx="578700" cy="572700"/>
            </a:xfrm>
            <a:prstGeom prst="ellipse">
              <a:avLst/>
            </a:prstGeom>
            <a:solidFill>
              <a:srgbClr val="0000FF"/>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#4</a:t>
              </a:r>
              <a:endParaRPr b="1"/>
            </a:p>
          </p:txBody>
        </p:sp>
      </p:grpSp>
      <p:grpSp>
        <p:nvGrpSpPr>
          <p:cNvPr id="470" name="Google Shape;470;p29"/>
          <p:cNvGrpSpPr/>
          <p:nvPr/>
        </p:nvGrpSpPr>
        <p:grpSpPr>
          <a:xfrm>
            <a:off x="4020900" y="3651950"/>
            <a:ext cx="578700" cy="972900"/>
            <a:chOff x="624550" y="2158425"/>
            <a:chExt cx="578700" cy="972900"/>
          </a:xfrm>
        </p:grpSpPr>
        <p:sp>
          <p:nvSpPr>
            <p:cNvPr id="471" name="Google Shape;471;p29"/>
            <p:cNvSpPr/>
            <p:nvPr/>
          </p:nvSpPr>
          <p:spPr>
            <a:xfrm>
              <a:off x="624550" y="2158425"/>
              <a:ext cx="578700" cy="572700"/>
            </a:xfrm>
            <a:prstGeom prst="ellipse">
              <a:avLst/>
            </a:prstGeom>
            <a:solidFill>
              <a:srgbClr val="FFD966"/>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#5</a:t>
              </a:r>
              <a:endParaRPr b="1"/>
            </a:p>
          </p:txBody>
        </p:sp>
      </p:grpSp>
      <p:cxnSp>
        <p:nvCxnSpPr>
          <p:cNvPr id="473" name="Google Shape;473;p29"/>
          <p:cNvCxnSpPr>
            <a:stCxn id="468" idx="2"/>
            <a:endCxn id="463" idx="6"/>
          </p:cNvCxnSpPr>
          <p:nvPr/>
        </p:nvCxnSpPr>
        <p:spPr>
          <a:xfrm rot="10800000">
            <a:off x="3418500" y="2435950"/>
            <a:ext cx="602400" cy="0"/>
          </a:xfrm>
          <a:prstGeom prst="straightConnector1">
            <a:avLst/>
          </a:prstGeom>
          <a:noFill/>
          <a:ln w="28575" cap="flat" cmpd="sng">
            <a:solidFill>
              <a:schemeClr val="dk2"/>
            </a:solidFill>
            <a:prstDash val="solid"/>
            <a:round/>
            <a:headEnd type="none" w="med" len="med"/>
            <a:tailEnd type="triangle" w="med" len="med"/>
          </a:ln>
        </p:spPr>
      </p:cxnSp>
      <p:cxnSp>
        <p:nvCxnSpPr>
          <p:cNvPr id="474" name="Google Shape;474;p29"/>
          <p:cNvCxnSpPr>
            <a:stCxn id="471" idx="1"/>
            <a:endCxn id="463" idx="5"/>
          </p:cNvCxnSpPr>
          <p:nvPr/>
        </p:nvCxnSpPr>
        <p:spPr>
          <a:xfrm rot="10800000">
            <a:off x="3333749" y="2638420"/>
            <a:ext cx="771900" cy="1097400"/>
          </a:xfrm>
          <a:prstGeom prst="straightConnector1">
            <a:avLst/>
          </a:prstGeom>
          <a:noFill/>
          <a:ln w="28575" cap="flat" cmpd="sng">
            <a:solidFill>
              <a:schemeClr val="dk2"/>
            </a:solidFill>
            <a:prstDash val="solid"/>
            <a:round/>
            <a:headEnd type="none" w="med" len="med"/>
            <a:tailEnd type="triangle" w="med" len="med"/>
          </a:ln>
        </p:spPr>
      </p:cxnSp>
      <p:sp>
        <p:nvSpPr>
          <p:cNvPr id="475" name="Google Shape;475;p29"/>
          <p:cNvSpPr txBox="1"/>
          <p:nvPr/>
        </p:nvSpPr>
        <p:spPr>
          <a:xfrm>
            <a:off x="7118450" y="2228200"/>
            <a:ext cx="990000" cy="415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sz="1500" b="1" i="1"/>
              <a:t>main</a:t>
            </a:r>
            <a:endParaRPr sz="1500" b="1" i="1"/>
          </a:p>
        </p:txBody>
      </p:sp>
      <p:grpSp>
        <p:nvGrpSpPr>
          <p:cNvPr id="476" name="Google Shape;476;p29"/>
          <p:cNvGrpSpPr/>
          <p:nvPr/>
        </p:nvGrpSpPr>
        <p:grpSpPr>
          <a:xfrm>
            <a:off x="5202000" y="2149600"/>
            <a:ext cx="578700" cy="972900"/>
            <a:chOff x="624550" y="2158425"/>
            <a:chExt cx="578700" cy="972900"/>
          </a:xfrm>
        </p:grpSpPr>
        <p:sp>
          <p:nvSpPr>
            <p:cNvPr id="477" name="Google Shape;477;p29"/>
            <p:cNvSpPr/>
            <p:nvPr/>
          </p:nvSpPr>
          <p:spPr>
            <a:xfrm>
              <a:off x="624550" y="2158425"/>
              <a:ext cx="578700" cy="572700"/>
            </a:xfrm>
            <a:prstGeom prst="ellipse">
              <a:avLst/>
            </a:prstGeom>
            <a:solidFill>
              <a:srgbClr val="6AA84F"/>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#6</a:t>
              </a:r>
              <a:endParaRPr b="1"/>
            </a:p>
          </p:txBody>
        </p:sp>
      </p:grpSp>
      <p:cxnSp>
        <p:nvCxnSpPr>
          <p:cNvPr id="479" name="Google Shape;479;p29"/>
          <p:cNvCxnSpPr>
            <a:stCxn id="477" idx="2"/>
            <a:endCxn id="468" idx="6"/>
          </p:cNvCxnSpPr>
          <p:nvPr/>
        </p:nvCxnSpPr>
        <p:spPr>
          <a:xfrm rot="10800000">
            <a:off x="4599600" y="2435950"/>
            <a:ext cx="602400" cy="0"/>
          </a:xfrm>
          <a:prstGeom prst="straightConnector1">
            <a:avLst/>
          </a:prstGeom>
          <a:noFill/>
          <a:ln w="28575" cap="flat" cmpd="sng">
            <a:solidFill>
              <a:schemeClr val="dk2"/>
            </a:solidFill>
            <a:prstDash val="solid"/>
            <a:round/>
            <a:headEnd type="none" w="med" len="med"/>
            <a:tailEnd type="triangle" w="med" len="med"/>
          </a:ln>
        </p:spPr>
      </p:cxnSp>
      <p:cxnSp>
        <p:nvCxnSpPr>
          <p:cNvPr id="480" name="Google Shape;480;p29"/>
          <p:cNvCxnSpPr>
            <a:endCxn id="471" idx="7"/>
          </p:cNvCxnSpPr>
          <p:nvPr/>
        </p:nvCxnSpPr>
        <p:spPr>
          <a:xfrm flipH="1">
            <a:off x="4514851" y="2638420"/>
            <a:ext cx="771900" cy="1097400"/>
          </a:xfrm>
          <a:prstGeom prst="straightConnector1">
            <a:avLst/>
          </a:prstGeom>
          <a:noFill/>
          <a:ln w="28575" cap="flat" cmpd="sng">
            <a:solidFill>
              <a:schemeClr val="dk2"/>
            </a:solidFill>
            <a:prstDash val="solid"/>
            <a:round/>
            <a:headEnd type="none" w="med" len="med"/>
            <a:tailEnd type="triangle" w="med" len="med"/>
          </a:ln>
        </p:spPr>
      </p:cxnSp>
      <p:sp>
        <p:nvSpPr>
          <p:cNvPr id="481" name="Google Shape;481;p29"/>
          <p:cNvSpPr txBox="1"/>
          <p:nvPr/>
        </p:nvSpPr>
        <p:spPr>
          <a:xfrm>
            <a:off x="349025" y="1579775"/>
            <a:ext cx="1965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i="1"/>
              <a:t>INSIDE REPO:</a:t>
            </a:r>
            <a:endParaRPr sz="1500" i="1"/>
          </a:p>
        </p:txBody>
      </p:sp>
      <p:sp>
        <p:nvSpPr>
          <p:cNvPr id="482" name="Google Shape;482;p29"/>
          <p:cNvSpPr txBox="1"/>
          <p:nvPr/>
        </p:nvSpPr>
        <p:spPr>
          <a:xfrm>
            <a:off x="4790700" y="3735825"/>
            <a:ext cx="2079600" cy="4155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sz="1500" b="1" i="1"/>
              <a:t>crazy-experiment</a:t>
            </a:r>
            <a:endParaRPr sz="1500" b="1" i="1"/>
          </a:p>
        </p:txBody>
      </p:sp>
      <p:grpSp>
        <p:nvGrpSpPr>
          <p:cNvPr id="483" name="Google Shape;483;p29"/>
          <p:cNvGrpSpPr/>
          <p:nvPr/>
        </p:nvGrpSpPr>
        <p:grpSpPr>
          <a:xfrm>
            <a:off x="6383100" y="2149600"/>
            <a:ext cx="578700" cy="972900"/>
            <a:chOff x="624550" y="2158425"/>
            <a:chExt cx="578700" cy="972900"/>
          </a:xfrm>
        </p:grpSpPr>
        <p:sp>
          <p:nvSpPr>
            <p:cNvPr id="484" name="Google Shape;484;p29"/>
            <p:cNvSpPr/>
            <p:nvPr/>
          </p:nvSpPr>
          <p:spPr>
            <a:xfrm>
              <a:off x="624550" y="2158425"/>
              <a:ext cx="578700" cy="572700"/>
            </a:xfrm>
            <a:prstGeom prst="ellipse">
              <a:avLst/>
            </a:prstGeom>
            <a:solidFill>
              <a:srgbClr val="00FF00"/>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#7</a:t>
              </a:r>
              <a:endParaRPr b="1"/>
            </a:p>
          </p:txBody>
        </p:sp>
      </p:grpSp>
      <p:cxnSp>
        <p:nvCxnSpPr>
          <p:cNvPr id="486" name="Google Shape;486;p29"/>
          <p:cNvCxnSpPr>
            <a:stCxn id="484" idx="2"/>
            <a:endCxn id="477" idx="6"/>
          </p:cNvCxnSpPr>
          <p:nvPr/>
        </p:nvCxnSpPr>
        <p:spPr>
          <a:xfrm rot="10800000">
            <a:off x="5780700" y="2435950"/>
            <a:ext cx="602400" cy="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0"/>
          <p:cNvSpPr txBox="1"/>
          <p:nvPr/>
        </p:nvSpPr>
        <p:spPr>
          <a:xfrm>
            <a:off x="85200" y="4720975"/>
            <a:ext cx="8973600" cy="323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900"/>
              <a:t>https://docs.github.com/en/account-and-profile/setting-up-and-managing-your-github-user-account/managing-email-preferences/setting-your-commit-email-address</a:t>
            </a:r>
            <a:endParaRPr sz="900"/>
          </a:p>
        </p:txBody>
      </p:sp>
      <p:grpSp>
        <p:nvGrpSpPr>
          <p:cNvPr id="492" name="Google Shape;492;p30"/>
          <p:cNvGrpSpPr/>
          <p:nvPr/>
        </p:nvGrpSpPr>
        <p:grpSpPr>
          <a:xfrm>
            <a:off x="85200" y="0"/>
            <a:ext cx="8805015" cy="4794450"/>
            <a:chOff x="85200" y="0"/>
            <a:chExt cx="8805015" cy="4794450"/>
          </a:xfrm>
        </p:grpSpPr>
        <p:pic>
          <p:nvPicPr>
            <p:cNvPr id="493" name="Google Shape;493;p30"/>
            <p:cNvPicPr preferRelativeResize="0"/>
            <p:nvPr/>
          </p:nvPicPr>
          <p:blipFill>
            <a:blip r:embed="rId3">
              <a:alphaModFix/>
            </a:blip>
            <a:stretch>
              <a:fillRect/>
            </a:stretch>
          </p:blipFill>
          <p:spPr>
            <a:xfrm>
              <a:off x="6692000" y="207500"/>
              <a:ext cx="2198215" cy="4416175"/>
            </a:xfrm>
            <a:prstGeom prst="rect">
              <a:avLst/>
            </a:prstGeom>
            <a:noFill/>
            <a:ln>
              <a:noFill/>
            </a:ln>
          </p:spPr>
        </p:pic>
        <p:pic>
          <p:nvPicPr>
            <p:cNvPr id="494" name="Google Shape;494;p30"/>
            <p:cNvPicPr preferRelativeResize="0"/>
            <p:nvPr/>
          </p:nvPicPr>
          <p:blipFill rotWithShape="1">
            <a:blip r:embed="rId4">
              <a:alphaModFix/>
            </a:blip>
            <a:srcRect t="35316"/>
            <a:stretch/>
          </p:blipFill>
          <p:spPr>
            <a:xfrm>
              <a:off x="85200" y="167000"/>
              <a:ext cx="2697975" cy="2856449"/>
            </a:xfrm>
            <a:prstGeom prst="rect">
              <a:avLst/>
            </a:prstGeom>
            <a:noFill/>
            <a:ln>
              <a:noFill/>
            </a:ln>
          </p:spPr>
        </p:pic>
        <p:pic>
          <p:nvPicPr>
            <p:cNvPr id="495" name="Google Shape;495;p30"/>
            <p:cNvPicPr preferRelativeResize="0"/>
            <p:nvPr/>
          </p:nvPicPr>
          <p:blipFill>
            <a:blip r:embed="rId5">
              <a:alphaModFix/>
            </a:blip>
            <a:stretch>
              <a:fillRect/>
            </a:stretch>
          </p:blipFill>
          <p:spPr>
            <a:xfrm>
              <a:off x="213475" y="3346650"/>
              <a:ext cx="6372051" cy="1447800"/>
            </a:xfrm>
            <a:prstGeom prst="rect">
              <a:avLst/>
            </a:prstGeom>
            <a:noFill/>
            <a:ln>
              <a:noFill/>
            </a:ln>
          </p:spPr>
        </p:pic>
        <p:sp>
          <p:nvSpPr>
            <p:cNvPr id="496" name="Google Shape;496;p30"/>
            <p:cNvSpPr txBox="1"/>
            <p:nvPr/>
          </p:nvSpPr>
          <p:spPr>
            <a:xfrm>
              <a:off x="2342125" y="0"/>
              <a:ext cx="45834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GO TO GITHUB.COM AND SIGN-IN:</a:t>
              </a:r>
              <a:endParaRPr b="1"/>
            </a:p>
            <a:p>
              <a:pPr marL="457200" lvl="0" indent="0" algn="l" rtl="0">
                <a:spcBef>
                  <a:spcPts val="0"/>
                </a:spcBef>
                <a:spcAft>
                  <a:spcPts val="0"/>
                </a:spcAft>
                <a:buNone/>
              </a:pPr>
              <a:endParaRPr/>
            </a:p>
            <a:p>
              <a:pPr marL="457200" lvl="0" indent="-317500" algn="l" rtl="0">
                <a:spcBef>
                  <a:spcPts val="0"/>
                </a:spcBef>
                <a:spcAft>
                  <a:spcPts val="0"/>
                </a:spcAft>
                <a:buSzPts val="1400"/>
                <a:buAutoNum type="arabicParenR"/>
              </a:pPr>
              <a:r>
                <a:rPr lang="en-GB"/>
                <a:t>In top-right, select avatar image and choose ‘Settings’ from dropdown</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arenR"/>
              </a:pPr>
              <a:r>
                <a:rPr lang="en-GB"/>
                <a:t>On left side, select ‘Emails’</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arenR"/>
              </a:pPr>
              <a:r>
                <a:rPr lang="en-GB"/>
                <a:t>Scroll down to make sure the ‘Keep my email addresses private’ option is checked</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arenR"/>
              </a:pPr>
              <a:r>
                <a:rPr lang="en-GB"/>
                <a:t>Copy the email address that looks something like:</a:t>
              </a:r>
              <a:endParaRPr/>
            </a:p>
            <a:p>
              <a:pPr marL="0" lvl="0" indent="0" algn="l" rtl="0">
                <a:spcBef>
                  <a:spcPts val="0"/>
                </a:spcBef>
                <a:spcAft>
                  <a:spcPts val="0"/>
                </a:spcAft>
                <a:buNone/>
              </a:pPr>
              <a:r>
                <a:rPr lang="en-GB"/>
                <a:t>   </a:t>
              </a:r>
              <a:r>
                <a:rPr lang="en-GB" b="1"/>
                <a:t>223423+username@users.noreply.github.com</a:t>
              </a:r>
              <a:r>
                <a:rPr lang="en-GB"/>
                <a:t>  </a:t>
              </a:r>
              <a:endParaRPr/>
            </a:p>
            <a:p>
              <a:pPr marL="0" lvl="0" indent="0" algn="l" rtl="0">
                <a:spcBef>
                  <a:spcPts val="0"/>
                </a:spcBef>
                <a:spcAft>
                  <a:spcPts val="0"/>
                </a:spcAft>
                <a:buNone/>
              </a:pPr>
              <a:endParaRPr/>
            </a:p>
            <a:p>
              <a:pPr marL="0" lvl="0" indent="0" algn="l" rtl="0">
                <a:spcBef>
                  <a:spcPts val="0"/>
                </a:spcBef>
                <a:spcAft>
                  <a:spcPts val="0"/>
                </a:spcAft>
                <a:buNone/>
              </a:pPr>
              <a:r>
                <a:rPr lang="en-GB"/>
                <a:t>… paste it somewhere safe - you might need it soon</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0B99BA-6EB3-EC3C-E0AD-5A95B1BB8B30}"/>
              </a:ext>
            </a:extLst>
          </p:cNvPr>
          <p:cNvSpPr txBox="1"/>
          <p:nvPr/>
        </p:nvSpPr>
        <p:spPr>
          <a:xfrm>
            <a:off x="423582" y="638734"/>
            <a:ext cx="8317006" cy="646331"/>
          </a:xfrm>
          <a:prstGeom prst="rect">
            <a:avLst/>
          </a:prstGeom>
          <a:noFill/>
        </p:spPr>
        <p:txBody>
          <a:bodyPr wrap="square" rtlCol="0">
            <a:spAutoFit/>
          </a:bodyPr>
          <a:lstStyle/>
          <a:p>
            <a:r>
              <a:rPr lang="en-ZA" sz="1200" dirty="0"/>
              <a:t>This work was inspired by ‘</a:t>
            </a:r>
            <a:r>
              <a:rPr lang="en-ZA" sz="1200" b="1" u="sng" dirty="0"/>
              <a:t>GitHub without the command line</a:t>
            </a:r>
            <a:r>
              <a:rPr lang="en-ZA" sz="1200" dirty="0"/>
              <a:t>’ </a:t>
            </a:r>
            <a:r>
              <a:rPr lang="en-ZA" sz="1200" b="0" i="0" dirty="0">
                <a:solidFill>
                  <a:srgbClr val="808080"/>
                </a:solidFill>
                <a:effectLst/>
                <a:latin typeface="Lato" panose="020F0502020204030203" pitchFamily="34" charset="0"/>
              </a:rPr>
              <a:t>© Copyright 2020, </a:t>
            </a:r>
            <a:r>
              <a:rPr lang="en-ZA" sz="1200" b="0" i="0" dirty="0" err="1">
                <a:solidFill>
                  <a:srgbClr val="808080"/>
                </a:solidFill>
                <a:effectLst/>
                <a:latin typeface="Lato" panose="020F0502020204030203" pitchFamily="34" charset="0"/>
              </a:rPr>
              <a:t>CodeRefinery</a:t>
            </a:r>
            <a:r>
              <a:rPr lang="en-ZA" sz="1200" b="0" i="0" dirty="0">
                <a:solidFill>
                  <a:srgbClr val="808080"/>
                </a:solidFill>
                <a:effectLst/>
                <a:latin typeface="Lato" panose="020F0502020204030203" pitchFamily="34" charset="0"/>
              </a:rPr>
              <a:t> contributors.</a:t>
            </a:r>
            <a:endParaRPr lang="en-ZA" sz="1200" dirty="0"/>
          </a:p>
          <a:p>
            <a:r>
              <a:rPr lang="en-ZA" sz="1200" dirty="0">
                <a:hlinkClick r:id="rId2"/>
              </a:rPr>
              <a:t>https://coderefinery.github.io/github-without-command-line/</a:t>
            </a:r>
            <a:endParaRPr lang="en-ZA" sz="1200" dirty="0"/>
          </a:p>
          <a:p>
            <a:endParaRPr lang="en-ZA" sz="1200" dirty="0"/>
          </a:p>
        </p:txBody>
      </p:sp>
      <p:sp>
        <p:nvSpPr>
          <p:cNvPr id="4" name="TextBox 3">
            <a:extLst>
              <a:ext uri="{FF2B5EF4-FFF2-40B4-BE49-F238E27FC236}">
                <a16:creationId xmlns:a16="http://schemas.microsoft.com/office/drawing/2014/main" id="{66807A3A-A531-DDAE-7390-872934CE70A4}"/>
              </a:ext>
            </a:extLst>
          </p:cNvPr>
          <p:cNvSpPr txBox="1"/>
          <p:nvPr/>
        </p:nvSpPr>
        <p:spPr>
          <a:xfrm>
            <a:off x="423582" y="1213643"/>
            <a:ext cx="8209430" cy="3816429"/>
          </a:xfrm>
          <a:prstGeom prst="rect">
            <a:avLst/>
          </a:prstGeom>
          <a:noFill/>
        </p:spPr>
        <p:txBody>
          <a:bodyPr wrap="square">
            <a:spAutoFit/>
          </a:bodyPr>
          <a:lstStyle/>
          <a:p>
            <a:pPr algn="l"/>
            <a:r>
              <a:rPr lang="en-ZA" sz="1100" b="0" i="0" dirty="0">
                <a:solidFill>
                  <a:srgbClr val="333333"/>
                </a:solidFill>
                <a:effectLst/>
                <a:latin typeface="Helvetica Neue"/>
              </a:rPr>
              <a:t>These instructional materials are made available under the </a:t>
            </a:r>
            <a:r>
              <a:rPr lang="en-ZA" sz="1100" b="0" i="0" u="none" strike="noStrike" dirty="0">
                <a:solidFill>
                  <a:srgbClr val="337AB7"/>
                </a:solidFill>
                <a:effectLst/>
                <a:latin typeface="Helvetica Neue"/>
                <a:hlinkClick r:id="rId3"/>
              </a:rPr>
              <a:t>Creative Commons Attribution license</a:t>
            </a:r>
            <a:r>
              <a:rPr lang="en-ZA" sz="1100" b="0" i="0" dirty="0">
                <a:solidFill>
                  <a:srgbClr val="333333"/>
                </a:solidFill>
                <a:effectLst/>
                <a:latin typeface="Helvetica Neue"/>
              </a:rPr>
              <a:t>. The following is a human-readable summary of (and not a substitute for) the </a:t>
            </a:r>
            <a:r>
              <a:rPr lang="en-ZA" sz="1100" b="0" i="0" u="none" strike="noStrike" dirty="0">
                <a:solidFill>
                  <a:srgbClr val="337AB7"/>
                </a:solidFill>
                <a:effectLst/>
                <a:latin typeface="Helvetica Neue"/>
                <a:hlinkClick r:id="rId4"/>
              </a:rPr>
              <a:t>full legal text of the CC BY 4.0 license</a:t>
            </a:r>
            <a:r>
              <a:rPr lang="en-ZA" sz="1100" b="0" i="0" dirty="0">
                <a:solidFill>
                  <a:srgbClr val="333333"/>
                </a:solidFill>
                <a:effectLst/>
                <a:latin typeface="Helvetica Neue"/>
              </a:rPr>
              <a:t>.</a:t>
            </a:r>
          </a:p>
          <a:p>
            <a:pPr algn="l"/>
            <a:r>
              <a:rPr lang="en-ZA" sz="1100" b="0" i="0" dirty="0">
                <a:solidFill>
                  <a:srgbClr val="333333"/>
                </a:solidFill>
                <a:effectLst/>
                <a:latin typeface="Helvetica Neue"/>
              </a:rPr>
              <a:t>You are free:</a:t>
            </a:r>
          </a:p>
          <a:p>
            <a:pPr algn="l">
              <a:buFont typeface="Arial" panose="020B0604020202020204" pitchFamily="34" charset="0"/>
              <a:buChar char="•"/>
            </a:pPr>
            <a:r>
              <a:rPr lang="en-ZA" sz="1100" b="0" i="0" dirty="0">
                <a:solidFill>
                  <a:srgbClr val="333333"/>
                </a:solidFill>
                <a:effectLst/>
                <a:latin typeface="Helvetica Neue"/>
              </a:rPr>
              <a:t>to </a:t>
            </a:r>
            <a:r>
              <a:rPr lang="en-ZA" sz="1100" b="1" i="0" dirty="0">
                <a:solidFill>
                  <a:srgbClr val="333333"/>
                </a:solidFill>
                <a:effectLst/>
                <a:latin typeface="Helvetica Neue"/>
              </a:rPr>
              <a:t>Share</a:t>
            </a:r>
            <a:r>
              <a:rPr lang="en-ZA" sz="1100" b="0" i="0" dirty="0">
                <a:solidFill>
                  <a:srgbClr val="333333"/>
                </a:solidFill>
                <a:effectLst/>
                <a:latin typeface="Helvetica Neue"/>
              </a:rPr>
              <a:t>—copy and redistribute the material in any medium or format</a:t>
            </a:r>
          </a:p>
          <a:p>
            <a:pPr algn="l">
              <a:buFont typeface="Arial" panose="020B0604020202020204" pitchFamily="34" charset="0"/>
              <a:buChar char="•"/>
            </a:pPr>
            <a:r>
              <a:rPr lang="en-ZA" sz="1100" b="0" i="0" dirty="0">
                <a:solidFill>
                  <a:srgbClr val="333333"/>
                </a:solidFill>
                <a:effectLst/>
                <a:latin typeface="Helvetica Neue"/>
              </a:rPr>
              <a:t>to </a:t>
            </a:r>
            <a:r>
              <a:rPr lang="en-ZA" sz="1100" b="1" i="0" dirty="0">
                <a:solidFill>
                  <a:srgbClr val="333333"/>
                </a:solidFill>
                <a:effectLst/>
                <a:latin typeface="Helvetica Neue"/>
              </a:rPr>
              <a:t>Adapt</a:t>
            </a:r>
            <a:r>
              <a:rPr lang="en-ZA" sz="1100" b="0" i="0" dirty="0">
                <a:solidFill>
                  <a:srgbClr val="333333"/>
                </a:solidFill>
                <a:effectLst/>
                <a:latin typeface="Helvetica Neue"/>
              </a:rPr>
              <a:t>—remix, transform, and build upon the material</a:t>
            </a:r>
          </a:p>
          <a:p>
            <a:pPr algn="l"/>
            <a:r>
              <a:rPr lang="en-ZA" sz="1100" b="0" i="0" dirty="0">
                <a:solidFill>
                  <a:srgbClr val="333333"/>
                </a:solidFill>
                <a:effectLst/>
                <a:latin typeface="Helvetica Neue"/>
              </a:rPr>
              <a:t>for any purpose, even commercially.</a:t>
            </a:r>
          </a:p>
          <a:p>
            <a:pPr algn="l"/>
            <a:endParaRPr lang="en-ZA" sz="1100" b="0" i="0" dirty="0">
              <a:solidFill>
                <a:srgbClr val="333333"/>
              </a:solidFill>
              <a:effectLst/>
              <a:latin typeface="Helvetica Neue"/>
            </a:endParaRPr>
          </a:p>
          <a:p>
            <a:pPr algn="l"/>
            <a:r>
              <a:rPr lang="en-ZA" sz="1100" b="0" i="0" dirty="0">
                <a:solidFill>
                  <a:srgbClr val="333333"/>
                </a:solidFill>
                <a:effectLst/>
                <a:latin typeface="Helvetica Neue"/>
              </a:rPr>
              <a:t>The licensor cannot revoke these freedoms as long as you follow the license terms.</a:t>
            </a:r>
          </a:p>
          <a:p>
            <a:pPr algn="l"/>
            <a:endParaRPr lang="en-ZA" sz="1100" b="0" i="0" dirty="0">
              <a:solidFill>
                <a:srgbClr val="333333"/>
              </a:solidFill>
              <a:effectLst/>
              <a:latin typeface="Helvetica Neue"/>
            </a:endParaRPr>
          </a:p>
          <a:p>
            <a:pPr algn="l"/>
            <a:r>
              <a:rPr lang="en-ZA" sz="1100" b="0" i="0" dirty="0">
                <a:solidFill>
                  <a:srgbClr val="333333"/>
                </a:solidFill>
                <a:effectLst/>
                <a:latin typeface="Helvetica Neue"/>
              </a:rPr>
              <a:t>Under the following terms:</a:t>
            </a:r>
          </a:p>
          <a:p>
            <a:pPr algn="l">
              <a:buFont typeface="Arial" panose="020B0604020202020204" pitchFamily="34" charset="0"/>
              <a:buChar char="•"/>
            </a:pPr>
            <a:r>
              <a:rPr lang="en-ZA" sz="1100" b="1" i="0" dirty="0">
                <a:solidFill>
                  <a:srgbClr val="333333"/>
                </a:solidFill>
                <a:effectLst/>
                <a:latin typeface="Helvetica Neue"/>
              </a:rPr>
              <a:t>Attribution</a:t>
            </a:r>
            <a:r>
              <a:rPr lang="en-ZA" sz="1100" b="0" i="0" dirty="0">
                <a:solidFill>
                  <a:srgbClr val="333333"/>
                </a:solidFill>
                <a:effectLst/>
                <a:latin typeface="Helvetica Neue"/>
              </a:rPr>
              <a:t>—You must give appropriate credit (mentioning that your work is derived from work that is Copyright © Kim Martin and, where practical, linking to the source </a:t>
            </a:r>
            <a:r>
              <a:rPr lang="en-ZA" sz="1100" b="0" i="0" dirty="0" err="1">
                <a:solidFill>
                  <a:srgbClr val="333333"/>
                </a:solidFill>
                <a:effectLst/>
                <a:latin typeface="Helvetica Neue"/>
              </a:rPr>
              <a:t>url</a:t>
            </a:r>
            <a:r>
              <a:rPr lang="en-ZA" sz="1100" b="0" i="0" dirty="0">
                <a:solidFill>
                  <a:srgbClr val="333333"/>
                </a:solidFill>
                <a:effectLst/>
                <a:latin typeface="Helvetica Neue"/>
              </a:rPr>
              <a:t>), provide a </a:t>
            </a:r>
            <a:r>
              <a:rPr lang="en-ZA" sz="1100" b="0" i="0" u="none" strike="noStrike" dirty="0">
                <a:solidFill>
                  <a:srgbClr val="337AB7"/>
                </a:solidFill>
                <a:effectLst/>
                <a:latin typeface="Helvetica Neue"/>
                <a:hlinkClick r:id="rId3"/>
              </a:rPr>
              <a:t>link to the license</a:t>
            </a:r>
            <a:r>
              <a:rPr lang="en-ZA" sz="1100" b="0" i="0" dirty="0">
                <a:solidFill>
                  <a:srgbClr val="333333"/>
                </a:solidFill>
                <a:effectLst/>
                <a:latin typeface="Helvetica Neue"/>
              </a:rPr>
              <a:t>, and indicate if changes were made. You may do so in any reasonable manner, but not in any way that suggests the licensor endorses you or your use.</a:t>
            </a:r>
          </a:p>
          <a:p>
            <a:pPr algn="l"/>
            <a:endParaRPr lang="en-ZA" sz="1100" b="0" i="0" dirty="0">
              <a:solidFill>
                <a:srgbClr val="333333"/>
              </a:solidFill>
              <a:effectLst/>
              <a:latin typeface="Helvetica Neue"/>
            </a:endParaRPr>
          </a:p>
          <a:p>
            <a:pPr algn="l"/>
            <a:r>
              <a:rPr lang="en-ZA" sz="1100" b="1" i="0" dirty="0">
                <a:solidFill>
                  <a:srgbClr val="333333"/>
                </a:solidFill>
                <a:effectLst/>
                <a:latin typeface="Helvetica Neue"/>
              </a:rPr>
              <a:t>No additional restrictions</a:t>
            </a:r>
            <a:r>
              <a:rPr lang="en-ZA" sz="1100" b="0" i="0" dirty="0">
                <a:solidFill>
                  <a:srgbClr val="333333"/>
                </a:solidFill>
                <a:effectLst/>
                <a:latin typeface="Helvetica Neue"/>
              </a:rPr>
              <a:t>—You may not apply legal terms or technological measures that legally restrict others from doing anything the license permits. With the understanding that:</a:t>
            </a:r>
          </a:p>
          <a:p>
            <a:pPr algn="l"/>
            <a:endParaRPr lang="en-ZA" sz="1100" b="0" i="0" dirty="0">
              <a:solidFill>
                <a:srgbClr val="333333"/>
              </a:solidFill>
              <a:effectLst/>
              <a:latin typeface="Helvetica Neue"/>
            </a:endParaRPr>
          </a:p>
          <a:p>
            <a:pPr algn="l"/>
            <a:r>
              <a:rPr lang="en-ZA" sz="1100" b="0" i="0" dirty="0">
                <a:solidFill>
                  <a:srgbClr val="333333"/>
                </a:solidFill>
                <a:effectLst/>
                <a:latin typeface="Helvetica Neue"/>
              </a:rPr>
              <a:t>Notices:</a:t>
            </a:r>
          </a:p>
          <a:p>
            <a:pPr algn="l">
              <a:buFont typeface="Arial" panose="020B0604020202020204" pitchFamily="34" charset="0"/>
              <a:buChar char="•"/>
            </a:pPr>
            <a:r>
              <a:rPr lang="en-ZA" sz="1100" b="0" i="0" dirty="0">
                <a:solidFill>
                  <a:srgbClr val="333333"/>
                </a:solidFill>
                <a:effectLst/>
                <a:latin typeface="Helvetica Neue"/>
              </a:rPr>
              <a:t>You do not have to comply with the license for elements of the material in the public domain or where your use is permitted by an applicable exception or limitation.</a:t>
            </a:r>
          </a:p>
          <a:p>
            <a:pPr algn="l">
              <a:buFont typeface="Arial" panose="020B0604020202020204" pitchFamily="34" charset="0"/>
              <a:buChar char="•"/>
            </a:pPr>
            <a:r>
              <a:rPr lang="en-ZA" sz="1100" b="0" i="0" dirty="0">
                <a:solidFill>
                  <a:srgbClr val="333333"/>
                </a:solidFill>
                <a:effectLst/>
                <a:latin typeface="Helvetica Neue"/>
              </a:rPr>
              <a:t>No warranties are given. The license may not give you all of the permissions necessary for your intended use. For example, other rights such as publicity, privacy, or moral rights may limit how you use the material.</a:t>
            </a:r>
          </a:p>
        </p:txBody>
      </p:sp>
      <p:sp>
        <p:nvSpPr>
          <p:cNvPr id="5" name="TextBox 4">
            <a:extLst>
              <a:ext uri="{FF2B5EF4-FFF2-40B4-BE49-F238E27FC236}">
                <a16:creationId xmlns:a16="http://schemas.microsoft.com/office/drawing/2014/main" id="{A644F83F-F2D5-C8FD-D83F-5F1385E5439C}"/>
              </a:ext>
            </a:extLst>
          </p:cNvPr>
          <p:cNvSpPr txBox="1"/>
          <p:nvPr/>
        </p:nvSpPr>
        <p:spPr>
          <a:xfrm>
            <a:off x="423582" y="197391"/>
            <a:ext cx="7207624" cy="307777"/>
          </a:xfrm>
          <a:prstGeom prst="rect">
            <a:avLst/>
          </a:prstGeom>
          <a:noFill/>
        </p:spPr>
        <p:txBody>
          <a:bodyPr wrap="square" rtlCol="0">
            <a:spAutoFit/>
          </a:bodyPr>
          <a:lstStyle/>
          <a:p>
            <a:r>
              <a:rPr lang="en-US" b="1" u="sng" dirty="0"/>
              <a:t>Version Control with GitHub Desktop © Copyright 2022, Dr Kim Martin</a:t>
            </a:r>
            <a:endParaRPr lang="en-ZA" b="1" u="sng" dirty="0"/>
          </a:p>
        </p:txBody>
      </p:sp>
    </p:spTree>
    <p:extLst>
      <p:ext uri="{BB962C8B-B14F-4D97-AF65-F5344CB8AC3E}">
        <p14:creationId xmlns:p14="http://schemas.microsoft.com/office/powerpoint/2010/main" val="3982674315"/>
      </p:ext>
    </p:extLst>
  </p:cSld>
  <p:clrMapOvr>
    <a:masterClrMapping/>
  </p:clrMapOvr>
  <mc:AlternateContent xmlns:mc="http://schemas.openxmlformats.org/markup-compatibility/2006" xmlns:p14="http://schemas.microsoft.com/office/powerpoint/2010/main">
    <mc:Choice Requires="p14">
      <p:transition spd="slow" p14:dur="2000" advTm="12275"/>
    </mc:Choice>
    <mc:Fallback xmlns="">
      <p:transition spd="slow" advTm="1227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GitHub: [Avatar] &gt; Settings &gt; Emails  (</a:t>
            </a:r>
            <a:r>
              <a:rPr lang="en-GB" i="1"/>
              <a:t>copy email address</a:t>
            </a:r>
            <a:r>
              <a:rPr lang="en-GB"/>
              <a:t>)</a:t>
            </a:r>
            <a:endParaRPr/>
          </a:p>
        </p:txBody>
      </p:sp>
      <p:grpSp>
        <p:nvGrpSpPr>
          <p:cNvPr id="502" name="Google Shape;502;p31"/>
          <p:cNvGrpSpPr/>
          <p:nvPr/>
        </p:nvGrpSpPr>
        <p:grpSpPr>
          <a:xfrm>
            <a:off x="194050" y="1579400"/>
            <a:ext cx="8865000" cy="1984700"/>
            <a:chOff x="194050" y="1579400"/>
            <a:chExt cx="8865000" cy="1984700"/>
          </a:xfrm>
        </p:grpSpPr>
        <p:pic>
          <p:nvPicPr>
            <p:cNvPr id="503" name="Google Shape;503;p31"/>
            <p:cNvPicPr preferRelativeResize="0"/>
            <p:nvPr/>
          </p:nvPicPr>
          <p:blipFill>
            <a:blip r:embed="rId3">
              <a:alphaModFix/>
            </a:blip>
            <a:stretch>
              <a:fillRect/>
            </a:stretch>
          </p:blipFill>
          <p:spPr>
            <a:xfrm>
              <a:off x="194050" y="1579400"/>
              <a:ext cx="8865000" cy="1984700"/>
            </a:xfrm>
            <a:prstGeom prst="rect">
              <a:avLst/>
            </a:prstGeom>
            <a:noFill/>
            <a:ln>
              <a:noFill/>
            </a:ln>
          </p:spPr>
        </p:pic>
        <p:sp>
          <p:nvSpPr>
            <p:cNvPr id="504" name="Google Shape;504;p31"/>
            <p:cNvSpPr/>
            <p:nvPr/>
          </p:nvSpPr>
          <p:spPr>
            <a:xfrm>
              <a:off x="4352200" y="2176100"/>
              <a:ext cx="3852300" cy="333300"/>
            </a:xfrm>
            <a:prstGeom prst="rect">
              <a:avLst/>
            </a:prstGeom>
            <a:noFill/>
            <a:ln w="9525" cap="flat" cmpd="sng">
              <a:solidFill>
                <a:srgbClr val="FF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pic>
        <p:nvPicPr>
          <p:cNvPr id="509" name="Google Shape;509;p32"/>
          <p:cNvPicPr preferRelativeResize="0"/>
          <p:nvPr/>
        </p:nvPicPr>
        <p:blipFill>
          <a:blip r:embed="rId3">
            <a:alphaModFix/>
          </a:blip>
          <a:stretch>
            <a:fillRect/>
          </a:stretch>
        </p:blipFill>
        <p:spPr>
          <a:xfrm>
            <a:off x="1311900" y="648150"/>
            <a:ext cx="6409850" cy="4426250"/>
          </a:xfrm>
          <a:prstGeom prst="rect">
            <a:avLst/>
          </a:prstGeom>
          <a:noFill/>
          <a:ln>
            <a:noFill/>
          </a:ln>
        </p:spPr>
      </p:pic>
      <p:sp>
        <p:nvSpPr>
          <p:cNvPr id="510" name="Google Shape;510;p32"/>
          <p:cNvSpPr txBox="1">
            <a:spLocks noGrp="1"/>
          </p:cNvSpPr>
          <p:nvPr>
            <p:ph type="title"/>
          </p:nvPr>
        </p:nvSpPr>
        <p:spPr>
          <a:xfrm>
            <a:off x="124275" y="0"/>
            <a:ext cx="8913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GitHub Desktop: File &gt; Options &gt; Git  (</a:t>
            </a:r>
            <a:r>
              <a:rPr lang="en-GB" i="1"/>
              <a:t>‘users.noreply’ email</a:t>
            </a:r>
            <a:r>
              <a:rPr lang="en-GB"/>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6" name="Google Shape;516;p33"/>
          <p:cNvSpPr txBox="1"/>
          <p:nvPr/>
        </p:nvSpPr>
        <p:spPr>
          <a:xfrm>
            <a:off x="296125" y="331650"/>
            <a:ext cx="19899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800" b="1"/>
              <a:t>CREATE A REPO ON GITHUB</a:t>
            </a:r>
            <a:endParaRPr sz="2800" b="1"/>
          </a:p>
        </p:txBody>
      </p:sp>
      <p:pic>
        <p:nvPicPr>
          <p:cNvPr id="3" name="Picture 2">
            <a:extLst>
              <a:ext uri="{FF2B5EF4-FFF2-40B4-BE49-F238E27FC236}">
                <a16:creationId xmlns:a16="http://schemas.microsoft.com/office/drawing/2014/main" id="{93AD2C56-B021-75B2-B5A2-EF6E83678D7A}"/>
              </a:ext>
            </a:extLst>
          </p:cNvPr>
          <p:cNvPicPr>
            <a:picLocks noChangeAspect="1"/>
          </p:cNvPicPr>
          <p:nvPr/>
        </p:nvPicPr>
        <p:blipFill>
          <a:blip r:embed="rId3"/>
          <a:stretch>
            <a:fillRect/>
          </a:stretch>
        </p:blipFill>
        <p:spPr>
          <a:xfrm>
            <a:off x="2948215" y="0"/>
            <a:ext cx="6195785" cy="5143500"/>
          </a:xfrm>
          <a:prstGeom prst="rect">
            <a:avLst/>
          </a:prstGeom>
        </p:spPr>
      </p:pic>
      <p:sp>
        <p:nvSpPr>
          <p:cNvPr id="4" name="Google Shape;715;p44">
            <a:extLst>
              <a:ext uri="{FF2B5EF4-FFF2-40B4-BE49-F238E27FC236}">
                <a16:creationId xmlns:a16="http://schemas.microsoft.com/office/drawing/2014/main" id="{07A9A207-0C4F-CED9-BED1-387A612BC1E8}"/>
              </a:ext>
            </a:extLst>
          </p:cNvPr>
          <p:cNvSpPr/>
          <p:nvPr/>
        </p:nvSpPr>
        <p:spPr>
          <a:xfrm rot="10800000">
            <a:off x="2423160" y="3044190"/>
            <a:ext cx="600130" cy="405000"/>
          </a:xfrm>
          <a:prstGeom prst="lef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15;p44">
            <a:extLst>
              <a:ext uri="{FF2B5EF4-FFF2-40B4-BE49-F238E27FC236}">
                <a16:creationId xmlns:a16="http://schemas.microsoft.com/office/drawing/2014/main" id="{46A2A352-C93B-371F-1CBA-DF8518405AEE}"/>
              </a:ext>
            </a:extLst>
          </p:cNvPr>
          <p:cNvSpPr/>
          <p:nvPr/>
        </p:nvSpPr>
        <p:spPr>
          <a:xfrm rot="10800000">
            <a:off x="2423159" y="3891345"/>
            <a:ext cx="600130" cy="405000"/>
          </a:xfrm>
          <a:prstGeom prst="lef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15;p44">
            <a:extLst>
              <a:ext uri="{FF2B5EF4-FFF2-40B4-BE49-F238E27FC236}">
                <a16:creationId xmlns:a16="http://schemas.microsoft.com/office/drawing/2014/main" id="{E89F001D-3610-0A9F-15DB-19160D496BA3}"/>
              </a:ext>
            </a:extLst>
          </p:cNvPr>
          <p:cNvSpPr/>
          <p:nvPr/>
        </p:nvSpPr>
        <p:spPr>
          <a:xfrm rot="10800000">
            <a:off x="2423159" y="1652370"/>
            <a:ext cx="600130" cy="405000"/>
          </a:xfrm>
          <a:prstGeom prst="lef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34"/>
          <p:cNvSpPr txBox="1">
            <a:spLocks noGrp="1"/>
          </p:cNvSpPr>
          <p:nvPr>
            <p:ph type="title"/>
          </p:nvPr>
        </p:nvSpPr>
        <p:spPr>
          <a:xfrm>
            <a:off x="311700" y="137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Creating a Repo on GitHub</a:t>
            </a:r>
            <a:endParaRPr/>
          </a:p>
        </p:txBody>
      </p:sp>
      <p:grpSp>
        <p:nvGrpSpPr>
          <p:cNvPr id="522" name="Google Shape;522;p34"/>
          <p:cNvGrpSpPr/>
          <p:nvPr/>
        </p:nvGrpSpPr>
        <p:grpSpPr>
          <a:xfrm>
            <a:off x="4736100" y="677563"/>
            <a:ext cx="1800300" cy="2198524"/>
            <a:chOff x="7477450" y="2996676"/>
            <a:chExt cx="1800300" cy="2198524"/>
          </a:xfrm>
        </p:grpSpPr>
        <p:sp>
          <p:nvSpPr>
            <p:cNvPr id="523" name="Google Shape;523;p34"/>
            <p:cNvSpPr/>
            <p:nvPr/>
          </p:nvSpPr>
          <p:spPr>
            <a:xfrm>
              <a:off x="7877300" y="2996676"/>
              <a:ext cx="1204524" cy="1459620"/>
            </a:xfrm>
            <a:prstGeom prst="cloud">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4"/>
            <p:cNvSpPr/>
            <p:nvPr/>
          </p:nvSpPr>
          <p:spPr>
            <a:xfrm>
              <a:off x="8170416" y="3305786"/>
              <a:ext cx="636000" cy="8499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4"/>
            <p:cNvSpPr txBox="1"/>
            <p:nvPr/>
          </p:nvSpPr>
          <p:spPr>
            <a:xfrm>
              <a:off x="7477450" y="4456300"/>
              <a:ext cx="1800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Remote Repo</a:t>
              </a:r>
              <a:endParaRPr sz="1800" i="1">
                <a:solidFill>
                  <a:schemeClr val="dk1"/>
                </a:solidFill>
              </a:endParaRPr>
            </a:p>
            <a:p>
              <a:pPr marL="0" lvl="0" indent="0" algn="ctr" rtl="0">
                <a:spcBef>
                  <a:spcPts val="0"/>
                </a:spcBef>
                <a:spcAft>
                  <a:spcPts val="0"/>
                </a:spcAft>
                <a:buNone/>
              </a:pPr>
              <a:r>
                <a:rPr lang="en-GB" sz="1800" i="1">
                  <a:solidFill>
                    <a:schemeClr val="dk1"/>
                  </a:solidFill>
                </a:rPr>
                <a:t>(in GitHub)</a:t>
              </a:r>
              <a:endParaRPr sz="1800" i="1">
                <a:solidFill>
                  <a:schemeClr val="dk1"/>
                </a:solidFill>
              </a:endParaRPr>
            </a:p>
          </p:txBody>
        </p:sp>
        <p:sp>
          <p:nvSpPr>
            <p:cNvPr id="526" name="Google Shape;526;p34"/>
            <p:cNvSpPr/>
            <p:nvPr/>
          </p:nvSpPr>
          <p:spPr>
            <a:xfrm>
              <a:off x="8300782" y="3523963"/>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4"/>
            <p:cNvSpPr/>
            <p:nvPr/>
          </p:nvSpPr>
          <p:spPr>
            <a:xfrm>
              <a:off x="8346252" y="3589913"/>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4"/>
            <p:cNvSpPr/>
            <p:nvPr/>
          </p:nvSpPr>
          <p:spPr>
            <a:xfrm>
              <a:off x="8411788" y="3673920"/>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5"/>
          <p:cNvSpPr txBox="1">
            <a:spLocks noGrp="1"/>
          </p:cNvSpPr>
          <p:nvPr>
            <p:ph type="title"/>
          </p:nvPr>
        </p:nvSpPr>
        <p:spPr>
          <a:xfrm>
            <a:off x="311700" y="137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Cloning a repo</a:t>
            </a:r>
            <a:endParaRPr/>
          </a:p>
        </p:txBody>
      </p:sp>
      <p:grpSp>
        <p:nvGrpSpPr>
          <p:cNvPr id="534" name="Google Shape;534;p35"/>
          <p:cNvGrpSpPr/>
          <p:nvPr/>
        </p:nvGrpSpPr>
        <p:grpSpPr>
          <a:xfrm>
            <a:off x="4666754" y="3075975"/>
            <a:ext cx="2071800" cy="2084125"/>
            <a:chOff x="3268804" y="3174350"/>
            <a:chExt cx="2071800" cy="2084125"/>
          </a:xfrm>
        </p:grpSpPr>
        <p:sp>
          <p:nvSpPr>
            <p:cNvPr id="535" name="Google Shape;535;p35"/>
            <p:cNvSpPr/>
            <p:nvPr/>
          </p:nvSpPr>
          <p:spPr>
            <a:xfrm>
              <a:off x="4002903" y="3376846"/>
              <a:ext cx="603600" cy="8340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5"/>
            <p:cNvSpPr txBox="1"/>
            <p:nvPr/>
          </p:nvSpPr>
          <p:spPr>
            <a:xfrm>
              <a:off x="3268804" y="4519575"/>
              <a:ext cx="20718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Local Repo (on your computer)</a:t>
              </a:r>
              <a:endParaRPr sz="1800" i="1"/>
            </a:p>
          </p:txBody>
        </p:sp>
        <p:sp>
          <p:nvSpPr>
            <p:cNvPr id="537" name="Google Shape;537;p35"/>
            <p:cNvSpPr/>
            <p:nvPr/>
          </p:nvSpPr>
          <p:spPr>
            <a:xfrm>
              <a:off x="4126623" y="3590910"/>
              <a:ext cx="298404" cy="276480"/>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5"/>
            <p:cNvSpPr/>
            <p:nvPr/>
          </p:nvSpPr>
          <p:spPr>
            <a:xfrm>
              <a:off x="4169774" y="3655617"/>
              <a:ext cx="298404" cy="276480"/>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5"/>
            <p:cNvSpPr/>
            <p:nvPr/>
          </p:nvSpPr>
          <p:spPr>
            <a:xfrm>
              <a:off x="4231969" y="3738039"/>
              <a:ext cx="298404" cy="276480"/>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5"/>
            <p:cNvSpPr/>
            <p:nvPr/>
          </p:nvSpPr>
          <p:spPr>
            <a:xfrm>
              <a:off x="3825800" y="3174350"/>
              <a:ext cx="957900" cy="1287900"/>
            </a:xfrm>
            <a:prstGeom prst="frame">
              <a:avLst>
                <a:gd name="adj1" fmla="val 3903"/>
              </a:avLst>
            </a:prstGeom>
            <a:solidFill>
              <a:srgbClr val="B45F0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1" name="Google Shape;541;p35"/>
          <p:cNvSpPr/>
          <p:nvPr/>
        </p:nvSpPr>
        <p:spPr>
          <a:xfrm rot="5399031">
            <a:off x="5682501" y="2467375"/>
            <a:ext cx="2129100" cy="717300"/>
          </a:xfrm>
          <a:prstGeom prst="curvedDownArrow">
            <a:avLst>
              <a:gd name="adj1" fmla="val 27891"/>
              <a:gd name="adj2" fmla="val 68101"/>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2" name="Google Shape;542;p35"/>
          <p:cNvGrpSpPr/>
          <p:nvPr/>
        </p:nvGrpSpPr>
        <p:grpSpPr>
          <a:xfrm>
            <a:off x="4736100" y="677563"/>
            <a:ext cx="1800300" cy="2198524"/>
            <a:chOff x="7477450" y="2996676"/>
            <a:chExt cx="1800300" cy="2198524"/>
          </a:xfrm>
        </p:grpSpPr>
        <p:sp>
          <p:nvSpPr>
            <p:cNvPr id="543" name="Google Shape;543;p35"/>
            <p:cNvSpPr/>
            <p:nvPr/>
          </p:nvSpPr>
          <p:spPr>
            <a:xfrm>
              <a:off x="7877300" y="2996676"/>
              <a:ext cx="1204524" cy="1459620"/>
            </a:xfrm>
            <a:prstGeom prst="cloud">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5"/>
            <p:cNvSpPr/>
            <p:nvPr/>
          </p:nvSpPr>
          <p:spPr>
            <a:xfrm>
              <a:off x="8170416" y="3305786"/>
              <a:ext cx="636000" cy="8499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5"/>
            <p:cNvSpPr txBox="1"/>
            <p:nvPr/>
          </p:nvSpPr>
          <p:spPr>
            <a:xfrm>
              <a:off x="7477450" y="4456300"/>
              <a:ext cx="1800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Remote Repo</a:t>
              </a:r>
              <a:endParaRPr sz="1800" i="1">
                <a:solidFill>
                  <a:schemeClr val="dk1"/>
                </a:solidFill>
              </a:endParaRPr>
            </a:p>
            <a:p>
              <a:pPr marL="0" lvl="0" indent="0" algn="ctr" rtl="0">
                <a:spcBef>
                  <a:spcPts val="0"/>
                </a:spcBef>
                <a:spcAft>
                  <a:spcPts val="0"/>
                </a:spcAft>
                <a:buNone/>
              </a:pPr>
              <a:r>
                <a:rPr lang="en-GB" sz="1800" i="1">
                  <a:solidFill>
                    <a:schemeClr val="dk1"/>
                  </a:solidFill>
                </a:rPr>
                <a:t>(in GitHub)</a:t>
              </a:r>
              <a:endParaRPr sz="1800" i="1">
                <a:solidFill>
                  <a:schemeClr val="dk1"/>
                </a:solidFill>
              </a:endParaRPr>
            </a:p>
          </p:txBody>
        </p:sp>
        <p:sp>
          <p:nvSpPr>
            <p:cNvPr id="546" name="Google Shape;546;p35"/>
            <p:cNvSpPr/>
            <p:nvPr/>
          </p:nvSpPr>
          <p:spPr>
            <a:xfrm>
              <a:off x="8300782" y="3523963"/>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5"/>
            <p:cNvSpPr/>
            <p:nvPr/>
          </p:nvSpPr>
          <p:spPr>
            <a:xfrm>
              <a:off x="8346252" y="3589913"/>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p:cNvSpPr/>
            <p:nvPr/>
          </p:nvSpPr>
          <p:spPr>
            <a:xfrm>
              <a:off x="8411788" y="3673920"/>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 name="Google Shape;549;p35"/>
          <p:cNvSpPr txBox="1"/>
          <p:nvPr/>
        </p:nvSpPr>
        <p:spPr>
          <a:xfrm>
            <a:off x="7338300" y="1966613"/>
            <a:ext cx="1494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CLONE</a:t>
            </a:r>
            <a:endParaRPr sz="2200" b="1" u="sng"/>
          </a:p>
        </p:txBody>
      </p:sp>
      <p:sp>
        <p:nvSpPr>
          <p:cNvPr id="550" name="Google Shape;550;p35"/>
          <p:cNvSpPr txBox="1"/>
          <p:nvPr/>
        </p:nvSpPr>
        <p:spPr>
          <a:xfrm>
            <a:off x="7338300" y="2489825"/>
            <a:ext cx="16623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i="1"/>
              <a:t>Copy to your own computer</a:t>
            </a:r>
            <a:endParaRPr sz="2200" b="1" i="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6"/>
          <p:cNvSpPr txBox="1">
            <a:spLocks noGrp="1"/>
          </p:cNvSpPr>
          <p:nvPr>
            <p:ph type="title"/>
          </p:nvPr>
        </p:nvSpPr>
        <p:spPr>
          <a:xfrm>
            <a:off x="311700" y="137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Pulling changes to your computer</a:t>
            </a:r>
            <a:endParaRPr/>
          </a:p>
        </p:txBody>
      </p:sp>
      <p:grpSp>
        <p:nvGrpSpPr>
          <p:cNvPr id="556" name="Google Shape;556;p36"/>
          <p:cNvGrpSpPr/>
          <p:nvPr/>
        </p:nvGrpSpPr>
        <p:grpSpPr>
          <a:xfrm>
            <a:off x="4666754" y="3075975"/>
            <a:ext cx="2071800" cy="2084125"/>
            <a:chOff x="3268804" y="3174350"/>
            <a:chExt cx="2071800" cy="2084125"/>
          </a:xfrm>
        </p:grpSpPr>
        <p:sp>
          <p:nvSpPr>
            <p:cNvPr id="557" name="Google Shape;557;p36"/>
            <p:cNvSpPr/>
            <p:nvPr/>
          </p:nvSpPr>
          <p:spPr>
            <a:xfrm>
              <a:off x="4002903" y="3376846"/>
              <a:ext cx="603600" cy="8340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txBox="1"/>
            <p:nvPr/>
          </p:nvSpPr>
          <p:spPr>
            <a:xfrm>
              <a:off x="3268804" y="4519575"/>
              <a:ext cx="20718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Local Repo (on your computer)</a:t>
              </a:r>
              <a:endParaRPr sz="1800" i="1">
                <a:solidFill>
                  <a:schemeClr val="dk1"/>
                </a:solidFill>
              </a:endParaRPr>
            </a:p>
          </p:txBody>
        </p:sp>
        <p:sp>
          <p:nvSpPr>
            <p:cNvPr id="559" name="Google Shape;559;p36"/>
            <p:cNvSpPr/>
            <p:nvPr/>
          </p:nvSpPr>
          <p:spPr>
            <a:xfrm>
              <a:off x="4126623" y="3590910"/>
              <a:ext cx="298404" cy="276480"/>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6"/>
            <p:cNvSpPr/>
            <p:nvPr/>
          </p:nvSpPr>
          <p:spPr>
            <a:xfrm>
              <a:off x="4169774" y="3655617"/>
              <a:ext cx="298404" cy="276480"/>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6"/>
            <p:cNvSpPr/>
            <p:nvPr/>
          </p:nvSpPr>
          <p:spPr>
            <a:xfrm>
              <a:off x="4231969" y="3738039"/>
              <a:ext cx="298404" cy="276480"/>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3825800" y="3174350"/>
              <a:ext cx="957900" cy="1287900"/>
            </a:xfrm>
            <a:prstGeom prst="frame">
              <a:avLst>
                <a:gd name="adj1" fmla="val 3903"/>
              </a:avLst>
            </a:prstGeom>
            <a:solidFill>
              <a:srgbClr val="B45F0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3" name="Google Shape;563;p36"/>
          <p:cNvSpPr/>
          <p:nvPr/>
        </p:nvSpPr>
        <p:spPr>
          <a:xfrm rot="5399031">
            <a:off x="5682501" y="2467375"/>
            <a:ext cx="2129100" cy="717300"/>
          </a:xfrm>
          <a:prstGeom prst="curvedDownArrow">
            <a:avLst>
              <a:gd name="adj1" fmla="val 27891"/>
              <a:gd name="adj2" fmla="val 68101"/>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36"/>
          <p:cNvGrpSpPr/>
          <p:nvPr/>
        </p:nvGrpSpPr>
        <p:grpSpPr>
          <a:xfrm>
            <a:off x="4736100" y="677563"/>
            <a:ext cx="1800300" cy="2198524"/>
            <a:chOff x="7477450" y="2996676"/>
            <a:chExt cx="1800300" cy="2198524"/>
          </a:xfrm>
        </p:grpSpPr>
        <p:sp>
          <p:nvSpPr>
            <p:cNvPr id="565" name="Google Shape;565;p36"/>
            <p:cNvSpPr/>
            <p:nvPr/>
          </p:nvSpPr>
          <p:spPr>
            <a:xfrm>
              <a:off x="7877300" y="2996676"/>
              <a:ext cx="1204524" cy="1459620"/>
            </a:xfrm>
            <a:prstGeom prst="cloud">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6"/>
            <p:cNvSpPr/>
            <p:nvPr/>
          </p:nvSpPr>
          <p:spPr>
            <a:xfrm>
              <a:off x="8170416" y="3305786"/>
              <a:ext cx="636000" cy="8499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6"/>
            <p:cNvSpPr txBox="1"/>
            <p:nvPr/>
          </p:nvSpPr>
          <p:spPr>
            <a:xfrm>
              <a:off x="7477450" y="4456300"/>
              <a:ext cx="1800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Remote Repo</a:t>
              </a:r>
              <a:endParaRPr sz="1800" i="1">
                <a:solidFill>
                  <a:schemeClr val="dk1"/>
                </a:solidFill>
              </a:endParaRPr>
            </a:p>
            <a:p>
              <a:pPr marL="0" lvl="0" indent="0" algn="ctr" rtl="0">
                <a:spcBef>
                  <a:spcPts val="0"/>
                </a:spcBef>
                <a:spcAft>
                  <a:spcPts val="0"/>
                </a:spcAft>
                <a:buNone/>
              </a:pPr>
              <a:r>
                <a:rPr lang="en-GB" sz="1800" i="1">
                  <a:solidFill>
                    <a:schemeClr val="dk1"/>
                  </a:solidFill>
                </a:rPr>
                <a:t>(in GitHub)</a:t>
              </a:r>
              <a:endParaRPr sz="1800" i="1">
                <a:solidFill>
                  <a:schemeClr val="dk1"/>
                </a:solidFill>
              </a:endParaRPr>
            </a:p>
          </p:txBody>
        </p:sp>
        <p:sp>
          <p:nvSpPr>
            <p:cNvPr id="568" name="Google Shape;568;p36"/>
            <p:cNvSpPr/>
            <p:nvPr/>
          </p:nvSpPr>
          <p:spPr>
            <a:xfrm>
              <a:off x="8300782" y="3523963"/>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6"/>
            <p:cNvSpPr/>
            <p:nvPr/>
          </p:nvSpPr>
          <p:spPr>
            <a:xfrm>
              <a:off x="8346252" y="3589913"/>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6"/>
            <p:cNvSpPr/>
            <p:nvPr/>
          </p:nvSpPr>
          <p:spPr>
            <a:xfrm>
              <a:off x="8411788" y="3673920"/>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1" name="Google Shape;571;p36"/>
          <p:cNvSpPr txBox="1"/>
          <p:nvPr/>
        </p:nvSpPr>
        <p:spPr>
          <a:xfrm>
            <a:off x="7338300" y="1966613"/>
            <a:ext cx="1494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PULL</a:t>
            </a:r>
            <a:endParaRPr sz="2200" b="1" u="sng"/>
          </a:p>
        </p:txBody>
      </p:sp>
      <p:sp>
        <p:nvSpPr>
          <p:cNvPr id="572" name="Google Shape;572;p36"/>
          <p:cNvSpPr txBox="1"/>
          <p:nvPr/>
        </p:nvSpPr>
        <p:spPr>
          <a:xfrm>
            <a:off x="7338300" y="2489825"/>
            <a:ext cx="1662300" cy="153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i="1"/>
              <a:t>Update the copy on your own computer</a:t>
            </a:r>
            <a:endParaRPr sz="2200" b="1" i="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37"/>
          <p:cNvSpPr txBox="1">
            <a:spLocks noGrp="1"/>
          </p:cNvSpPr>
          <p:nvPr>
            <p:ph type="title"/>
          </p:nvPr>
        </p:nvSpPr>
        <p:spPr>
          <a:xfrm>
            <a:off x="311700" y="137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Pushing changes back to GitHub</a:t>
            </a:r>
            <a:endParaRPr/>
          </a:p>
        </p:txBody>
      </p:sp>
      <p:grpSp>
        <p:nvGrpSpPr>
          <p:cNvPr id="578" name="Google Shape;578;p37"/>
          <p:cNvGrpSpPr/>
          <p:nvPr/>
        </p:nvGrpSpPr>
        <p:grpSpPr>
          <a:xfrm>
            <a:off x="4666754" y="3075975"/>
            <a:ext cx="2071800" cy="2084125"/>
            <a:chOff x="3268804" y="3174350"/>
            <a:chExt cx="2071800" cy="2084125"/>
          </a:xfrm>
        </p:grpSpPr>
        <p:sp>
          <p:nvSpPr>
            <p:cNvPr id="579" name="Google Shape;579;p37"/>
            <p:cNvSpPr/>
            <p:nvPr/>
          </p:nvSpPr>
          <p:spPr>
            <a:xfrm>
              <a:off x="4002903" y="3376846"/>
              <a:ext cx="603600" cy="8340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txBox="1"/>
            <p:nvPr/>
          </p:nvSpPr>
          <p:spPr>
            <a:xfrm>
              <a:off x="3268804" y="4519575"/>
              <a:ext cx="20718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1800" i="1">
                  <a:solidFill>
                    <a:schemeClr val="dk1"/>
                  </a:solidFill>
                </a:rPr>
                <a:t>Local Repo (on your computer)</a:t>
              </a:r>
              <a:endParaRPr sz="1800" i="1"/>
            </a:p>
          </p:txBody>
        </p:sp>
        <p:sp>
          <p:nvSpPr>
            <p:cNvPr id="581" name="Google Shape;581;p37"/>
            <p:cNvSpPr/>
            <p:nvPr/>
          </p:nvSpPr>
          <p:spPr>
            <a:xfrm>
              <a:off x="4126623" y="3590910"/>
              <a:ext cx="298404" cy="276480"/>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4169774" y="3655617"/>
              <a:ext cx="298404" cy="276480"/>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4231969" y="3738039"/>
              <a:ext cx="298404" cy="276480"/>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a:off x="3825800" y="3174350"/>
              <a:ext cx="957900" cy="1287900"/>
            </a:xfrm>
            <a:prstGeom prst="frame">
              <a:avLst>
                <a:gd name="adj1" fmla="val 3903"/>
              </a:avLst>
            </a:prstGeom>
            <a:solidFill>
              <a:srgbClr val="B45F0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5" name="Google Shape;585;p37"/>
          <p:cNvSpPr/>
          <p:nvPr/>
        </p:nvSpPr>
        <p:spPr>
          <a:xfrm rot="5399549" flipH="1">
            <a:off x="5662925" y="2130225"/>
            <a:ext cx="2286000" cy="717300"/>
          </a:xfrm>
          <a:prstGeom prst="curvedDownArrow">
            <a:avLst>
              <a:gd name="adj1" fmla="val 27891"/>
              <a:gd name="adj2" fmla="val 68101"/>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6" name="Google Shape;586;p37"/>
          <p:cNvGrpSpPr/>
          <p:nvPr/>
        </p:nvGrpSpPr>
        <p:grpSpPr>
          <a:xfrm>
            <a:off x="4736100" y="677563"/>
            <a:ext cx="1800300" cy="2198524"/>
            <a:chOff x="7477450" y="2996676"/>
            <a:chExt cx="1800300" cy="2198524"/>
          </a:xfrm>
        </p:grpSpPr>
        <p:sp>
          <p:nvSpPr>
            <p:cNvPr id="587" name="Google Shape;587;p37"/>
            <p:cNvSpPr/>
            <p:nvPr/>
          </p:nvSpPr>
          <p:spPr>
            <a:xfrm>
              <a:off x="7877300" y="2996676"/>
              <a:ext cx="1204524" cy="1459620"/>
            </a:xfrm>
            <a:prstGeom prst="cloud">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8170416" y="3305786"/>
              <a:ext cx="636000" cy="8499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txBox="1"/>
            <p:nvPr/>
          </p:nvSpPr>
          <p:spPr>
            <a:xfrm>
              <a:off x="7477450" y="4456300"/>
              <a:ext cx="1800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Remote Repo</a:t>
              </a:r>
              <a:endParaRPr sz="1800" i="1">
                <a:solidFill>
                  <a:schemeClr val="dk1"/>
                </a:solidFill>
              </a:endParaRPr>
            </a:p>
            <a:p>
              <a:pPr marL="0" lvl="0" indent="0" algn="ctr" rtl="0">
                <a:spcBef>
                  <a:spcPts val="0"/>
                </a:spcBef>
                <a:spcAft>
                  <a:spcPts val="0"/>
                </a:spcAft>
                <a:buNone/>
              </a:pPr>
              <a:r>
                <a:rPr lang="en-GB" sz="1800" i="1">
                  <a:solidFill>
                    <a:schemeClr val="dk1"/>
                  </a:solidFill>
                </a:rPr>
                <a:t>(in GitHub)</a:t>
              </a:r>
              <a:endParaRPr sz="1800" i="1">
                <a:solidFill>
                  <a:schemeClr val="dk1"/>
                </a:solidFill>
              </a:endParaRPr>
            </a:p>
          </p:txBody>
        </p:sp>
        <p:sp>
          <p:nvSpPr>
            <p:cNvPr id="590" name="Google Shape;590;p37"/>
            <p:cNvSpPr/>
            <p:nvPr/>
          </p:nvSpPr>
          <p:spPr>
            <a:xfrm>
              <a:off x="8300782" y="3523963"/>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8346252" y="3589913"/>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8411788" y="3673920"/>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3" name="Google Shape;593;p37"/>
          <p:cNvSpPr txBox="1"/>
          <p:nvPr/>
        </p:nvSpPr>
        <p:spPr>
          <a:xfrm>
            <a:off x="7326450" y="1516513"/>
            <a:ext cx="1494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PUSH</a:t>
            </a:r>
            <a:endParaRPr sz="2200" b="1" u="sng"/>
          </a:p>
        </p:txBody>
      </p:sp>
      <p:sp>
        <p:nvSpPr>
          <p:cNvPr id="594" name="Google Shape;594;p37"/>
          <p:cNvSpPr txBox="1"/>
          <p:nvPr/>
        </p:nvSpPr>
        <p:spPr>
          <a:xfrm>
            <a:off x="7326450" y="2039725"/>
            <a:ext cx="1662300" cy="187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i="1"/>
              <a:t>Update the online version with your changes</a:t>
            </a:r>
            <a:endParaRPr sz="2200" b="1" i="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Edit the README in your browser… </a:t>
            </a:r>
            <a:r>
              <a:rPr lang="en-GB" b="1"/>
              <a:t>Commit</a:t>
            </a:r>
            <a:r>
              <a:rPr lang="en-GB"/>
              <a:t> a change</a:t>
            </a:r>
            <a:endParaRPr/>
          </a:p>
        </p:txBody>
      </p:sp>
      <p:pic>
        <p:nvPicPr>
          <p:cNvPr id="600" name="Google Shape;600;p38"/>
          <p:cNvPicPr preferRelativeResize="0"/>
          <p:nvPr/>
        </p:nvPicPr>
        <p:blipFill>
          <a:blip r:embed="rId3">
            <a:alphaModFix/>
          </a:blip>
          <a:stretch>
            <a:fillRect/>
          </a:stretch>
        </p:blipFill>
        <p:spPr>
          <a:xfrm>
            <a:off x="152400" y="1170125"/>
            <a:ext cx="8839202" cy="35134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Have a look at your </a:t>
            </a:r>
            <a:r>
              <a:rPr lang="en-GB" b="1"/>
              <a:t>Commit History</a:t>
            </a:r>
            <a:endParaRPr b="1"/>
          </a:p>
        </p:txBody>
      </p:sp>
      <p:pic>
        <p:nvPicPr>
          <p:cNvPr id="606" name="Google Shape;606;p39"/>
          <p:cNvPicPr preferRelativeResize="0"/>
          <p:nvPr/>
        </p:nvPicPr>
        <p:blipFill>
          <a:blip r:embed="rId3">
            <a:alphaModFix/>
          </a:blip>
          <a:stretch>
            <a:fillRect/>
          </a:stretch>
        </p:blipFill>
        <p:spPr>
          <a:xfrm>
            <a:off x="311700" y="1309688"/>
            <a:ext cx="7772400" cy="2524125"/>
          </a:xfrm>
          <a:prstGeom prst="rect">
            <a:avLst/>
          </a:prstGeom>
          <a:noFill/>
          <a:ln>
            <a:noFill/>
          </a:ln>
        </p:spPr>
      </p:pic>
      <p:sp>
        <p:nvSpPr>
          <p:cNvPr id="607" name="Google Shape;607;p39"/>
          <p:cNvSpPr txBox="1">
            <a:spLocks noGrp="1"/>
          </p:cNvSpPr>
          <p:nvPr>
            <p:ph type="title"/>
          </p:nvPr>
        </p:nvSpPr>
        <p:spPr>
          <a:xfrm>
            <a:off x="401125" y="40323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i="1"/>
              <a:t>Open it, then click on the newest commit to see changes</a:t>
            </a:r>
            <a:endParaRPr b="1" i="1"/>
          </a:p>
        </p:txBody>
      </p:sp>
      <p:sp>
        <p:nvSpPr>
          <p:cNvPr id="608" name="Google Shape;608;p39"/>
          <p:cNvSpPr/>
          <p:nvPr/>
        </p:nvSpPr>
        <p:spPr>
          <a:xfrm>
            <a:off x="7876625" y="2214925"/>
            <a:ext cx="955800" cy="405000"/>
          </a:xfrm>
          <a:prstGeom prst="lef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Commit history - timeline of version changes (with IDs)</a:t>
            </a:r>
            <a:endParaRPr/>
          </a:p>
        </p:txBody>
      </p:sp>
      <p:sp>
        <p:nvSpPr>
          <p:cNvPr id="614" name="Google Shape;614;p40"/>
          <p:cNvSpPr txBox="1"/>
          <p:nvPr/>
        </p:nvSpPr>
        <p:spPr>
          <a:xfrm>
            <a:off x="1579800" y="3187125"/>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15" name="Google Shape;615;p40"/>
          <p:cNvSpPr txBox="1"/>
          <p:nvPr/>
        </p:nvSpPr>
        <p:spPr>
          <a:xfrm>
            <a:off x="1267500" y="3269800"/>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pSp>
        <p:nvGrpSpPr>
          <p:cNvPr id="616" name="Google Shape;616;p40"/>
          <p:cNvGrpSpPr/>
          <p:nvPr/>
        </p:nvGrpSpPr>
        <p:grpSpPr>
          <a:xfrm>
            <a:off x="477600" y="2149600"/>
            <a:ext cx="578700" cy="972900"/>
            <a:chOff x="624550" y="2158425"/>
            <a:chExt cx="578700" cy="972900"/>
          </a:xfrm>
        </p:grpSpPr>
        <p:sp>
          <p:nvSpPr>
            <p:cNvPr id="617" name="Google Shape;617;p40"/>
            <p:cNvSpPr/>
            <p:nvPr/>
          </p:nvSpPr>
          <p:spPr>
            <a:xfrm>
              <a:off x="624550" y="2158425"/>
              <a:ext cx="578700" cy="572700"/>
            </a:xfrm>
            <a:prstGeom prst="ellipse">
              <a:avLst/>
            </a:prstGeom>
            <a:solidFill>
              <a:schemeClr val="lt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0"/>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#1</a:t>
              </a:r>
              <a:endParaRPr b="1"/>
            </a:p>
          </p:txBody>
        </p:sp>
      </p:grpSp>
      <p:grpSp>
        <p:nvGrpSpPr>
          <p:cNvPr id="619" name="Google Shape;619;p40"/>
          <p:cNvGrpSpPr/>
          <p:nvPr/>
        </p:nvGrpSpPr>
        <p:grpSpPr>
          <a:xfrm>
            <a:off x="1658700" y="2149600"/>
            <a:ext cx="578700" cy="972900"/>
            <a:chOff x="624550" y="2158425"/>
            <a:chExt cx="578700" cy="972900"/>
          </a:xfrm>
        </p:grpSpPr>
        <p:sp>
          <p:nvSpPr>
            <p:cNvPr id="620" name="Google Shape;620;p40"/>
            <p:cNvSpPr/>
            <p:nvPr/>
          </p:nvSpPr>
          <p:spPr>
            <a:xfrm>
              <a:off x="624550" y="2158425"/>
              <a:ext cx="578700" cy="572700"/>
            </a:xfrm>
            <a:prstGeom prst="ellipse">
              <a:avLst/>
            </a:prstGeom>
            <a:solidFill>
              <a:srgbClr val="00FFFF"/>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#2</a:t>
              </a:r>
              <a:endParaRPr b="1"/>
            </a:p>
          </p:txBody>
        </p:sp>
      </p:grpSp>
      <p:cxnSp>
        <p:nvCxnSpPr>
          <p:cNvPr id="622" name="Google Shape;622;p40"/>
          <p:cNvCxnSpPr>
            <a:stCxn id="620" idx="2"/>
            <a:endCxn id="617" idx="6"/>
          </p:cNvCxnSpPr>
          <p:nvPr/>
        </p:nvCxnSpPr>
        <p:spPr>
          <a:xfrm rot="10800000">
            <a:off x="1056300" y="2435950"/>
            <a:ext cx="602400" cy="0"/>
          </a:xfrm>
          <a:prstGeom prst="straightConnector1">
            <a:avLst/>
          </a:prstGeom>
          <a:noFill/>
          <a:ln w="28575" cap="flat" cmpd="sng">
            <a:solidFill>
              <a:schemeClr val="dk2"/>
            </a:solidFill>
            <a:prstDash val="solid"/>
            <a:round/>
            <a:headEnd type="none" w="med" len="med"/>
            <a:tailEnd type="triangle" w="med" len="med"/>
          </a:ln>
        </p:spPr>
      </p:cxnSp>
      <p:sp>
        <p:nvSpPr>
          <p:cNvPr id="623" name="Google Shape;623;p40"/>
          <p:cNvSpPr txBox="1"/>
          <p:nvPr/>
        </p:nvSpPr>
        <p:spPr>
          <a:xfrm>
            <a:off x="349025" y="1579775"/>
            <a:ext cx="1965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i="1"/>
              <a:t>INSIDE REPO:</a:t>
            </a:r>
            <a:endParaRPr sz="1500" i="1"/>
          </a:p>
        </p:txBody>
      </p:sp>
      <p:sp>
        <p:nvSpPr>
          <p:cNvPr id="624" name="Google Shape;624;p40"/>
          <p:cNvSpPr txBox="1"/>
          <p:nvPr/>
        </p:nvSpPr>
        <p:spPr>
          <a:xfrm>
            <a:off x="2996675" y="2571750"/>
            <a:ext cx="52197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i="1"/>
              <a:t>It’s a good idea to write short, informative Commit messages.</a:t>
            </a:r>
            <a:endParaRPr sz="2400" i="1"/>
          </a:p>
          <a:p>
            <a:pPr marL="0" lvl="0" indent="0" algn="l" rtl="0">
              <a:spcBef>
                <a:spcPts val="0"/>
              </a:spcBef>
              <a:spcAft>
                <a:spcPts val="0"/>
              </a:spcAft>
              <a:buNone/>
            </a:pPr>
            <a:endParaRPr sz="2400" i="1"/>
          </a:p>
          <a:p>
            <a:pPr marL="0" lvl="0" indent="0" algn="l" rtl="0">
              <a:spcBef>
                <a:spcPts val="0"/>
              </a:spcBef>
              <a:spcAft>
                <a:spcPts val="0"/>
              </a:spcAft>
              <a:buNone/>
            </a:pPr>
            <a:r>
              <a:rPr lang="en-GB" sz="2400" i="1"/>
              <a:t>Try to be ‘helpful’ to your future self, and your collaborators! </a:t>
            </a:r>
            <a:endParaRPr sz="2400" i="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Preparation:</a:t>
            </a:r>
            <a:endParaRPr dirty="0"/>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US" dirty="0"/>
              <a:t>Create a GitHub account:</a:t>
            </a:r>
            <a:endParaRPr dirty="0"/>
          </a:p>
          <a:p>
            <a:pPr marL="914400" lvl="1" indent="-317500" algn="l" rtl="0">
              <a:lnSpc>
                <a:spcPct val="150000"/>
              </a:lnSpc>
              <a:spcBef>
                <a:spcPts val="0"/>
              </a:spcBef>
              <a:spcAft>
                <a:spcPts val="0"/>
              </a:spcAft>
              <a:buSzPts val="1400"/>
              <a:buChar char="○"/>
            </a:pPr>
            <a:r>
              <a:rPr lang="en-GB" dirty="0">
                <a:hlinkClick r:id="rId3"/>
              </a:rPr>
              <a:t>https://www.github.com</a:t>
            </a:r>
            <a:endParaRPr lang="en-GB" dirty="0"/>
          </a:p>
          <a:p>
            <a:pPr marL="457200" lvl="0" indent="-342900" algn="l" rtl="0">
              <a:lnSpc>
                <a:spcPct val="150000"/>
              </a:lnSpc>
              <a:spcBef>
                <a:spcPts val="0"/>
              </a:spcBef>
              <a:spcAft>
                <a:spcPts val="0"/>
              </a:spcAft>
              <a:buSzPts val="1800"/>
              <a:buChar char="●"/>
            </a:pPr>
            <a:r>
              <a:rPr lang="en-US" dirty="0"/>
              <a:t>Download and install GitHub Desktop:</a:t>
            </a:r>
            <a:endParaRPr dirty="0"/>
          </a:p>
          <a:p>
            <a:pPr marL="914400" lvl="1" indent="-317500" algn="l" rtl="0">
              <a:lnSpc>
                <a:spcPct val="150000"/>
              </a:lnSpc>
              <a:spcBef>
                <a:spcPts val="0"/>
              </a:spcBef>
              <a:spcAft>
                <a:spcPts val="0"/>
              </a:spcAft>
              <a:buSzPts val="1400"/>
              <a:buChar char="○"/>
            </a:pPr>
            <a:r>
              <a:rPr lang="en-GB" dirty="0">
                <a:hlinkClick r:id="rId4"/>
              </a:rPr>
              <a:t>https://desktop.github.com/</a:t>
            </a:r>
            <a:endParaRPr lang="en-GB" dirty="0"/>
          </a:p>
          <a:p>
            <a:pPr marL="457200" lvl="0" indent="-342900" algn="l" rtl="0">
              <a:lnSpc>
                <a:spcPct val="150000"/>
              </a:lnSpc>
              <a:spcBef>
                <a:spcPts val="0"/>
              </a:spcBef>
              <a:spcAft>
                <a:spcPts val="0"/>
              </a:spcAft>
              <a:buSzPts val="1800"/>
              <a:buChar char="●"/>
            </a:pPr>
            <a:r>
              <a:rPr lang="en-US" dirty="0"/>
              <a:t>Download and install </a:t>
            </a:r>
            <a:r>
              <a:rPr lang="en-US" i="1" dirty="0"/>
              <a:t>both </a:t>
            </a:r>
            <a:r>
              <a:rPr lang="en-US" dirty="0"/>
              <a:t>R and RStudio:</a:t>
            </a:r>
          </a:p>
          <a:p>
            <a:pPr lvl="1" indent="-342900">
              <a:lnSpc>
                <a:spcPct val="150000"/>
              </a:lnSpc>
              <a:buSzPts val="1800"/>
              <a:buChar char="●"/>
            </a:pPr>
            <a:r>
              <a:rPr lang="en-US" dirty="0">
                <a:hlinkClick r:id="rId5"/>
              </a:rPr>
              <a:t>https://posit.co/download/rstudio-desktop/</a:t>
            </a:r>
            <a:endParaRPr lang="en-US" dirty="0"/>
          </a:p>
          <a:p>
            <a:pPr marL="457200" lvl="0" indent="-342900" algn="l" rtl="0">
              <a:lnSpc>
                <a:spcPct val="150000"/>
              </a:lnSpc>
              <a:spcBef>
                <a:spcPts val="0"/>
              </a:spcBef>
              <a:spcAft>
                <a:spcPts val="0"/>
              </a:spcAft>
              <a:buSzPts val="1800"/>
              <a:buChar char="●"/>
            </a:pPr>
            <a:r>
              <a:rPr lang="en-US" dirty="0"/>
              <a:t>Download the ‘Exercise files’:</a:t>
            </a:r>
            <a:endParaRPr dirty="0"/>
          </a:p>
          <a:p>
            <a:pPr marL="914400" lvl="1" indent="-317500" algn="l" rtl="0">
              <a:lnSpc>
                <a:spcPct val="150000"/>
              </a:lnSpc>
              <a:spcBef>
                <a:spcPts val="0"/>
              </a:spcBef>
              <a:spcAft>
                <a:spcPts val="0"/>
              </a:spcAft>
              <a:buSzPts val="1400"/>
              <a:buChar char="○"/>
            </a:pPr>
            <a:r>
              <a:rPr lang="en-GB" dirty="0">
                <a:hlinkClick r:id="rId6"/>
              </a:rPr>
              <a:t>https://github.com/RSE-at-SUN/GitHub-Desktop-workshop-2022</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advTm="11144"/>
    </mc:Choice>
    <mc:Fallback xmlns="">
      <p:transition spd="slow" advTm="11144"/>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Create branches to test out things…</a:t>
            </a:r>
            <a:endParaRPr/>
          </a:p>
        </p:txBody>
      </p:sp>
      <p:sp>
        <p:nvSpPr>
          <p:cNvPr id="630" name="Google Shape;630;p41"/>
          <p:cNvSpPr txBox="1"/>
          <p:nvPr/>
        </p:nvSpPr>
        <p:spPr>
          <a:xfrm>
            <a:off x="1579800" y="3187125"/>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31" name="Google Shape;631;p41"/>
          <p:cNvSpPr txBox="1"/>
          <p:nvPr/>
        </p:nvSpPr>
        <p:spPr>
          <a:xfrm>
            <a:off x="1267500" y="3269800"/>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pSp>
        <p:nvGrpSpPr>
          <p:cNvPr id="632" name="Google Shape;632;p41"/>
          <p:cNvGrpSpPr/>
          <p:nvPr/>
        </p:nvGrpSpPr>
        <p:grpSpPr>
          <a:xfrm>
            <a:off x="477600" y="2149600"/>
            <a:ext cx="578700" cy="972900"/>
            <a:chOff x="624550" y="2158425"/>
            <a:chExt cx="578700" cy="972900"/>
          </a:xfrm>
        </p:grpSpPr>
        <p:sp>
          <p:nvSpPr>
            <p:cNvPr id="633" name="Google Shape;633;p41"/>
            <p:cNvSpPr/>
            <p:nvPr/>
          </p:nvSpPr>
          <p:spPr>
            <a:xfrm>
              <a:off x="624550" y="2158425"/>
              <a:ext cx="578700" cy="572700"/>
            </a:xfrm>
            <a:prstGeom prst="ellipse">
              <a:avLst/>
            </a:prstGeom>
            <a:solidFill>
              <a:schemeClr val="lt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#1</a:t>
              </a:r>
              <a:endParaRPr b="1"/>
            </a:p>
          </p:txBody>
        </p:sp>
      </p:grpSp>
      <p:grpSp>
        <p:nvGrpSpPr>
          <p:cNvPr id="635" name="Google Shape;635;p41"/>
          <p:cNvGrpSpPr/>
          <p:nvPr/>
        </p:nvGrpSpPr>
        <p:grpSpPr>
          <a:xfrm>
            <a:off x="1658700" y="2149600"/>
            <a:ext cx="578700" cy="972900"/>
            <a:chOff x="624550" y="2158425"/>
            <a:chExt cx="578700" cy="972900"/>
          </a:xfrm>
        </p:grpSpPr>
        <p:sp>
          <p:nvSpPr>
            <p:cNvPr id="636" name="Google Shape;636;p41"/>
            <p:cNvSpPr/>
            <p:nvPr/>
          </p:nvSpPr>
          <p:spPr>
            <a:xfrm>
              <a:off x="624550" y="2158425"/>
              <a:ext cx="578700" cy="572700"/>
            </a:xfrm>
            <a:prstGeom prst="ellipse">
              <a:avLst/>
            </a:prstGeom>
            <a:solidFill>
              <a:srgbClr val="00FFFF"/>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#2</a:t>
              </a:r>
              <a:endParaRPr b="1"/>
            </a:p>
          </p:txBody>
        </p:sp>
      </p:grpSp>
      <p:grpSp>
        <p:nvGrpSpPr>
          <p:cNvPr id="638" name="Google Shape;638;p41"/>
          <p:cNvGrpSpPr/>
          <p:nvPr/>
        </p:nvGrpSpPr>
        <p:grpSpPr>
          <a:xfrm>
            <a:off x="2839800" y="2149600"/>
            <a:ext cx="578700" cy="972900"/>
            <a:chOff x="624550" y="2158425"/>
            <a:chExt cx="578700" cy="972900"/>
          </a:xfrm>
        </p:grpSpPr>
        <p:sp>
          <p:nvSpPr>
            <p:cNvPr id="639" name="Google Shape;639;p41"/>
            <p:cNvSpPr/>
            <p:nvPr/>
          </p:nvSpPr>
          <p:spPr>
            <a:xfrm>
              <a:off x="624550" y="2158425"/>
              <a:ext cx="578700" cy="572700"/>
            </a:xfrm>
            <a:prstGeom prst="ellipse">
              <a:avLst/>
            </a:prstGeom>
            <a:solidFill>
              <a:srgbClr val="6D9EEB"/>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#3</a:t>
              </a:r>
              <a:endParaRPr b="1"/>
            </a:p>
          </p:txBody>
        </p:sp>
      </p:grpSp>
      <p:cxnSp>
        <p:nvCxnSpPr>
          <p:cNvPr id="641" name="Google Shape;641;p41"/>
          <p:cNvCxnSpPr>
            <a:stCxn id="636" idx="2"/>
            <a:endCxn id="633" idx="6"/>
          </p:cNvCxnSpPr>
          <p:nvPr/>
        </p:nvCxnSpPr>
        <p:spPr>
          <a:xfrm rot="10800000">
            <a:off x="1056300" y="2435950"/>
            <a:ext cx="602400" cy="0"/>
          </a:xfrm>
          <a:prstGeom prst="straightConnector1">
            <a:avLst/>
          </a:prstGeom>
          <a:noFill/>
          <a:ln w="28575" cap="flat" cmpd="sng">
            <a:solidFill>
              <a:schemeClr val="dk2"/>
            </a:solidFill>
            <a:prstDash val="solid"/>
            <a:round/>
            <a:headEnd type="none" w="med" len="med"/>
            <a:tailEnd type="triangle" w="med" len="med"/>
          </a:ln>
        </p:spPr>
      </p:cxnSp>
      <p:cxnSp>
        <p:nvCxnSpPr>
          <p:cNvPr id="642" name="Google Shape;642;p41"/>
          <p:cNvCxnSpPr>
            <a:stCxn id="639" idx="2"/>
            <a:endCxn id="636" idx="6"/>
          </p:cNvCxnSpPr>
          <p:nvPr/>
        </p:nvCxnSpPr>
        <p:spPr>
          <a:xfrm rot="10800000">
            <a:off x="2237400" y="2435950"/>
            <a:ext cx="602400" cy="0"/>
          </a:xfrm>
          <a:prstGeom prst="straightConnector1">
            <a:avLst/>
          </a:prstGeom>
          <a:noFill/>
          <a:ln w="28575" cap="flat" cmpd="sng">
            <a:solidFill>
              <a:schemeClr val="dk2"/>
            </a:solidFill>
            <a:prstDash val="solid"/>
            <a:round/>
            <a:headEnd type="none" w="med" len="med"/>
            <a:tailEnd type="triangle" w="med" len="med"/>
          </a:ln>
        </p:spPr>
      </p:cxnSp>
      <p:grpSp>
        <p:nvGrpSpPr>
          <p:cNvPr id="643" name="Google Shape;643;p41"/>
          <p:cNvGrpSpPr/>
          <p:nvPr/>
        </p:nvGrpSpPr>
        <p:grpSpPr>
          <a:xfrm>
            <a:off x="4020900" y="3651950"/>
            <a:ext cx="578700" cy="972900"/>
            <a:chOff x="624550" y="2158425"/>
            <a:chExt cx="578700" cy="972900"/>
          </a:xfrm>
        </p:grpSpPr>
        <p:sp>
          <p:nvSpPr>
            <p:cNvPr id="644" name="Google Shape;644;p41"/>
            <p:cNvSpPr/>
            <p:nvPr/>
          </p:nvSpPr>
          <p:spPr>
            <a:xfrm>
              <a:off x="624550" y="2158425"/>
              <a:ext cx="578700" cy="572700"/>
            </a:xfrm>
            <a:prstGeom prst="ellipse">
              <a:avLst/>
            </a:prstGeom>
            <a:solidFill>
              <a:srgbClr val="FFD966"/>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1"/>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#4</a:t>
              </a:r>
              <a:endParaRPr b="1"/>
            </a:p>
          </p:txBody>
        </p:sp>
      </p:grpSp>
      <p:cxnSp>
        <p:nvCxnSpPr>
          <p:cNvPr id="646" name="Google Shape;646;p41"/>
          <p:cNvCxnSpPr>
            <a:stCxn id="644" idx="1"/>
            <a:endCxn id="639" idx="5"/>
          </p:cNvCxnSpPr>
          <p:nvPr/>
        </p:nvCxnSpPr>
        <p:spPr>
          <a:xfrm rot="10800000">
            <a:off x="3333749" y="2638420"/>
            <a:ext cx="771900" cy="1097400"/>
          </a:xfrm>
          <a:prstGeom prst="straightConnector1">
            <a:avLst/>
          </a:prstGeom>
          <a:noFill/>
          <a:ln w="28575" cap="flat" cmpd="sng">
            <a:solidFill>
              <a:schemeClr val="dk2"/>
            </a:solidFill>
            <a:prstDash val="solid"/>
            <a:round/>
            <a:headEnd type="none" w="med" len="med"/>
            <a:tailEnd type="triangle" w="med" len="med"/>
          </a:ln>
        </p:spPr>
      </p:cxnSp>
      <p:sp>
        <p:nvSpPr>
          <p:cNvPr id="647" name="Google Shape;647;p41"/>
          <p:cNvSpPr txBox="1"/>
          <p:nvPr/>
        </p:nvSpPr>
        <p:spPr>
          <a:xfrm>
            <a:off x="3680125" y="2228200"/>
            <a:ext cx="990000" cy="415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sz="1500" b="1" i="1"/>
              <a:t>main</a:t>
            </a:r>
            <a:endParaRPr sz="1500" b="1" i="1"/>
          </a:p>
        </p:txBody>
      </p:sp>
      <p:sp>
        <p:nvSpPr>
          <p:cNvPr id="648" name="Google Shape;648;p41"/>
          <p:cNvSpPr txBox="1"/>
          <p:nvPr/>
        </p:nvSpPr>
        <p:spPr>
          <a:xfrm>
            <a:off x="4757975" y="3735825"/>
            <a:ext cx="1579500" cy="415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sz="1500" b="1" i="1"/>
              <a:t>test-branch</a:t>
            </a:r>
            <a:endParaRPr sz="1500" b="1" i="1"/>
          </a:p>
        </p:txBody>
      </p:sp>
      <p:sp>
        <p:nvSpPr>
          <p:cNvPr id="649" name="Google Shape;649;p41"/>
          <p:cNvSpPr txBox="1"/>
          <p:nvPr/>
        </p:nvSpPr>
        <p:spPr>
          <a:xfrm>
            <a:off x="349025" y="1579775"/>
            <a:ext cx="1965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i="1"/>
              <a:t>INSIDE REPO:</a:t>
            </a:r>
            <a:endParaRPr sz="1500" i="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merge branches into the ‘main branch’ to add changes</a:t>
            </a:r>
            <a:endParaRPr/>
          </a:p>
        </p:txBody>
      </p:sp>
      <p:sp>
        <p:nvSpPr>
          <p:cNvPr id="655" name="Google Shape;655;p42"/>
          <p:cNvSpPr txBox="1"/>
          <p:nvPr/>
        </p:nvSpPr>
        <p:spPr>
          <a:xfrm>
            <a:off x="1579800" y="3187125"/>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56" name="Google Shape;656;p42"/>
          <p:cNvSpPr txBox="1"/>
          <p:nvPr/>
        </p:nvSpPr>
        <p:spPr>
          <a:xfrm>
            <a:off x="1267500" y="3269800"/>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pSp>
        <p:nvGrpSpPr>
          <p:cNvPr id="657" name="Google Shape;657;p42"/>
          <p:cNvGrpSpPr/>
          <p:nvPr/>
        </p:nvGrpSpPr>
        <p:grpSpPr>
          <a:xfrm>
            <a:off x="477600" y="2149600"/>
            <a:ext cx="578700" cy="972900"/>
            <a:chOff x="624550" y="2158425"/>
            <a:chExt cx="578700" cy="972900"/>
          </a:xfrm>
        </p:grpSpPr>
        <p:sp>
          <p:nvSpPr>
            <p:cNvPr id="658" name="Google Shape;658;p42"/>
            <p:cNvSpPr/>
            <p:nvPr/>
          </p:nvSpPr>
          <p:spPr>
            <a:xfrm>
              <a:off x="624550" y="2158425"/>
              <a:ext cx="578700" cy="572700"/>
            </a:xfrm>
            <a:prstGeom prst="ellipse">
              <a:avLst/>
            </a:prstGeom>
            <a:solidFill>
              <a:schemeClr val="lt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2"/>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#1</a:t>
              </a:r>
              <a:endParaRPr b="1"/>
            </a:p>
          </p:txBody>
        </p:sp>
      </p:grpSp>
      <p:grpSp>
        <p:nvGrpSpPr>
          <p:cNvPr id="660" name="Google Shape;660;p42"/>
          <p:cNvGrpSpPr/>
          <p:nvPr/>
        </p:nvGrpSpPr>
        <p:grpSpPr>
          <a:xfrm>
            <a:off x="1658700" y="2149600"/>
            <a:ext cx="578700" cy="972900"/>
            <a:chOff x="624550" y="2158425"/>
            <a:chExt cx="578700" cy="972900"/>
          </a:xfrm>
        </p:grpSpPr>
        <p:sp>
          <p:nvSpPr>
            <p:cNvPr id="661" name="Google Shape;661;p42"/>
            <p:cNvSpPr/>
            <p:nvPr/>
          </p:nvSpPr>
          <p:spPr>
            <a:xfrm>
              <a:off x="624550" y="2158425"/>
              <a:ext cx="578700" cy="572700"/>
            </a:xfrm>
            <a:prstGeom prst="ellipse">
              <a:avLst/>
            </a:prstGeom>
            <a:solidFill>
              <a:srgbClr val="00FFFF"/>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2"/>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#2</a:t>
              </a:r>
              <a:endParaRPr b="1"/>
            </a:p>
          </p:txBody>
        </p:sp>
      </p:grpSp>
      <p:grpSp>
        <p:nvGrpSpPr>
          <p:cNvPr id="663" name="Google Shape;663;p42"/>
          <p:cNvGrpSpPr/>
          <p:nvPr/>
        </p:nvGrpSpPr>
        <p:grpSpPr>
          <a:xfrm>
            <a:off x="2839800" y="2149600"/>
            <a:ext cx="578700" cy="972900"/>
            <a:chOff x="624550" y="2158425"/>
            <a:chExt cx="578700" cy="972900"/>
          </a:xfrm>
        </p:grpSpPr>
        <p:sp>
          <p:nvSpPr>
            <p:cNvPr id="664" name="Google Shape;664;p42"/>
            <p:cNvSpPr/>
            <p:nvPr/>
          </p:nvSpPr>
          <p:spPr>
            <a:xfrm>
              <a:off x="624550" y="2158425"/>
              <a:ext cx="578700" cy="572700"/>
            </a:xfrm>
            <a:prstGeom prst="ellipse">
              <a:avLst/>
            </a:prstGeom>
            <a:solidFill>
              <a:srgbClr val="6D9EEB"/>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2"/>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#3</a:t>
              </a:r>
              <a:endParaRPr b="1"/>
            </a:p>
          </p:txBody>
        </p:sp>
      </p:grpSp>
      <p:cxnSp>
        <p:nvCxnSpPr>
          <p:cNvPr id="666" name="Google Shape;666;p42"/>
          <p:cNvCxnSpPr>
            <a:stCxn id="661" idx="2"/>
            <a:endCxn id="658" idx="6"/>
          </p:cNvCxnSpPr>
          <p:nvPr/>
        </p:nvCxnSpPr>
        <p:spPr>
          <a:xfrm rot="10800000">
            <a:off x="1056300" y="2435950"/>
            <a:ext cx="602400" cy="0"/>
          </a:xfrm>
          <a:prstGeom prst="straightConnector1">
            <a:avLst/>
          </a:prstGeom>
          <a:noFill/>
          <a:ln w="28575" cap="flat" cmpd="sng">
            <a:solidFill>
              <a:schemeClr val="dk2"/>
            </a:solidFill>
            <a:prstDash val="solid"/>
            <a:round/>
            <a:headEnd type="none" w="med" len="med"/>
            <a:tailEnd type="triangle" w="med" len="med"/>
          </a:ln>
        </p:spPr>
      </p:cxnSp>
      <p:cxnSp>
        <p:nvCxnSpPr>
          <p:cNvPr id="667" name="Google Shape;667;p42"/>
          <p:cNvCxnSpPr>
            <a:stCxn id="664" idx="2"/>
            <a:endCxn id="661" idx="6"/>
          </p:cNvCxnSpPr>
          <p:nvPr/>
        </p:nvCxnSpPr>
        <p:spPr>
          <a:xfrm rot="10800000">
            <a:off x="2237400" y="2435950"/>
            <a:ext cx="602400" cy="0"/>
          </a:xfrm>
          <a:prstGeom prst="straightConnector1">
            <a:avLst/>
          </a:prstGeom>
          <a:noFill/>
          <a:ln w="28575" cap="flat" cmpd="sng">
            <a:solidFill>
              <a:schemeClr val="dk2"/>
            </a:solidFill>
            <a:prstDash val="solid"/>
            <a:round/>
            <a:headEnd type="none" w="med" len="med"/>
            <a:tailEnd type="triangle" w="med" len="med"/>
          </a:ln>
        </p:spPr>
      </p:cxnSp>
      <p:grpSp>
        <p:nvGrpSpPr>
          <p:cNvPr id="668" name="Google Shape;668;p42"/>
          <p:cNvGrpSpPr/>
          <p:nvPr/>
        </p:nvGrpSpPr>
        <p:grpSpPr>
          <a:xfrm>
            <a:off x="4020900" y="3651950"/>
            <a:ext cx="578700" cy="972900"/>
            <a:chOff x="624550" y="2158425"/>
            <a:chExt cx="578700" cy="972900"/>
          </a:xfrm>
        </p:grpSpPr>
        <p:sp>
          <p:nvSpPr>
            <p:cNvPr id="669" name="Google Shape;669;p42"/>
            <p:cNvSpPr/>
            <p:nvPr/>
          </p:nvSpPr>
          <p:spPr>
            <a:xfrm>
              <a:off x="624550" y="2158425"/>
              <a:ext cx="578700" cy="572700"/>
            </a:xfrm>
            <a:prstGeom prst="ellipse">
              <a:avLst/>
            </a:prstGeom>
            <a:solidFill>
              <a:srgbClr val="FFD966"/>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2"/>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#4</a:t>
              </a:r>
              <a:endParaRPr b="1"/>
            </a:p>
          </p:txBody>
        </p:sp>
      </p:grpSp>
      <p:cxnSp>
        <p:nvCxnSpPr>
          <p:cNvPr id="671" name="Google Shape;671;p42"/>
          <p:cNvCxnSpPr>
            <a:stCxn id="672" idx="2"/>
            <a:endCxn id="664" idx="6"/>
          </p:cNvCxnSpPr>
          <p:nvPr/>
        </p:nvCxnSpPr>
        <p:spPr>
          <a:xfrm rot="10800000">
            <a:off x="3418500" y="2435950"/>
            <a:ext cx="1783500" cy="0"/>
          </a:xfrm>
          <a:prstGeom prst="straightConnector1">
            <a:avLst/>
          </a:prstGeom>
          <a:noFill/>
          <a:ln w="28575" cap="flat" cmpd="sng">
            <a:solidFill>
              <a:schemeClr val="dk2"/>
            </a:solidFill>
            <a:prstDash val="solid"/>
            <a:round/>
            <a:headEnd type="none" w="med" len="med"/>
            <a:tailEnd type="triangle" w="med" len="med"/>
          </a:ln>
        </p:spPr>
      </p:cxnSp>
      <p:cxnSp>
        <p:nvCxnSpPr>
          <p:cNvPr id="673" name="Google Shape;673;p42"/>
          <p:cNvCxnSpPr>
            <a:stCxn id="669" idx="1"/>
            <a:endCxn id="664" idx="5"/>
          </p:cNvCxnSpPr>
          <p:nvPr/>
        </p:nvCxnSpPr>
        <p:spPr>
          <a:xfrm rot="10800000">
            <a:off x="3333749" y="2638420"/>
            <a:ext cx="771900" cy="1097400"/>
          </a:xfrm>
          <a:prstGeom prst="straightConnector1">
            <a:avLst/>
          </a:prstGeom>
          <a:noFill/>
          <a:ln w="28575" cap="flat" cmpd="sng">
            <a:solidFill>
              <a:schemeClr val="dk2"/>
            </a:solidFill>
            <a:prstDash val="solid"/>
            <a:round/>
            <a:headEnd type="none" w="med" len="med"/>
            <a:tailEnd type="triangle" w="med" len="med"/>
          </a:ln>
        </p:spPr>
      </p:cxnSp>
      <p:sp>
        <p:nvSpPr>
          <p:cNvPr id="674" name="Google Shape;674;p42"/>
          <p:cNvSpPr txBox="1"/>
          <p:nvPr/>
        </p:nvSpPr>
        <p:spPr>
          <a:xfrm>
            <a:off x="5979550" y="2228200"/>
            <a:ext cx="990000" cy="415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sz="1500" b="1" i="1"/>
              <a:t>main</a:t>
            </a:r>
            <a:endParaRPr sz="1500" b="1" i="1"/>
          </a:p>
        </p:txBody>
      </p:sp>
      <p:grpSp>
        <p:nvGrpSpPr>
          <p:cNvPr id="675" name="Google Shape;675;p42"/>
          <p:cNvGrpSpPr/>
          <p:nvPr/>
        </p:nvGrpSpPr>
        <p:grpSpPr>
          <a:xfrm>
            <a:off x="5202000" y="2149600"/>
            <a:ext cx="578700" cy="972900"/>
            <a:chOff x="624550" y="2158425"/>
            <a:chExt cx="578700" cy="972900"/>
          </a:xfrm>
        </p:grpSpPr>
        <p:sp>
          <p:nvSpPr>
            <p:cNvPr id="672" name="Google Shape;672;p42"/>
            <p:cNvSpPr/>
            <p:nvPr/>
          </p:nvSpPr>
          <p:spPr>
            <a:xfrm>
              <a:off x="624550" y="2158425"/>
              <a:ext cx="578700" cy="572700"/>
            </a:xfrm>
            <a:prstGeom prst="ellipse">
              <a:avLst/>
            </a:prstGeom>
            <a:solidFill>
              <a:srgbClr val="6AA84F"/>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2"/>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#5</a:t>
              </a:r>
              <a:endParaRPr b="1"/>
            </a:p>
          </p:txBody>
        </p:sp>
      </p:grpSp>
      <p:cxnSp>
        <p:nvCxnSpPr>
          <p:cNvPr id="677" name="Google Shape;677;p42"/>
          <p:cNvCxnSpPr>
            <a:endCxn id="669" idx="7"/>
          </p:cNvCxnSpPr>
          <p:nvPr/>
        </p:nvCxnSpPr>
        <p:spPr>
          <a:xfrm flipH="1">
            <a:off x="4514851" y="2638420"/>
            <a:ext cx="771900" cy="1097400"/>
          </a:xfrm>
          <a:prstGeom prst="straightConnector1">
            <a:avLst/>
          </a:prstGeom>
          <a:noFill/>
          <a:ln w="28575" cap="flat" cmpd="sng">
            <a:solidFill>
              <a:schemeClr val="dk2"/>
            </a:solidFill>
            <a:prstDash val="solid"/>
            <a:round/>
            <a:headEnd type="none" w="med" len="med"/>
            <a:tailEnd type="triangle" w="med" len="med"/>
          </a:ln>
        </p:spPr>
      </p:cxnSp>
      <p:sp>
        <p:nvSpPr>
          <p:cNvPr id="678" name="Google Shape;678;p42"/>
          <p:cNvSpPr txBox="1"/>
          <p:nvPr/>
        </p:nvSpPr>
        <p:spPr>
          <a:xfrm>
            <a:off x="349025" y="1579775"/>
            <a:ext cx="1965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i="1"/>
              <a:t>INSIDE REPO:</a:t>
            </a:r>
            <a:endParaRPr sz="1500" i="1"/>
          </a:p>
        </p:txBody>
      </p:sp>
      <p:sp>
        <p:nvSpPr>
          <p:cNvPr id="679" name="Google Shape;679;p42"/>
          <p:cNvSpPr txBox="1"/>
          <p:nvPr/>
        </p:nvSpPr>
        <p:spPr>
          <a:xfrm>
            <a:off x="5979550" y="2707663"/>
            <a:ext cx="1579500" cy="415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sz="1500" b="1" i="1"/>
              <a:t>test-branch</a:t>
            </a:r>
            <a:endParaRPr sz="1500" b="1" i="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and delete the reference to the test branch afterwards</a:t>
            </a:r>
            <a:endParaRPr/>
          </a:p>
        </p:txBody>
      </p:sp>
      <p:sp>
        <p:nvSpPr>
          <p:cNvPr id="685" name="Google Shape;685;p43"/>
          <p:cNvSpPr txBox="1"/>
          <p:nvPr/>
        </p:nvSpPr>
        <p:spPr>
          <a:xfrm>
            <a:off x="1579800" y="3187125"/>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86" name="Google Shape;686;p43"/>
          <p:cNvSpPr txBox="1"/>
          <p:nvPr/>
        </p:nvSpPr>
        <p:spPr>
          <a:xfrm>
            <a:off x="1267500" y="3269800"/>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pSp>
        <p:nvGrpSpPr>
          <p:cNvPr id="687" name="Google Shape;687;p43"/>
          <p:cNvGrpSpPr/>
          <p:nvPr/>
        </p:nvGrpSpPr>
        <p:grpSpPr>
          <a:xfrm>
            <a:off x="477600" y="2149600"/>
            <a:ext cx="578700" cy="972900"/>
            <a:chOff x="624550" y="2158425"/>
            <a:chExt cx="578700" cy="972900"/>
          </a:xfrm>
        </p:grpSpPr>
        <p:sp>
          <p:nvSpPr>
            <p:cNvPr id="688" name="Google Shape;688;p43"/>
            <p:cNvSpPr/>
            <p:nvPr/>
          </p:nvSpPr>
          <p:spPr>
            <a:xfrm>
              <a:off x="624550" y="2158425"/>
              <a:ext cx="578700" cy="572700"/>
            </a:xfrm>
            <a:prstGeom prst="ellipse">
              <a:avLst/>
            </a:prstGeom>
            <a:solidFill>
              <a:schemeClr val="lt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#1</a:t>
              </a:r>
              <a:endParaRPr b="1"/>
            </a:p>
          </p:txBody>
        </p:sp>
      </p:grpSp>
      <p:grpSp>
        <p:nvGrpSpPr>
          <p:cNvPr id="690" name="Google Shape;690;p43"/>
          <p:cNvGrpSpPr/>
          <p:nvPr/>
        </p:nvGrpSpPr>
        <p:grpSpPr>
          <a:xfrm>
            <a:off x="1658700" y="2149600"/>
            <a:ext cx="578700" cy="972900"/>
            <a:chOff x="624550" y="2158425"/>
            <a:chExt cx="578700" cy="972900"/>
          </a:xfrm>
        </p:grpSpPr>
        <p:sp>
          <p:nvSpPr>
            <p:cNvPr id="691" name="Google Shape;691;p43"/>
            <p:cNvSpPr/>
            <p:nvPr/>
          </p:nvSpPr>
          <p:spPr>
            <a:xfrm>
              <a:off x="624550" y="2158425"/>
              <a:ext cx="578700" cy="572700"/>
            </a:xfrm>
            <a:prstGeom prst="ellipse">
              <a:avLst/>
            </a:prstGeom>
            <a:solidFill>
              <a:srgbClr val="00FFFF"/>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#2</a:t>
              </a:r>
              <a:endParaRPr b="1"/>
            </a:p>
          </p:txBody>
        </p:sp>
      </p:grpSp>
      <p:grpSp>
        <p:nvGrpSpPr>
          <p:cNvPr id="693" name="Google Shape;693;p43"/>
          <p:cNvGrpSpPr/>
          <p:nvPr/>
        </p:nvGrpSpPr>
        <p:grpSpPr>
          <a:xfrm>
            <a:off x="2839800" y="2149600"/>
            <a:ext cx="578700" cy="972900"/>
            <a:chOff x="624550" y="2158425"/>
            <a:chExt cx="578700" cy="972900"/>
          </a:xfrm>
        </p:grpSpPr>
        <p:sp>
          <p:nvSpPr>
            <p:cNvPr id="694" name="Google Shape;694;p43"/>
            <p:cNvSpPr/>
            <p:nvPr/>
          </p:nvSpPr>
          <p:spPr>
            <a:xfrm>
              <a:off x="624550" y="2158425"/>
              <a:ext cx="578700" cy="572700"/>
            </a:xfrm>
            <a:prstGeom prst="ellipse">
              <a:avLst/>
            </a:prstGeom>
            <a:solidFill>
              <a:srgbClr val="6D9EEB"/>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#3</a:t>
              </a:r>
              <a:endParaRPr b="1"/>
            </a:p>
          </p:txBody>
        </p:sp>
      </p:grpSp>
      <p:cxnSp>
        <p:nvCxnSpPr>
          <p:cNvPr id="696" name="Google Shape;696;p43"/>
          <p:cNvCxnSpPr>
            <a:stCxn id="691" idx="2"/>
            <a:endCxn id="688" idx="6"/>
          </p:cNvCxnSpPr>
          <p:nvPr/>
        </p:nvCxnSpPr>
        <p:spPr>
          <a:xfrm rot="10800000">
            <a:off x="1056300" y="2435950"/>
            <a:ext cx="602400" cy="0"/>
          </a:xfrm>
          <a:prstGeom prst="straightConnector1">
            <a:avLst/>
          </a:prstGeom>
          <a:noFill/>
          <a:ln w="28575" cap="flat" cmpd="sng">
            <a:solidFill>
              <a:schemeClr val="dk2"/>
            </a:solidFill>
            <a:prstDash val="solid"/>
            <a:round/>
            <a:headEnd type="none" w="med" len="med"/>
            <a:tailEnd type="triangle" w="med" len="med"/>
          </a:ln>
        </p:spPr>
      </p:cxnSp>
      <p:cxnSp>
        <p:nvCxnSpPr>
          <p:cNvPr id="697" name="Google Shape;697;p43"/>
          <p:cNvCxnSpPr>
            <a:stCxn id="694" idx="2"/>
            <a:endCxn id="691" idx="6"/>
          </p:cNvCxnSpPr>
          <p:nvPr/>
        </p:nvCxnSpPr>
        <p:spPr>
          <a:xfrm rot="10800000">
            <a:off x="2237400" y="2435950"/>
            <a:ext cx="602400" cy="0"/>
          </a:xfrm>
          <a:prstGeom prst="straightConnector1">
            <a:avLst/>
          </a:prstGeom>
          <a:noFill/>
          <a:ln w="28575" cap="flat" cmpd="sng">
            <a:solidFill>
              <a:schemeClr val="dk2"/>
            </a:solidFill>
            <a:prstDash val="solid"/>
            <a:round/>
            <a:headEnd type="none" w="med" len="med"/>
            <a:tailEnd type="triangle" w="med" len="med"/>
          </a:ln>
        </p:spPr>
      </p:cxnSp>
      <p:grpSp>
        <p:nvGrpSpPr>
          <p:cNvPr id="698" name="Google Shape;698;p43"/>
          <p:cNvGrpSpPr/>
          <p:nvPr/>
        </p:nvGrpSpPr>
        <p:grpSpPr>
          <a:xfrm>
            <a:off x="4020900" y="3651950"/>
            <a:ext cx="578700" cy="972900"/>
            <a:chOff x="624550" y="2158425"/>
            <a:chExt cx="578700" cy="972900"/>
          </a:xfrm>
        </p:grpSpPr>
        <p:sp>
          <p:nvSpPr>
            <p:cNvPr id="699" name="Google Shape;699;p43"/>
            <p:cNvSpPr/>
            <p:nvPr/>
          </p:nvSpPr>
          <p:spPr>
            <a:xfrm>
              <a:off x="624550" y="2158425"/>
              <a:ext cx="578700" cy="572700"/>
            </a:xfrm>
            <a:prstGeom prst="ellipse">
              <a:avLst/>
            </a:prstGeom>
            <a:solidFill>
              <a:srgbClr val="FFD966"/>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#4</a:t>
              </a:r>
              <a:endParaRPr b="1"/>
            </a:p>
          </p:txBody>
        </p:sp>
      </p:grpSp>
      <p:cxnSp>
        <p:nvCxnSpPr>
          <p:cNvPr id="701" name="Google Shape;701;p43"/>
          <p:cNvCxnSpPr>
            <a:stCxn id="702" idx="2"/>
            <a:endCxn id="694" idx="6"/>
          </p:cNvCxnSpPr>
          <p:nvPr/>
        </p:nvCxnSpPr>
        <p:spPr>
          <a:xfrm rot="10800000">
            <a:off x="3418500" y="2435950"/>
            <a:ext cx="1783500" cy="0"/>
          </a:xfrm>
          <a:prstGeom prst="straightConnector1">
            <a:avLst/>
          </a:prstGeom>
          <a:noFill/>
          <a:ln w="28575" cap="flat" cmpd="sng">
            <a:solidFill>
              <a:schemeClr val="dk2"/>
            </a:solidFill>
            <a:prstDash val="solid"/>
            <a:round/>
            <a:headEnd type="none" w="med" len="med"/>
            <a:tailEnd type="triangle" w="med" len="med"/>
          </a:ln>
        </p:spPr>
      </p:cxnSp>
      <p:cxnSp>
        <p:nvCxnSpPr>
          <p:cNvPr id="703" name="Google Shape;703;p43"/>
          <p:cNvCxnSpPr>
            <a:stCxn id="699" idx="1"/>
            <a:endCxn id="694" idx="5"/>
          </p:cNvCxnSpPr>
          <p:nvPr/>
        </p:nvCxnSpPr>
        <p:spPr>
          <a:xfrm rot="10800000">
            <a:off x="3333749" y="2638420"/>
            <a:ext cx="771900" cy="1097400"/>
          </a:xfrm>
          <a:prstGeom prst="straightConnector1">
            <a:avLst/>
          </a:prstGeom>
          <a:noFill/>
          <a:ln w="28575" cap="flat" cmpd="sng">
            <a:solidFill>
              <a:schemeClr val="dk2"/>
            </a:solidFill>
            <a:prstDash val="solid"/>
            <a:round/>
            <a:headEnd type="none" w="med" len="med"/>
            <a:tailEnd type="triangle" w="med" len="med"/>
          </a:ln>
        </p:spPr>
      </p:cxnSp>
      <p:sp>
        <p:nvSpPr>
          <p:cNvPr id="704" name="Google Shape;704;p43"/>
          <p:cNvSpPr txBox="1"/>
          <p:nvPr/>
        </p:nvSpPr>
        <p:spPr>
          <a:xfrm>
            <a:off x="5979550" y="2228200"/>
            <a:ext cx="990000" cy="415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sz="1500" b="1" i="1"/>
              <a:t>main</a:t>
            </a:r>
            <a:endParaRPr sz="1500" b="1" i="1"/>
          </a:p>
        </p:txBody>
      </p:sp>
      <p:grpSp>
        <p:nvGrpSpPr>
          <p:cNvPr id="705" name="Google Shape;705;p43"/>
          <p:cNvGrpSpPr/>
          <p:nvPr/>
        </p:nvGrpSpPr>
        <p:grpSpPr>
          <a:xfrm>
            <a:off x="5202000" y="2149600"/>
            <a:ext cx="578700" cy="972900"/>
            <a:chOff x="624550" y="2158425"/>
            <a:chExt cx="578700" cy="972900"/>
          </a:xfrm>
        </p:grpSpPr>
        <p:sp>
          <p:nvSpPr>
            <p:cNvPr id="702" name="Google Shape;702;p43"/>
            <p:cNvSpPr/>
            <p:nvPr/>
          </p:nvSpPr>
          <p:spPr>
            <a:xfrm>
              <a:off x="624550" y="2158425"/>
              <a:ext cx="578700" cy="572700"/>
            </a:xfrm>
            <a:prstGeom prst="ellipse">
              <a:avLst/>
            </a:prstGeom>
            <a:solidFill>
              <a:srgbClr val="6AA84F"/>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3"/>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#5</a:t>
              </a:r>
              <a:endParaRPr b="1"/>
            </a:p>
          </p:txBody>
        </p:sp>
      </p:grpSp>
      <p:cxnSp>
        <p:nvCxnSpPr>
          <p:cNvPr id="707" name="Google Shape;707;p43"/>
          <p:cNvCxnSpPr>
            <a:endCxn id="699" idx="7"/>
          </p:cNvCxnSpPr>
          <p:nvPr/>
        </p:nvCxnSpPr>
        <p:spPr>
          <a:xfrm flipH="1">
            <a:off x="4514851" y="2638420"/>
            <a:ext cx="771900" cy="1097400"/>
          </a:xfrm>
          <a:prstGeom prst="straightConnector1">
            <a:avLst/>
          </a:prstGeom>
          <a:noFill/>
          <a:ln w="28575" cap="flat" cmpd="sng">
            <a:solidFill>
              <a:schemeClr val="dk2"/>
            </a:solidFill>
            <a:prstDash val="solid"/>
            <a:round/>
            <a:headEnd type="none" w="med" len="med"/>
            <a:tailEnd type="triangle" w="med" len="med"/>
          </a:ln>
        </p:spPr>
      </p:cxnSp>
      <p:sp>
        <p:nvSpPr>
          <p:cNvPr id="708" name="Google Shape;708;p43"/>
          <p:cNvSpPr txBox="1"/>
          <p:nvPr/>
        </p:nvSpPr>
        <p:spPr>
          <a:xfrm>
            <a:off x="349025" y="1579775"/>
            <a:ext cx="1965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i="1"/>
              <a:t>INSIDE REPO:</a:t>
            </a:r>
            <a:endParaRPr sz="1500" i="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44"/>
          <p:cNvSpPr txBox="1">
            <a:spLocks noGrp="1"/>
          </p:cNvSpPr>
          <p:nvPr>
            <p:ph type="title"/>
          </p:nvPr>
        </p:nvSpPr>
        <p:spPr>
          <a:xfrm>
            <a:off x="311700" y="445025"/>
            <a:ext cx="8736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Create a new branch (call it anything you want)</a:t>
            </a:r>
            <a:endParaRPr/>
          </a:p>
        </p:txBody>
      </p:sp>
      <p:pic>
        <p:nvPicPr>
          <p:cNvPr id="714" name="Google Shape;714;p44"/>
          <p:cNvPicPr preferRelativeResize="0"/>
          <p:nvPr/>
        </p:nvPicPr>
        <p:blipFill>
          <a:blip r:embed="rId3">
            <a:alphaModFix/>
          </a:blip>
          <a:stretch>
            <a:fillRect/>
          </a:stretch>
        </p:blipFill>
        <p:spPr>
          <a:xfrm>
            <a:off x="661750" y="1418875"/>
            <a:ext cx="3810000" cy="3219450"/>
          </a:xfrm>
          <a:prstGeom prst="rect">
            <a:avLst/>
          </a:prstGeom>
          <a:noFill/>
          <a:ln>
            <a:noFill/>
          </a:ln>
        </p:spPr>
      </p:pic>
      <p:sp>
        <p:nvSpPr>
          <p:cNvPr id="715" name="Google Shape;715;p44"/>
          <p:cNvSpPr/>
          <p:nvPr/>
        </p:nvSpPr>
        <p:spPr>
          <a:xfrm>
            <a:off x="4643050" y="2571750"/>
            <a:ext cx="955800" cy="405000"/>
          </a:xfrm>
          <a:prstGeom prst="lef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4"/>
          <p:cNvSpPr/>
          <p:nvPr/>
        </p:nvSpPr>
        <p:spPr>
          <a:xfrm>
            <a:off x="4643050" y="3434825"/>
            <a:ext cx="955800" cy="405000"/>
          </a:xfrm>
          <a:prstGeom prst="lef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4"/>
          <p:cNvSpPr txBox="1"/>
          <p:nvPr/>
        </p:nvSpPr>
        <p:spPr>
          <a:xfrm>
            <a:off x="5922275" y="2374050"/>
            <a:ext cx="27243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t>Give the new branch a name</a:t>
            </a:r>
            <a:endParaRPr sz="2000"/>
          </a:p>
        </p:txBody>
      </p:sp>
      <p:sp>
        <p:nvSpPr>
          <p:cNvPr id="718" name="Google Shape;718;p44"/>
          <p:cNvSpPr txBox="1"/>
          <p:nvPr/>
        </p:nvSpPr>
        <p:spPr>
          <a:xfrm>
            <a:off x="5922275" y="3423425"/>
            <a:ext cx="2724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t>Then create it</a:t>
            </a: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pic>
        <p:nvPicPr>
          <p:cNvPr id="723" name="Google Shape;723;p45"/>
          <p:cNvPicPr preferRelativeResize="0"/>
          <p:nvPr/>
        </p:nvPicPr>
        <p:blipFill>
          <a:blip r:embed="rId3">
            <a:alphaModFix/>
          </a:blip>
          <a:stretch>
            <a:fillRect/>
          </a:stretch>
        </p:blipFill>
        <p:spPr>
          <a:xfrm>
            <a:off x="5177875" y="868176"/>
            <a:ext cx="1136017" cy="976275"/>
          </a:xfrm>
          <a:prstGeom prst="rect">
            <a:avLst/>
          </a:prstGeom>
          <a:noFill/>
          <a:ln>
            <a:noFill/>
          </a:ln>
        </p:spPr>
      </p:pic>
      <p:sp>
        <p:nvSpPr>
          <p:cNvPr id="724" name="Google Shape;724;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EXERCISE: Edit a file in the new branch</a:t>
            </a:r>
            <a:endParaRPr/>
          </a:p>
        </p:txBody>
      </p:sp>
      <p:sp>
        <p:nvSpPr>
          <p:cNvPr id="725" name="Google Shape;725;p45"/>
          <p:cNvSpPr txBox="1">
            <a:spLocks noGrp="1"/>
          </p:cNvSpPr>
          <p:nvPr>
            <p:ph type="body" idx="1"/>
          </p:nvPr>
        </p:nvSpPr>
        <p:spPr>
          <a:xfrm>
            <a:off x="311700" y="130645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In your new branch, edit the README again</a:t>
            </a:r>
            <a:endParaRPr/>
          </a:p>
          <a:p>
            <a:pPr marL="0" lvl="0" indent="0" algn="l" rtl="0">
              <a:spcBef>
                <a:spcPts val="1200"/>
              </a:spcBef>
              <a:spcAft>
                <a:spcPts val="0"/>
              </a:spcAft>
              <a:buNone/>
            </a:pPr>
            <a:endParaRPr sz="200"/>
          </a:p>
          <a:p>
            <a:pPr marL="457200" lvl="0" indent="-342900" algn="l" rtl="0">
              <a:spcBef>
                <a:spcPts val="1200"/>
              </a:spcBef>
              <a:spcAft>
                <a:spcPts val="0"/>
              </a:spcAft>
              <a:buSzPts val="1800"/>
              <a:buChar char="●"/>
            </a:pPr>
            <a:r>
              <a:rPr lang="en-GB"/>
              <a:t>Give it a good commit message! </a:t>
            </a:r>
            <a:endParaRPr/>
          </a:p>
          <a:p>
            <a:pPr marL="0" lvl="0" indent="0" algn="l" rtl="0">
              <a:spcBef>
                <a:spcPts val="1200"/>
              </a:spcBef>
              <a:spcAft>
                <a:spcPts val="0"/>
              </a:spcAft>
              <a:buNone/>
            </a:pPr>
            <a:endParaRPr sz="200"/>
          </a:p>
          <a:p>
            <a:pPr marL="457200" lvl="0" indent="-342900" algn="l" rtl="0">
              <a:spcBef>
                <a:spcPts val="1200"/>
              </a:spcBef>
              <a:spcAft>
                <a:spcPts val="0"/>
              </a:spcAft>
              <a:buSzPts val="1800"/>
              <a:buChar char="●"/>
            </a:pPr>
            <a:r>
              <a:rPr lang="en-GB"/>
              <a:t>Look at the commit history</a:t>
            </a:r>
            <a:endParaRPr/>
          </a:p>
          <a:p>
            <a:pPr marL="0" lvl="0" indent="0" algn="l" rtl="0">
              <a:spcBef>
                <a:spcPts val="1200"/>
              </a:spcBef>
              <a:spcAft>
                <a:spcPts val="0"/>
              </a:spcAft>
              <a:buNone/>
            </a:pPr>
            <a:endParaRPr sz="200"/>
          </a:p>
          <a:p>
            <a:pPr marL="457200" lvl="0" indent="-342900" algn="l" rtl="0">
              <a:spcBef>
                <a:spcPts val="1200"/>
              </a:spcBef>
              <a:spcAft>
                <a:spcPts val="0"/>
              </a:spcAft>
              <a:buSzPts val="1800"/>
              <a:buChar char="●"/>
            </a:pPr>
            <a:r>
              <a:rPr lang="en-GB"/>
              <a:t>Switch back to the main branch - compare the two</a:t>
            </a:r>
            <a:endParaRPr/>
          </a:p>
        </p:txBody>
      </p:sp>
      <p:pic>
        <p:nvPicPr>
          <p:cNvPr id="726" name="Google Shape;726;p45"/>
          <p:cNvPicPr preferRelativeResize="0"/>
          <p:nvPr/>
        </p:nvPicPr>
        <p:blipFill>
          <a:blip r:embed="rId4">
            <a:alphaModFix/>
          </a:blip>
          <a:stretch>
            <a:fillRect/>
          </a:stretch>
        </p:blipFill>
        <p:spPr>
          <a:xfrm>
            <a:off x="869900" y="3746575"/>
            <a:ext cx="3804975" cy="976275"/>
          </a:xfrm>
          <a:prstGeom prst="rect">
            <a:avLst/>
          </a:prstGeom>
          <a:noFill/>
          <a:ln>
            <a:noFill/>
          </a:ln>
        </p:spPr>
      </p:pic>
      <p:pic>
        <p:nvPicPr>
          <p:cNvPr id="727" name="Google Shape;727;p45"/>
          <p:cNvPicPr preferRelativeResize="0"/>
          <p:nvPr/>
        </p:nvPicPr>
        <p:blipFill>
          <a:blip r:embed="rId5">
            <a:alphaModFix/>
          </a:blip>
          <a:stretch>
            <a:fillRect/>
          </a:stretch>
        </p:blipFill>
        <p:spPr>
          <a:xfrm>
            <a:off x="5816425" y="1704975"/>
            <a:ext cx="2286000" cy="866775"/>
          </a:xfrm>
          <a:prstGeom prst="rect">
            <a:avLst/>
          </a:prstGeom>
          <a:noFill/>
          <a:ln>
            <a:noFill/>
          </a:ln>
        </p:spPr>
      </p:pic>
      <p:pic>
        <p:nvPicPr>
          <p:cNvPr id="728" name="Google Shape;728;p45"/>
          <p:cNvPicPr preferRelativeResize="0"/>
          <p:nvPr/>
        </p:nvPicPr>
        <p:blipFill>
          <a:blip r:embed="rId6">
            <a:alphaModFix/>
          </a:blip>
          <a:stretch>
            <a:fillRect/>
          </a:stretch>
        </p:blipFill>
        <p:spPr>
          <a:xfrm>
            <a:off x="3900000" y="2460150"/>
            <a:ext cx="1524000" cy="819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46"/>
          <p:cNvSpPr txBox="1">
            <a:spLocks noGrp="1"/>
          </p:cNvSpPr>
          <p:nvPr>
            <p:ph type="title"/>
          </p:nvPr>
        </p:nvSpPr>
        <p:spPr>
          <a:xfrm>
            <a:off x="311700" y="445025"/>
            <a:ext cx="8715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Open a Pull Request (PR), merge the branches</a:t>
            </a:r>
            <a:endParaRPr dirty="0"/>
          </a:p>
        </p:txBody>
      </p:sp>
      <p:pic>
        <p:nvPicPr>
          <p:cNvPr id="734" name="Google Shape;734;p46"/>
          <p:cNvPicPr preferRelativeResize="0"/>
          <p:nvPr/>
        </p:nvPicPr>
        <p:blipFill>
          <a:blip r:embed="rId3">
            <a:alphaModFix/>
          </a:blip>
          <a:stretch>
            <a:fillRect/>
          </a:stretch>
        </p:blipFill>
        <p:spPr>
          <a:xfrm>
            <a:off x="436675" y="1124325"/>
            <a:ext cx="2724150" cy="847725"/>
          </a:xfrm>
          <a:prstGeom prst="rect">
            <a:avLst/>
          </a:prstGeom>
          <a:noFill/>
          <a:ln>
            <a:noFill/>
          </a:ln>
        </p:spPr>
      </p:pic>
      <p:pic>
        <p:nvPicPr>
          <p:cNvPr id="735" name="Google Shape;735;p46"/>
          <p:cNvPicPr preferRelativeResize="0"/>
          <p:nvPr/>
        </p:nvPicPr>
        <p:blipFill>
          <a:blip r:embed="rId4">
            <a:alphaModFix/>
          </a:blip>
          <a:stretch>
            <a:fillRect/>
          </a:stretch>
        </p:blipFill>
        <p:spPr>
          <a:xfrm>
            <a:off x="311700" y="2078650"/>
            <a:ext cx="7670053" cy="2866650"/>
          </a:xfrm>
          <a:prstGeom prst="rect">
            <a:avLst/>
          </a:prstGeom>
          <a:noFill/>
          <a:ln>
            <a:noFill/>
          </a:ln>
        </p:spPr>
      </p:pic>
      <p:sp>
        <p:nvSpPr>
          <p:cNvPr id="736" name="Google Shape;736;p46"/>
          <p:cNvSpPr/>
          <p:nvPr/>
        </p:nvSpPr>
        <p:spPr>
          <a:xfrm>
            <a:off x="3280925" y="1446525"/>
            <a:ext cx="955800" cy="405000"/>
          </a:xfrm>
          <a:prstGeom prst="lef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6"/>
          <p:cNvSpPr/>
          <p:nvPr/>
        </p:nvSpPr>
        <p:spPr>
          <a:xfrm>
            <a:off x="7306525" y="3659875"/>
            <a:ext cx="955800" cy="405000"/>
          </a:xfrm>
          <a:prstGeom prst="lef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6"/>
          <p:cNvSpPr txBox="1"/>
          <p:nvPr/>
        </p:nvSpPr>
        <p:spPr>
          <a:xfrm>
            <a:off x="4356825" y="1401188"/>
            <a:ext cx="29256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a:t>Click to view all branches</a:t>
            </a:r>
            <a:endParaRPr sz="1700"/>
          </a:p>
        </p:txBody>
      </p:sp>
      <p:sp>
        <p:nvSpPr>
          <p:cNvPr id="739" name="Google Shape;739;p46"/>
          <p:cNvSpPr txBox="1"/>
          <p:nvPr/>
        </p:nvSpPr>
        <p:spPr>
          <a:xfrm>
            <a:off x="8323175" y="3585075"/>
            <a:ext cx="6075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b="1"/>
              <a:t>PR</a:t>
            </a:r>
            <a:endParaRPr sz="2100" b="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pic>
        <p:nvPicPr>
          <p:cNvPr id="744" name="Google Shape;744;p47"/>
          <p:cNvPicPr preferRelativeResize="0"/>
          <p:nvPr/>
        </p:nvPicPr>
        <p:blipFill>
          <a:blip r:embed="rId3">
            <a:alphaModFix/>
          </a:blip>
          <a:stretch>
            <a:fillRect/>
          </a:stretch>
        </p:blipFill>
        <p:spPr>
          <a:xfrm>
            <a:off x="440275" y="152400"/>
            <a:ext cx="8263446" cy="4838699"/>
          </a:xfrm>
          <a:prstGeom prst="rect">
            <a:avLst/>
          </a:prstGeom>
          <a:noFill/>
          <a:ln>
            <a:noFill/>
          </a:ln>
        </p:spPr>
      </p:pic>
      <p:sp>
        <p:nvSpPr>
          <p:cNvPr id="745" name="Google Shape;745;p47"/>
          <p:cNvSpPr/>
          <p:nvPr/>
        </p:nvSpPr>
        <p:spPr>
          <a:xfrm rot="-5400000">
            <a:off x="7319925" y="3739100"/>
            <a:ext cx="955800" cy="405000"/>
          </a:xfrm>
          <a:prstGeom prst="lef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33;p46">
            <a:extLst>
              <a:ext uri="{FF2B5EF4-FFF2-40B4-BE49-F238E27FC236}">
                <a16:creationId xmlns:a16="http://schemas.microsoft.com/office/drawing/2014/main" id="{6F9EDFF1-C50D-E6F7-65FE-B5097A70BB69}"/>
              </a:ext>
            </a:extLst>
          </p:cNvPr>
          <p:cNvSpPr txBox="1">
            <a:spLocks noGrp="1"/>
          </p:cNvSpPr>
          <p:nvPr>
            <p:ph type="title"/>
          </p:nvPr>
        </p:nvSpPr>
        <p:spPr>
          <a:xfrm>
            <a:off x="311700" y="445025"/>
            <a:ext cx="8715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Have a look at the ‘Pull requests’ tab in your repo</a:t>
            </a:r>
            <a:endParaRPr dirty="0"/>
          </a:p>
        </p:txBody>
      </p:sp>
      <p:pic>
        <p:nvPicPr>
          <p:cNvPr id="6" name="Picture 5">
            <a:extLst>
              <a:ext uri="{FF2B5EF4-FFF2-40B4-BE49-F238E27FC236}">
                <a16:creationId xmlns:a16="http://schemas.microsoft.com/office/drawing/2014/main" id="{95507A56-C06C-FF0F-3072-D9486D6F3E89}"/>
              </a:ext>
            </a:extLst>
          </p:cNvPr>
          <p:cNvPicPr>
            <a:picLocks noChangeAspect="1"/>
          </p:cNvPicPr>
          <p:nvPr/>
        </p:nvPicPr>
        <p:blipFill>
          <a:blip r:embed="rId2"/>
          <a:stretch>
            <a:fillRect/>
          </a:stretch>
        </p:blipFill>
        <p:spPr>
          <a:xfrm>
            <a:off x="392343" y="1388062"/>
            <a:ext cx="8059275" cy="2953162"/>
          </a:xfrm>
          <a:prstGeom prst="rect">
            <a:avLst/>
          </a:prstGeom>
        </p:spPr>
      </p:pic>
    </p:spTree>
    <p:extLst>
      <p:ext uri="{BB962C8B-B14F-4D97-AF65-F5344CB8AC3E}">
        <p14:creationId xmlns:p14="http://schemas.microsoft.com/office/powerpoint/2010/main" val="186024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pic>
        <p:nvPicPr>
          <p:cNvPr id="750" name="Google Shape;750;p48"/>
          <p:cNvPicPr preferRelativeResize="0"/>
          <p:nvPr/>
        </p:nvPicPr>
        <p:blipFill>
          <a:blip r:embed="rId3">
            <a:alphaModFix/>
          </a:blip>
          <a:stretch>
            <a:fillRect/>
          </a:stretch>
        </p:blipFill>
        <p:spPr>
          <a:xfrm>
            <a:off x="651875" y="152400"/>
            <a:ext cx="7840246" cy="4838700"/>
          </a:xfrm>
          <a:prstGeom prst="rect">
            <a:avLst/>
          </a:prstGeom>
          <a:noFill/>
          <a:ln>
            <a:noFill/>
          </a:ln>
        </p:spPr>
      </p:pic>
      <p:sp>
        <p:nvSpPr>
          <p:cNvPr id="751" name="Google Shape;751;p48"/>
          <p:cNvSpPr/>
          <p:nvPr/>
        </p:nvSpPr>
        <p:spPr>
          <a:xfrm rot="10800000">
            <a:off x="485600" y="4426075"/>
            <a:ext cx="955800" cy="405000"/>
          </a:xfrm>
          <a:prstGeom prst="lef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3957F24C-134B-1639-679F-4451443ABE8C}"/>
              </a:ext>
            </a:extLst>
          </p:cNvPr>
          <p:cNvSpPr txBox="1"/>
          <p:nvPr/>
        </p:nvSpPr>
        <p:spPr>
          <a:xfrm>
            <a:off x="7200900" y="3350419"/>
            <a:ext cx="1621631" cy="1169551"/>
          </a:xfrm>
          <a:prstGeom prst="rect">
            <a:avLst/>
          </a:prstGeom>
          <a:solidFill>
            <a:schemeClr val="bg1"/>
          </a:solidFill>
          <a:ln w="28575">
            <a:solidFill>
              <a:srgbClr val="FF0000"/>
            </a:solidFill>
          </a:ln>
        </p:spPr>
        <p:txBody>
          <a:bodyPr wrap="square" rtlCol="0">
            <a:spAutoFit/>
          </a:bodyPr>
          <a:lstStyle/>
          <a:p>
            <a:r>
              <a:rPr lang="en-US" dirty="0"/>
              <a:t>OR ADD A COMMENT BELOW TO ASK FOR MORE CHANGES… </a:t>
            </a:r>
            <a:endParaRPr lang="en-ZA" dirty="0"/>
          </a:p>
        </p:txBody>
      </p:sp>
      <p:sp>
        <p:nvSpPr>
          <p:cNvPr id="3" name="Google Shape;751;p48">
            <a:extLst>
              <a:ext uri="{FF2B5EF4-FFF2-40B4-BE49-F238E27FC236}">
                <a16:creationId xmlns:a16="http://schemas.microsoft.com/office/drawing/2014/main" id="{E51BEB8E-FD20-2EB0-F646-EA211AFD2168}"/>
              </a:ext>
            </a:extLst>
          </p:cNvPr>
          <p:cNvSpPr/>
          <p:nvPr/>
        </p:nvSpPr>
        <p:spPr>
          <a:xfrm rot="16200000">
            <a:off x="8301994" y="4317469"/>
            <a:ext cx="636075" cy="405000"/>
          </a:xfrm>
          <a:prstGeom prst="lef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pic>
        <p:nvPicPr>
          <p:cNvPr id="756" name="Google Shape;756;p49"/>
          <p:cNvPicPr preferRelativeResize="0"/>
          <p:nvPr/>
        </p:nvPicPr>
        <p:blipFill>
          <a:blip r:embed="rId3">
            <a:alphaModFix/>
          </a:blip>
          <a:stretch>
            <a:fillRect/>
          </a:stretch>
        </p:blipFill>
        <p:spPr>
          <a:xfrm>
            <a:off x="859225" y="130300"/>
            <a:ext cx="7574100" cy="4586024"/>
          </a:xfrm>
          <a:prstGeom prst="rect">
            <a:avLst/>
          </a:prstGeom>
          <a:noFill/>
          <a:ln>
            <a:noFill/>
          </a:ln>
        </p:spPr>
      </p:pic>
      <p:sp>
        <p:nvSpPr>
          <p:cNvPr id="757" name="Google Shape;757;p49"/>
          <p:cNvSpPr/>
          <p:nvPr/>
        </p:nvSpPr>
        <p:spPr>
          <a:xfrm rot="10800000">
            <a:off x="604050" y="4177350"/>
            <a:ext cx="955800" cy="405000"/>
          </a:xfrm>
          <a:prstGeom prst="lef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we are ALL here to help each other!</a:t>
            </a:r>
            <a:endParaRPr/>
          </a:p>
        </p:txBody>
      </p:sp>
      <p:pic>
        <p:nvPicPr>
          <p:cNvPr id="66" name="Google Shape;66;p15"/>
          <p:cNvPicPr preferRelativeResize="0"/>
          <p:nvPr/>
        </p:nvPicPr>
        <p:blipFill rotWithShape="1">
          <a:blip r:embed="rId3">
            <a:alphaModFix/>
          </a:blip>
          <a:srcRect b="14857"/>
          <a:stretch/>
        </p:blipFill>
        <p:spPr>
          <a:xfrm>
            <a:off x="331788" y="1017725"/>
            <a:ext cx="8480425" cy="40614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pic>
        <p:nvPicPr>
          <p:cNvPr id="762" name="Google Shape;762;p50"/>
          <p:cNvPicPr preferRelativeResize="0"/>
          <p:nvPr/>
        </p:nvPicPr>
        <p:blipFill>
          <a:blip r:embed="rId3">
            <a:alphaModFix/>
          </a:blip>
          <a:stretch>
            <a:fillRect/>
          </a:stretch>
        </p:blipFill>
        <p:spPr>
          <a:xfrm>
            <a:off x="1013500" y="191300"/>
            <a:ext cx="7475501" cy="3979100"/>
          </a:xfrm>
          <a:prstGeom prst="rect">
            <a:avLst/>
          </a:prstGeom>
          <a:noFill/>
          <a:ln>
            <a:noFill/>
          </a:ln>
        </p:spPr>
      </p:pic>
      <p:sp>
        <p:nvSpPr>
          <p:cNvPr id="763" name="Google Shape;763;p50"/>
          <p:cNvSpPr/>
          <p:nvPr/>
        </p:nvSpPr>
        <p:spPr>
          <a:xfrm rot="5400000">
            <a:off x="7319925" y="4205925"/>
            <a:ext cx="955800" cy="405000"/>
          </a:xfrm>
          <a:prstGeom prst="lef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Have a look at your commit history - see the ‘merge’</a:t>
            </a:r>
            <a:endParaRPr/>
          </a:p>
        </p:txBody>
      </p:sp>
      <p:sp>
        <p:nvSpPr>
          <p:cNvPr id="769" name="Google Shape;769;p51"/>
          <p:cNvSpPr txBox="1"/>
          <p:nvPr/>
        </p:nvSpPr>
        <p:spPr>
          <a:xfrm>
            <a:off x="1579800" y="3187125"/>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70" name="Google Shape;770;p51"/>
          <p:cNvSpPr txBox="1"/>
          <p:nvPr/>
        </p:nvSpPr>
        <p:spPr>
          <a:xfrm>
            <a:off x="1267500" y="3269800"/>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pSp>
        <p:nvGrpSpPr>
          <p:cNvPr id="771" name="Google Shape;771;p51"/>
          <p:cNvGrpSpPr/>
          <p:nvPr/>
        </p:nvGrpSpPr>
        <p:grpSpPr>
          <a:xfrm>
            <a:off x="477600" y="2149600"/>
            <a:ext cx="578700" cy="972900"/>
            <a:chOff x="624550" y="2158425"/>
            <a:chExt cx="578700" cy="972900"/>
          </a:xfrm>
        </p:grpSpPr>
        <p:sp>
          <p:nvSpPr>
            <p:cNvPr id="772" name="Google Shape;772;p51"/>
            <p:cNvSpPr/>
            <p:nvPr/>
          </p:nvSpPr>
          <p:spPr>
            <a:xfrm>
              <a:off x="624550" y="2158425"/>
              <a:ext cx="578700" cy="572700"/>
            </a:xfrm>
            <a:prstGeom prst="ellipse">
              <a:avLst/>
            </a:prstGeom>
            <a:solidFill>
              <a:schemeClr val="lt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1"/>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#1</a:t>
              </a:r>
              <a:endParaRPr b="1"/>
            </a:p>
          </p:txBody>
        </p:sp>
      </p:grpSp>
      <p:grpSp>
        <p:nvGrpSpPr>
          <p:cNvPr id="774" name="Google Shape;774;p51"/>
          <p:cNvGrpSpPr/>
          <p:nvPr/>
        </p:nvGrpSpPr>
        <p:grpSpPr>
          <a:xfrm>
            <a:off x="1658700" y="2149600"/>
            <a:ext cx="578700" cy="972900"/>
            <a:chOff x="624550" y="2158425"/>
            <a:chExt cx="578700" cy="972900"/>
          </a:xfrm>
        </p:grpSpPr>
        <p:sp>
          <p:nvSpPr>
            <p:cNvPr id="775" name="Google Shape;775;p51"/>
            <p:cNvSpPr/>
            <p:nvPr/>
          </p:nvSpPr>
          <p:spPr>
            <a:xfrm>
              <a:off x="624550" y="2158425"/>
              <a:ext cx="578700" cy="572700"/>
            </a:xfrm>
            <a:prstGeom prst="ellipse">
              <a:avLst/>
            </a:prstGeom>
            <a:solidFill>
              <a:srgbClr val="00FFFF"/>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1"/>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#2</a:t>
              </a:r>
              <a:endParaRPr b="1"/>
            </a:p>
          </p:txBody>
        </p:sp>
      </p:grpSp>
      <p:grpSp>
        <p:nvGrpSpPr>
          <p:cNvPr id="777" name="Google Shape;777;p51"/>
          <p:cNvGrpSpPr/>
          <p:nvPr/>
        </p:nvGrpSpPr>
        <p:grpSpPr>
          <a:xfrm>
            <a:off x="2839800" y="2149600"/>
            <a:ext cx="578700" cy="972900"/>
            <a:chOff x="624550" y="2158425"/>
            <a:chExt cx="578700" cy="972900"/>
          </a:xfrm>
        </p:grpSpPr>
        <p:sp>
          <p:nvSpPr>
            <p:cNvPr id="778" name="Google Shape;778;p51"/>
            <p:cNvSpPr/>
            <p:nvPr/>
          </p:nvSpPr>
          <p:spPr>
            <a:xfrm>
              <a:off x="624550" y="2158425"/>
              <a:ext cx="578700" cy="572700"/>
            </a:xfrm>
            <a:prstGeom prst="ellipse">
              <a:avLst/>
            </a:prstGeom>
            <a:solidFill>
              <a:srgbClr val="6D9EEB"/>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1"/>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#3</a:t>
              </a:r>
              <a:endParaRPr b="1"/>
            </a:p>
          </p:txBody>
        </p:sp>
      </p:grpSp>
      <p:cxnSp>
        <p:nvCxnSpPr>
          <p:cNvPr id="780" name="Google Shape;780;p51"/>
          <p:cNvCxnSpPr>
            <a:stCxn id="775" idx="2"/>
            <a:endCxn id="772" idx="6"/>
          </p:cNvCxnSpPr>
          <p:nvPr/>
        </p:nvCxnSpPr>
        <p:spPr>
          <a:xfrm rot="10800000">
            <a:off x="1056300" y="2435950"/>
            <a:ext cx="602400" cy="0"/>
          </a:xfrm>
          <a:prstGeom prst="straightConnector1">
            <a:avLst/>
          </a:prstGeom>
          <a:noFill/>
          <a:ln w="28575" cap="flat" cmpd="sng">
            <a:solidFill>
              <a:schemeClr val="dk2"/>
            </a:solidFill>
            <a:prstDash val="solid"/>
            <a:round/>
            <a:headEnd type="none" w="med" len="med"/>
            <a:tailEnd type="triangle" w="med" len="med"/>
          </a:ln>
        </p:spPr>
      </p:cxnSp>
      <p:cxnSp>
        <p:nvCxnSpPr>
          <p:cNvPr id="781" name="Google Shape;781;p51"/>
          <p:cNvCxnSpPr>
            <a:stCxn id="778" idx="2"/>
            <a:endCxn id="775" idx="6"/>
          </p:cNvCxnSpPr>
          <p:nvPr/>
        </p:nvCxnSpPr>
        <p:spPr>
          <a:xfrm rot="10800000">
            <a:off x="2237400" y="2435950"/>
            <a:ext cx="602400" cy="0"/>
          </a:xfrm>
          <a:prstGeom prst="straightConnector1">
            <a:avLst/>
          </a:prstGeom>
          <a:noFill/>
          <a:ln w="28575" cap="flat" cmpd="sng">
            <a:solidFill>
              <a:schemeClr val="dk2"/>
            </a:solidFill>
            <a:prstDash val="solid"/>
            <a:round/>
            <a:headEnd type="none" w="med" len="med"/>
            <a:tailEnd type="triangle" w="med" len="med"/>
          </a:ln>
        </p:spPr>
      </p:cxnSp>
      <p:grpSp>
        <p:nvGrpSpPr>
          <p:cNvPr id="782" name="Google Shape;782;p51"/>
          <p:cNvGrpSpPr/>
          <p:nvPr/>
        </p:nvGrpSpPr>
        <p:grpSpPr>
          <a:xfrm>
            <a:off x="4020900" y="3651950"/>
            <a:ext cx="578700" cy="972900"/>
            <a:chOff x="624550" y="2158425"/>
            <a:chExt cx="578700" cy="972900"/>
          </a:xfrm>
        </p:grpSpPr>
        <p:sp>
          <p:nvSpPr>
            <p:cNvPr id="783" name="Google Shape;783;p51"/>
            <p:cNvSpPr/>
            <p:nvPr/>
          </p:nvSpPr>
          <p:spPr>
            <a:xfrm>
              <a:off x="624550" y="2158425"/>
              <a:ext cx="578700" cy="572700"/>
            </a:xfrm>
            <a:prstGeom prst="ellipse">
              <a:avLst/>
            </a:prstGeom>
            <a:solidFill>
              <a:srgbClr val="FFD966"/>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1"/>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#4</a:t>
              </a:r>
              <a:endParaRPr b="1"/>
            </a:p>
          </p:txBody>
        </p:sp>
      </p:grpSp>
      <p:cxnSp>
        <p:nvCxnSpPr>
          <p:cNvPr id="785" name="Google Shape;785;p51"/>
          <p:cNvCxnSpPr>
            <a:stCxn id="786" idx="2"/>
            <a:endCxn id="778" idx="6"/>
          </p:cNvCxnSpPr>
          <p:nvPr/>
        </p:nvCxnSpPr>
        <p:spPr>
          <a:xfrm rot="10800000">
            <a:off x="3418500" y="2435950"/>
            <a:ext cx="1783500" cy="0"/>
          </a:xfrm>
          <a:prstGeom prst="straightConnector1">
            <a:avLst/>
          </a:prstGeom>
          <a:noFill/>
          <a:ln w="28575" cap="flat" cmpd="sng">
            <a:solidFill>
              <a:schemeClr val="dk2"/>
            </a:solidFill>
            <a:prstDash val="solid"/>
            <a:round/>
            <a:headEnd type="none" w="med" len="med"/>
            <a:tailEnd type="triangle" w="med" len="med"/>
          </a:ln>
        </p:spPr>
      </p:cxnSp>
      <p:cxnSp>
        <p:nvCxnSpPr>
          <p:cNvPr id="787" name="Google Shape;787;p51"/>
          <p:cNvCxnSpPr>
            <a:stCxn id="783" idx="1"/>
            <a:endCxn id="778" idx="5"/>
          </p:cNvCxnSpPr>
          <p:nvPr/>
        </p:nvCxnSpPr>
        <p:spPr>
          <a:xfrm rot="10800000">
            <a:off x="3333749" y="2638420"/>
            <a:ext cx="771900" cy="1097400"/>
          </a:xfrm>
          <a:prstGeom prst="straightConnector1">
            <a:avLst/>
          </a:prstGeom>
          <a:noFill/>
          <a:ln w="28575" cap="flat" cmpd="sng">
            <a:solidFill>
              <a:schemeClr val="dk2"/>
            </a:solidFill>
            <a:prstDash val="solid"/>
            <a:round/>
            <a:headEnd type="none" w="med" len="med"/>
            <a:tailEnd type="triangle" w="med" len="med"/>
          </a:ln>
        </p:spPr>
      </p:cxnSp>
      <p:sp>
        <p:nvSpPr>
          <p:cNvPr id="788" name="Google Shape;788;p51"/>
          <p:cNvSpPr txBox="1"/>
          <p:nvPr/>
        </p:nvSpPr>
        <p:spPr>
          <a:xfrm>
            <a:off x="5979550" y="2228200"/>
            <a:ext cx="990000" cy="415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sz="1500" b="1" i="1"/>
              <a:t>main</a:t>
            </a:r>
            <a:endParaRPr sz="1500" b="1" i="1"/>
          </a:p>
        </p:txBody>
      </p:sp>
      <p:grpSp>
        <p:nvGrpSpPr>
          <p:cNvPr id="789" name="Google Shape;789;p51"/>
          <p:cNvGrpSpPr/>
          <p:nvPr/>
        </p:nvGrpSpPr>
        <p:grpSpPr>
          <a:xfrm>
            <a:off x="5202000" y="2149600"/>
            <a:ext cx="578700" cy="972900"/>
            <a:chOff x="624550" y="2158425"/>
            <a:chExt cx="578700" cy="972900"/>
          </a:xfrm>
        </p:grpSpPr>
        <p:sp>
          <p:nvSpPr>
            <p:cNvPr id="786" name="Google Shape;786;p51"/>
            <p:cNvSpPr/>
            <p:nvPr/>
          </p:nvSpPr>
          <p:spPr>
            <a:xfrm>
              <a:off x="624550" y="2158425"/>
              <a:ext cx="578700" cy="572700"/>
            </a:xfrm>
            <a:prstGeom prst="ellipse">
              <a:avLst/>
            </a:prstGeom>
            <a:solidFill>
              <a:srgbClr val="6AA84F"/>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1"/>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#5</a:t>
              </a:r>
              <a:endParaRPr b="1"/>
            </a:p>
          </p:txBody>
        </p:sp>
      </p:grpSp>
      <p:cxnSp>
        <p:nvCxnSpPr>
          <p:cNvPr id="791" name="Google Shape;791;p51"/>
          <p:cNvCxnSpPr>
            <a:endCxn id="783" idx="7"/>
          </p:cNvCxnSpPr>
          <p:nvPr/>
        </p:nvCxnSpPr>
        <p:spPr>
          <a:xfrm flipH="1">
            <a:off x="4514851" y="2638420"/>
            <a:ext cx="771900" cy="1097400"/>
          </a:xfrm>
          <a:prstGeom prst="straightConnector1">
            <a:avLst/>
          </a:prstGeom>
          <a:noFill/>
          <a:ln w="28575" cap="flat" cmpd="sng">
            <a:solidFill>
              <a:schemeClr val="dk2"/>
            </a:solidFill>
            <a:prstDash val="solid"/>
            <a:round/>
            <a:headEnd type="none" w="med" len="med"/>
            <a:tailEnd type="triangle" w="med" len="med"/>
          </a:ln>
        </p:spPr>
      </p:cxnSp>
      <p:sp>
        <p:nvSpPr>
          <p:cNvPr id="792" name="Google Shape;792;p51"/>
          <p:cNvSpPr txBox="1"/>
          <p:nvPr/>
        </p:nvSpPr>
        <p:spPr>
          <a:xfrm>
            <a:off x="349025" y="1579775"/>
            <a:ext cx="1965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i="1"/>
              <a:t>INSIDE REPO:</a:t>
            </a:r>
            <a:endParaRPr sz="1500" i="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pic>
        <p:nvPicPr>
          <p:cNvPr id="797" name="Google Shape;797;p52"/>
          <p:cNvPicPr preferRelativeResize="0"/>
          <p:nvPr/>
        </p:nvPicPr>
        <p:blipFill>
          <a:blip r:embed="rId3">
            <a:alphaModFix/>
          </a:blip>
          <a:stretch>
            <a:fillRect/>
          </a:stretch>
        </p:blipFill>
        <p:spPr>
          <a:xfrm>
            <a:off x="97900" y="838913"/>
            <a:ext cx="4332171" cy="3820975"/>
          </a:xfrm>
          <a:prstGeom prst="rect">
            <a:avLst/>
          </a:prstGeom>
          <a:noFill/>
          <a:ln>
            <a:noFill/>
          </a:ln>
        </p:spPr>
      </p:pic>
      <p:sp>
        <p:nvSpPr>
          <p:cNvPr id="798" name="Google Shape;798;p52"/>
          <p:cNvSpPr/>
          <p:nvPr/>
        </p:nvSpPr>
        <p:spPr>
          <a:xfrm flipH="1">
            <a:off x="2717825" y="3487975"/>
            <a:ext cx="717900" cy="4026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9" name="Google Shape;799;p52"/>
          <p:cNvGrpSpPr/>
          <p:nvPr/>
        </p:nvGrpSpPr>
        <p:grpSpPr>
          <a:xfrm>
            <a:off x="4666754" y="677563"/>
            <a:ext cx="4333846" cy="4482537"/>
            <a:chOff x="4666754" y="677563"/>
            <a:chExt cx="4333846" cy="4482537"/>
          </a:xfrm>
        </p:grpSpPr>
        <p:grpSp>
          <p:nvGrpSpPr>
            <p:cNvPr id="800" name="Google Shape;800;p52"/>
            <p:cNvGrpSpPr/>
            <p:nvPr/>
          </p:nvGrpSpPr>
          <p:grpSpPr>
            <a:xfrm>
              <a:off x="4666754" y="3075975"/>
              <a:ext cx="2071800" cy="2084125"/>
              <a:chOff x="3268804" y="3174350"/>
              <a:chExt cx="2071800" cy="2084125"/>
            </a:xfrm>
          </p:grpSpPr>
          <p:sp>
            <p:nvSpPr>
              <p:cNvPr id="801" name="Google Shape;801;p52"/>
              <p:cNvSpPr/>
              <p:nvPr/>
            </p:nvSpPr>
            <p:spPr>
              <a:xfrm>
                <a:off x="4002903" y="3376846"/>
                <a:ext cx="603600" cy="8340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2"/>
              <p:cNvSpPr txBox="1"/>
              <p:nvPr/>
            </p:nvSpPr>
            <p:spPr>
              <a:xfrm>
                <a:off x="3268804" y="4519575"/>
                <a:ext cx="20718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Local Repo (on your computer)</a:t>
                </a:r>
                <a:endParaRPr sz="1800" i="1"/>
              </a:p>
            </p:txBody>
          </p:sp>
          <p:sp>
            <p:nvSpPr>
              <p:cNvPr id="803" name="Google Shape;803;p52"/>
              <p:cNvSpPr/>
              <p:nvPr/>
            </p:nvSpPr>
            <p:spPr>
              <a:xfrm>
                <a:off x="4126623" y="3590910"/>
                <a:ext cx="298404" cy="276480"/>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2"/>
              <p:cNvSpPr/>
              <p:nvPr/>
            </p:nvSpPr>
            <p:spPr>
              <a:xfrm>
                <a:off x="4169774" y="3655617"/>
                <a:ext cx="298404" cy="276480"/>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2"/>
              <p:cNvSpPr/>
              <p:nvPr/>
            </p:nvSpPr>
            <p:spPr>
              <a:xfrm>
                <a:off x="4231969" y="3738039"/>
                <a:ext cx="298404" cy="276480"/>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2"/>
              <p:cNvSpPr/>
              <p:nvPr/>
            </p:nvSpPr>
            <p:spPr>
              <a:xfrm>
                <a:off x="3825800" y="3174350"/>
                <a:ext cx="957900" cy="1287900"/>
              </a:xfrm>
              <a:prstGeom prst="frame">
                <a:avLst>
                  <a:gd name="adj1" fmla="val 3903"/>
                </a:avLst>
              </a:prstGeom>
              <a:solidFill>
                <a:srgbClr val="B45F0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7" name="Google Shape;807;p52"/>
            <p:cNvSpPr/>
            <p:nvPr/>
          </p:nvSpPr>
          <p:spPr>
            <a:xfrm rot="5399031">
              <a:off x="5682501" y="2467375"/>
              <a:ext cx="2129100" cy="717300"/>
            </a:xfrm>
            <a:prstGeom prst="curvedDownArrow">
              <a:avLst>
                <a:gd name="adj1" fmla="val 27891"/>
                <a:gd name="adj2" fmla="val 68101"/>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8" name="Google Shape;808;p52"/>
            <p:cNvGrpSpPr/>
            <p:nvPr/>
          </p:nvGrpSpPr>
          <p:grpSpPr>
            <a:xfrm>
              <a:off x="4736100" y="677563"/>
              <a:ext cx="1800300" cy="2198524"/>
              <a:chOff x="7477450" y="2996676"/>
              <a:chExt cx="1800300" cy="2198524"/>
            </a:xfrm>
          </p:grpSpPr>
          <p:sp>
            <p:nvSpPr>
              <p:cNvPr id="809" name="Google Shape;809;p52"/>
              <p:cNvSpPr/>
              <p:nvPr/>
            </p:nvSpPr>
            <p:spPr>
              <a:xfrm>
                <a:off x="7877300" y="2996676"/>
                <a:ext cx="1204524" cy="1459620"/>
              </a:xfrm>
              <a:prstGeom prst="cloud">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2"/>
              <p:cNvSpPr/>
              <p:nvPr/>
            </p:nvSpPr>
            <p:spPr>
              <a:xfrm>
                <a:off x="8170416" y="3305786"/>
                <a:ext cx="636000" cy="8499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2"/>
              <p:cNvSpPr txBox="1"/>
              <p:nvPr/>
            </p:nvSpPr>
            <p:spPr>
              <a:xfrm>
                <a:off x="7477450" y="4456300"/>
                <a:ext cx="1800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Remote Repo</a:t>
                </a:r>
                <a:endParaRPr sz="1800" i="1">
                  <a:solidFill>
                    <a:schemeClr val="dk1"/>
                  </a:solidFill>
                </a:endParaRPr>
              </a:p>
              <a:p>
                <a:pPr marL="0" lvl="0" indent="0" algn="ctr" rtl="0">
                  <a:spcBef>
                    <a:spcPts val="0"/>
                  </a:spcBef>
                  <a:spcAft>
                    <a:spcPts val="0"/>
                  </a:spcAft>
                  <a:buNone/>
                </a:pPr>
                <a:r>
                  <a:rPr lang="en-GB" sz="1800" i="1">
                    <a:solidFill>
                      <a:schemeClr val="dk1"/>
                    </a:solidFill>
                  </a:rPr>
                  <a:t>(in GitHub)</a:t>
                </a:r>
                <a:endParaRPr sz="1800" i="1">
                  <a:solidFill>
                    <a:schemeClr val="dk1"/>
                  </a:solidFill>
                </a:endParaRPr>
              </a:p>
            </p:txBody>
          </p:sp>
          <p:sp>
            <p:nvSpPr>
              <p:cNvPr id="812" name="Google Shape;812;p52"/>
              <p:cNvSpPr/>
              <p:nvPr/>
            </p:nvSpPr>
            <p:spPr>
              <a:xfrm>
                <a:off x="8300782" y="3523963"/>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2"/>
              <p:cNvSpPr/>
              <p:nvPr/>
            </p:nvSpPr>
            <p:spPr>
              <a:xfrm>
                <a:off x="8346252" y="3589913"/>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2"/>
              <p:cNvSpPr/>
              <p:nvPr/>
            </p:nvSpPr>
            <p:spPr>
              <a:xfrm>
                <a:off x="8411788" y="3673920"/>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5" name="Google Shape;815;p52"/>
            <p:cNvSpPr txBox="1"/>
            <p:nvPr/>
          </p:nvSpPr>
          <p:spPr>
            <a:xfrm>
              <a:off x="7338300" y="1966613"/>
              <a:ext cx="1494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CLONE</a:t>
              </a:r>
              <a:endParaRPr sz="2200" b="1" u="sng"/>
            </a:p>
          </p:txBody>
        </p:sp>
        <p:sp>
          <p:nvSpPr>
            <p:cNvPr id="816" name="Google Shape;816;p52"/>
            <p:cNvSpPr txBox="1"/>
            <p:nvPr/>
          </p:nvSpPr>
          <p:spPr>
            <a:xfrm>
              <a:off x="7338300" y="2489825"/>
              <a:ext cx="16623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i="1"/>
                <a:t>Copy to your own computer</a:t>
              </a:r>
              <a:endParaRPr sz="2200" b="1" i="1"/>
            </a:p>
          </p:txBody>
        </p:sp>
      </p:grpSp>
      <p:sp>
        <p:nvSpPr>
          <p:cNvPr id="817" name="Google Shape;817;p52"/>
          <p:cNvSpPr txBox="1">
            <a:spLocks noGrp="1"/>
          </p:cNvSpPr>
          <p:nvPr>
            <p:ph type="title"/>
          </p:nvPr>
        </p:nvSpPr>
        <p:spPr>
          <a:xfrm>
            <a:off x="311700" y="137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Cloning a repo</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pic>
        <p:nvPicPr>
          <p:cNvPr id="822" name="Google Shape;822;p53"/>
          <p:cNvPicPr preferRelativeResize="0"/>
          <p:nvPr/>
        </p:nvPicPr>
        <p:blipFill>
          <a:blip r:embed="rId3">
            <a:alphaModFix/>
          </a:blip>
          <a:stretch>
            <a:fillRect/>
          </a:stretch>
        </p:blipFill>
        <p:spPr>
          <a:xfrm>
            <a:off x="152400" y="1457225"/>
            <a:ext cx="8839201" cy="2708181"/>
          </a:xfrm>
          <a:prstGeom prst="rect">
            <a:avLst/>
          </a:prstGeom>
          <a:noFill/>
          <a:ln>
            <a:noFill/>
          </a:ln>
        </p:spPr>
      </p:pic>
      <p:sp>
        <p:nvSpPr>
          <p:cNvPr id="823" name="Google Shape;823;p53"/>
          <p:cNvSpPr txBox="1"/>
          <p:nvPr/>
        </p:nvSpPr>
        <p:spPr>
          <a:xfrm>
            <a:off x="5720900" y="1017025"/>
            <a:ext cx="27243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rgbClr val="FF0000"/>
                </a:solidFill>
              </a:rPr>
              <a:t>Do NOT put your Repos folder in OneDrive!!</a:t>
            </a:r>
            <a:endParaRPr sz="1600" b="1">
              <a:solidFill>
                <a:srgbClr val="FF0000"/>
              </a:solidFill>
            </a:endParaRPr>
          </a:p>
        </p:txBody>
      </p:sp>
      <p:sp>
        <p:nvSpPr>
          <p:cNvPr id="824" name="Google Shape;824;p53"/>
          <p:cNvSpPr txBox="1">
            <a:spLocks noGrp="1"/>
          </p:cNvSpPr>
          <p:nvPr>
            <p:ph type="title"/>
          </p:nvPr>
        </p:nvSpPr>
        <p:spPr>
          <a:xfrm>
            <a:off x="311700" y="137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Cloning a repo</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55"/>
          <p:cNvSpPr txBox="1">
            <a:spLocks noGrp="1"/>
          </p:cNvSpPr>
          <p:nvPr>
            <p:ph type="title"/>
          </p:nvPr>
        </p:nvSpPr>
        <p:spPr>
          <a:xfrm>
            <a:off x="311700" y="1844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Create a ‘Repos’ folder in your User Directory</a:t>
            </a:r>
            <a:endParaRPr/>
          </a:p>
        </p:txBody>
      </p:sp>
      <p:pic>
        <p:nvPicPr>
          <p:cNvPr id="838" name="Google Shape;838;p55"/>
          <p:cNvPicPr preferRelativeResize="0"/>
          <p:nvPr/>
        </p:nvPicPr>
        <p:blipFill>
          <a:blip r:embed="rId3">
            <a:alphaModFix/>
          </a:blip>
          <a:stretch>
            <a:fillRect/>
          </a:stretch>
        </p:blipFill>
        <p:spPr>
          <a:xfrm>
            <a:off x="1374749" y="840075"/>
            <a:ext cx="6549250" cy="412645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pic>
        <p:nvPicPr>
          <p:cNvPr id="3" name="Picture 2">
            <a:extLst>
              <a:ext uri="{FF2B5EF4-FFF2-40B4-BE49-F238E27FC236}">
                <a16:creationId xmlns:a16="http://schemas.microsoft.com/office/drawing/2014/main" id="{7FEBAD65-F9A5-3A1B-6990-89521A4107C4}"/>
              </a:ext>
            </a:extLst>
          </p:cNvPr>
          <p:cNvPicPr>
            <a:picLocks noChangeAspect="1"/>
          </p:cNvPicPr>
          <p:nvPr/>
        </p:nvPicPr>
        <p:blipFill>
          <a:blip r:embed="rId3"/>
          <a:stretch>
            <a:fillRect/>
          </a:stretch>
        </p:blipFill>
        <p:spPr>
          <a:xfrm>
            <a:off x="365760" y="1113246"/>
            <a:ext cx="6049659" cy="3770428"/>
          </a:xfrm>
          <a:prstGeom prst="rect">
            <a:avLst/>
          </a:prstGeom>
        </p:spPr>
      </p:pic>
      <p:sp>
        <p:nvSpPr>
          <p:cNvPr id="829" name="Google Shape;829;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Cloning a repo</a:t>
            </a:r>
            <a:endParaRPr/>
          </a:p>
        </p:txBody>
      </p:sp>
      <p:sp>
        <p:nvSpPr>
          <p:cNvPr id="831" name="Google Shape;831;p54"/>
          <p:cNvSpPr txBox="1"/>
          <p:nvPr/>
        </p:nvSpPr>
        <p:spPr>
          <a:xfrm>
            <a:off x="6668450" y="3326700"/>
            <a:ext cx="23217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rgbClr val="FF0000"/>
                </a:solidFill>
              </a:rPr>
              <a:t>Do NOT put your Repos folder in OneDrive!!</a:t>
            </a:r>
            <a:endParaRPr sz="1600" b="1">
              <a:solidFill>
                <a:srgbClr val="FF0000"/>
              </a:solidFill>
            </a:endParaRPr>
          </a:p>
        </p:txBody>
      </p:sp>
      <p:sp>
        <p:nvSpPr>
          <p:cNvPr id="832" name="Google Shape;832;p54"/>
          <p:cNvSpPr/>
          <p:nvPr/>
        </p:nvSpPr>
        <p:spPr>
          <a:xfrm>
            <a:off x="445659" y="3249054"/>
            <a:ext cx="5756400" cy="7812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Open the folder containing your Repo</a:t>
            </a:r>
            <a:endParaRPr/>
          </a:p>
        </p:txBody>
      </p:sp>
      <p:pic>
        <p:nvPicPr>
          <p:cNvPr id="844" name="Google Shape;844;p56"/>
          <p:cNvPicPr preferRelativeResize="0"/>
          <p:nvPr/>
        </p:nvPicPr>
        <p:blipFill>
          <a:blip r:embed="rId3">
            <a:alphaModFix/>
          </a:blip>
          <a:stretch>
            <a:fillRect/>
          </a:stretch>
        </p:blipFill>
        <p:spPr>
          <a:xfrm>
            <a:off x="910450" y="1158275"/>
            <a:ext cx="5881573" cy="3820975"/>
          </a:xfrm>
          <a:prstGeom prst="rect">
            <a:avLst/>
          </a:prstGeom>
          <a:noFill/>
          <a:ln>
            <a:noFill/>
          </a:ln>
        </p:spPr>
      </p:pic>
      <p:sp>
        <p:nvSpPr>
          <p:cNvPr id="845" name="Google Shape;845;p56"/>
          <p:cNvSpPr/>
          <p:nvPr/>
        </p:nvSpPr>
        <p:spPr>
          <a:xfrm flipH="1">
            <a:off x="6413325" y="3334000"/>
            <a:ext cx="717900" cy="4026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hidden ‘.git’ folder is your Git Database (all commits)</a:t>
            </a:r>
            <a:endParaRPr/>
          </a:p>
        </p:txBody>
      </p:sp>
      <p:grpSp>
        <p:nvGrpSpPr>
          <p:cNvPr id="851" name="Google Shape;851;p57"/>
          <p:cNvGrpSpPr/>
          <p:nvPr/>
        </p:nvGrpSpPr>
        <p:grpSpPr>
          <a:xfrm>
            <a:off x="1308300" y="1158300"/>
            <a:ext cx="6811723" cy="3820976"/>
            <a:chOff x="1936075" y="1170125"/>
            <a:chExt cx="6811723" cy="3820976"/>
          </a:xfrm>
        </p:grpSpPr>
        <p:pic>
          <p:nvPicPr>
            <p:cNvPr id="852" name="Google Shape;852;p57"/>
            <p:cNvPicPr preferRelativeResize="0"/>
            <p:nvPr/>
          </p:nvPicPr>
          <p:blipFill>
            <a:blip r:embed="rId3">
              <a:alphaModFix/>
            </a:blip>
            <a:stretch>
              <a:fillRect/>
            </a:stretch>
          </p:blipFill>
          <p:spPr>
            <a:xfrm>
              <a:off x="2556850" y="1170125"/>
              <a:ext cx="6190948" cy="3820976"/>
            </a:xfrm>
            <a:prstGeom prst="rect">
              <a:avLst/>
            </a:prstGeom>
            <a:noFill/>
            <a:ln>
              <a:noFill/>
            </a:ln>
          </p:spPr>
        </p:pic>
        <p:sp>
          <p:nvSpPr>
            <p:cNvPr id="853" name="Google Shape;853;p57"/>
            <p:cNvSpPr/>
            <p:nvPr/>
          </p:nvSpPr>
          <p:spPr>
            <a:xfrm rot="10800000" flipH="1">
              <a:off x="1936075" y="2931275"/>
              <a:ext cx="717900" cy="4026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58"/>
          <p:cNvSpPr txBox="1">
            <a:spLocks noGrp="1"/>
          </p:cNvSpPr>
          <p:nvPr>
            <p:ph type="title"/>
          </p:nvPr>
        </p:nvSpPr>
        <p:spPr>
          <a:xfrm>
            <a:off x="311700" y="137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Cloning a repo</a:t>
            </a:r>
            <a:endParaRPr/>
          </a:p>
        </p:txBody>
      </p:sp>
      <p:grpSp>
        <p:nvGrpSpPr>
          <p:cNvPr id="859" name="Google Shape;859;p58"/>
          <p:cNvGrpSpPr/>
          <p:nvPr/>
        </p:nvGrpSpPr>
        <p:grpSpPr>
          <a:xfrm>
            <a:off x="4666754" y="3075975"/>
            <a:ext cx="2071800" cy="2084125"/>
            <a:chOff x="3268804" y="3174350"/>
            <a:chExt cx="2071800" cy="2084125"/>
          </a:xfrm>
        </p:grpSpPr>
        <p:sp>
          <p:nvSpPr>
            <p:cNvPr id="860" name="Google Shape;860;p58"/>
            <p:cNvSpPr/>
            <p:nvPr/>
          </p:nvSpPr>
          <p:spPr>
            <a:xfrm>
              <a:off x="4002903" y="3376846"/>
              <a:ext cx="603600" cy="8340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8"/>
            <p:cNvSpPr txBox="1"/>
            <p:nvPr/>
          </p:nvSpPr>
          <p:spPr>
            <a:xfrm>
              <a:off x="3268804" y="4519575"/>
              <a:ext cx="20718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Local Repo (on your computer)</a:t>
              </a:r>
              <a:endParaRPr sz="1800" i="1"/>
            </a:p>
          </p:txBody>
        </p:sp>
        <p:sp>
          <p:nvSpPr>
            <p:cNvPr id="862" name="Google Shape;862;p58"/>
            <p:cNvSpPr/>
            <p:nvPr/>
          </p:nvSpPr>
          <p:spPr>
            <a:xfrm>
              <a:off x="4126623" y="3590910"/>
              <a:ext cx="298404" cy="276480"/>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8"/>
            <p:cNvSpPr/>
            <p:nvPr/>
          </p:nvSpPr>
          <p:spPr>
            <a:xfrm>
              <a:off x="4169774" y="3655617"/>
              <a:ext cx="298404" cy="276480"/>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8"/>
            <p:cNvSpPr/>
            <p:nvPr/>
          </p:nvSpPr>
          <p:spPr>
            <a:xfrm>
              <a:off x="4231969" y="3738039"/>
              <a:ext cx="298404" cy="276480"/>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8"/>
            <p:cNvSpPr/>
            <p:nvPr/>
          </p:nvSpPr>
          <p:spPr>
            <a:xfrm>
              <a:off x="3825800" y="3174350"/>
              <a:ext cx="957900" cy="1287900"/>
            </a:xfrm>
            <a:prstGeom prst="frame">
              <a:avLst>
                <a:gd name="adj1" fmla="val 3903"/>
              </a:avLst>
            </a:prstGeom>
            <a:solidFill>
              <a:srgbClr val="B45F0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6" name="Google Shape;866;p58"/>
          <p:cNvSpPr/>
          <p:nvPr/>
        </p:nvSpPr>
        <p:spPr>
          <a:xfrm rot="5399031">
            <a:off x="5682501" y="2467375"/>
            <a:ext cx="2129100" cy="717300"/>
          </a:xfrm>
          <a:prstGeom prst="curvedDownArrow">
            <a:avLst>
              <a:gd name="adj1" fmla="val 27891"/>
              <a:gd name="adj2" fmla="val 68101"/>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7" name="Google Shape;867;p58"/>
          <p:cNvGrpSpPr/>
          <p:nvPr/>
        </p:nvGrpSpPr>
        <p:grpSpPr>
          <a:xfrm>
            <a:off x="4736100" y="677563"/>
            <a:ext cx="1800300" cy="2198524"/>
            <a:chOff x="7477450" y="2996676"/>
            <a:chExt cx="1800300" cy="2198524"/>
          </a:xfrm>
        </p:grpSpPr>
        <p:sp>
          <p:nvSpPr>
            <p:cNvPr id="868" name="Google Shape;868;p58"/>
            <p:cNvSpPr/>
            <p:nvPr/>
          </p:nvSpPr>
          <p:spPr>
            <a:xfrm>
              <a:off x="7877300" y="2996676"/>
              <a:ext cx="1204524" cy="1459620"/>
            </a:xfrm>
            <a:prstGeom prst="cloud">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8"/>
            <p:cNvSpPr/>
            <p:nvPr/>
          </p:nvSpPr>
          <p:spPr>
            <a:xfrm>
              <a:off x="8170416" y="3305786"/>
              <a:ext cx="636000" cy="8499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8"/>
            <p:cNvSpPr txBox="1"/>
            <p:nvPr/>
          </p:nvSpPr>
          <p:spPr>
            <a:xfrm>
              <a:off x="7477450" y="4456300"/>
              <a:ext cx="1800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Remote Repo</a:t>
              </a:r>
              <a:endParaRPr sz="1800" i="1">
                <a:solidFill>
                  <a:schemeClr val="dk1"/>
                </a:solidFill>
              </a:endParaRPr>
            </a:p>
            <a:p>
              <a:pPr marL="0" lvl="0" indent="0" algn="ctr" rtl="0">
                <a:spcBef>
                  <a:spcPts val="0"/>
                </a:spcBef>
                <a:spcAft>
                  <a:spcPts val="0"/>
                </a:spcAft>
                <a:buNone/>
              </a:pPr>
              <a:r>
                <a:rPr lang="en-GB" sz="1800" i="1">
                  <a:solidFill>
                    <a:schemeClr val="dk1"/>
                  </a:solidFill>
                </a:rPr>
                <a:t>(in GitHub)</a:t>
              </a:r>
              <a:endParaRPr sz="1800" i="1">
                <a:solidFill>
                  <a:schemeClr val="dk1"/>
                </a:solidFill>
              </a:endParaRPr>
            </a:p>
          </p:txBody>
        </p:sp>
        <p:sp>
          <p:nvSpPr>
            <p:cNvPr id="871" name="Google Shape;871;p58"/>
            <p:cNvSpPr/>
            <p:nvPr/>
          </p:nvSpPr>
          <p:spPr>
            <a:xfrm>
              <a:off x="8300782" y="3523963"/>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8"/>
            <p:cNvSpPr/>
            <p:nvPr/>
          </p:nvSpPr>
          <p:spPr>
            <a:xfrm>
              <a:off x="8346252" y="3589913"/>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8"/>
            <p:cNvSpPr/>
            <p:nvPr/>
          </p:nvSpPr>
          <p:spPr>
            <a:xfrm>
              <a:off x="8411788" y="3673920"/>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4" name="Google Shape;874;p58"/>
          <p:cNvSpPr txBox="1"/>
          <p:nvPr/>
        </p:nvSpPr>
        <p:spPr>
          <a:xfrm>
            <a:off x="7338300" y="1966613"/>
            <a:ext cx="1494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CLONE</a:t>
            </a:r>
            <a:endParaRPr sz="2200" b="1" u="sng"/>
          </a:p>
        </p:txBody>
      </p:sp>
      <p:sp>
        <p:nvSpPr>
          <p:cNvPr id="875" name="Google Shape;875;p58"/>
          <p:cNvSpPr txBox="1"/>
          <p:nvPr/>
        </p:nvSpPr>
        <p:spPr>
          <a:xfrm>
            <a:off x="7338300" y="2489825"/>
            <a:ext cx="16623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i="1"/>
              <a:t>Copy to your own computer</a:t>
            </a:r>
            <a:endParaRPr sz="2200" b="1" i="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59"/>
          <p:cNvSpPr txBox="1">
            <a:spLocks noGrp="1"/>
          </p:cNvSpPr>
          <p:nvPr>
            <p:ph type="title"/>
          </p:nvPr>
        </p:nvSpPr>
        <p:spPr>
          <a:xfrm>
            <a:off x="311700" y="137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Pushing changes back to GitHub</a:t>
            </a:r>
            <a:endParaRPr/>
          </a:p>
        </p:txBody>
      </p:sp>
      <p:grpSp>
        <p:nvGrpSpPr>
          <p:cNvPr id="881" name="Google Shape;881;p59"/>
          <p:cNvGrpSpPr/>
          <p:nvPr/>
        </p:nvGrpSpPr>
        <p:grpSpPr>
          <a:xfrm>
            <a:off x="4666754" y="3075975"/>
            <a:ext cx="2071800" cy="2084125"/>
            <a:chOff x="3268804" y="3174350"/>
            <a:chExt cx="2071800" cy="2084125"/>
          </a:xfrm>
        </p:grpSpPr>
        <p:sp>
          <p:nvSpPr>
            <p:cNvPr id="882" name="Google Shape;882;p59"/>
            <p:cNvSpPr/>
            <p:nvPr/>
          </p:nvSpPr>
          <p:spPr>
            <a:xfrm>
              <a:off x="4002903" y="3376846"/>
              <a:ext cx="603600" cy="8340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9"/>
            <p:cNvSpPr txBox="1"/>
            <p:nvPr/>
          </p:nvSpPr>
          <p:spPr>
            <a:xfrm>
              <a:off x="3268804" y="4519575"/>
              <a:ext cx="20718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Local Repo (on your computer)</a:t>
              </a:r>
              <a:endParaRPr sz="1800" i="1"/>
            </a:p>
          </p:txBody>
        </p:sp>
        <p:sp>
          <p:nvSpPr>
            <p:cNvPr id="884" name="Google Shape;884;p59"/>
            <p:cNvSpPr/>
            <p:nvPr/>
          </p:nvSpPr>
          <p:spPr>
            <a:xfrm>
              <a:off x="4126623" y="3590910"/>
              <a:ext cx="298404" cy="276480"/>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9"/>
            <p:cNvSpPr/>
            <p:nvPr/>
          </p:nvSpPr>
          <p:spPr>
            <a:xfrm>
              <a:off x="4169774" y="3655617"/>
              <a:ext cx="298404" cy="276480"/>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9"/>
            <p:cNvSpPr/>
            <p:nvPr/>
          </p:nvSpPr>
          <p:spPr>
            <a:xfrm>
              <a:off x="4231969" y="3738039"/>
              <a:ext cx="298404" cy="276480"/>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9"/>
            <p:cNvSpPr/>
            <p:nvPr/>
          </p:nvSpPr>
          <p:spPr>
            <a:xfrm>
              <a:off x="3825800" y="3174350"/>
              <a:ext cx="957900" cy="1287900"/>
            </a:xfrm>
            <a:prstGeom prst="frame">
              <a:avLst>
                <a:gd name="adj1" fmla="val 3903"/>
              </a:avLst>
            </a:prstGeom>
            <a:solidFill>
              <a:srgbClr val="B45F0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8" name="Google Shape;888;p59"/>
          <p:cNvSpPr/>
          <p:nvPr/>
        </p:nvSpPr>
        <p:spPr>
          <a:xfrm rot="5399549" flipH="1">
            <a:off x="5662925" y="2130225"/>
            <a:ext cx="2286000" cy="717300"/>
          </a:xfrm>
          <a:prstGeom prst="curvedDownArrow">
            <a:avLst>
              <a:gd name="adj1" fmla="val 27891"/>
              <a:gd name="adj2" fmla="val 68101"/>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9" name="Google Shape;889;p59"/>
          <p:cNvGrpSpPr/>
          <p:nvPr/>
        </p:nvGrpSpPr>
        <p:grpSpPr>
          <a:xfrm>
            <a:off x="4736100" y="677563"/>
            <a:ext cx="1800300" cy="2198524"/>
            <a:chOff x="7477450" y="2996676"/>
            <a:chExt cx="1800300" cy="2198524"/>
          </a:xfrm>
        </p:grpSpPr>
        <p:sp>
          <p:nvSpPr>
            <p:cNvPr id="890" name="Google Shape;890;p59"/>
            <p:cNvSpPr/>
            <p:nvPr/>
          </p:nvSpPr>
          <p:spPr>
            <a:xfrm>
              <a:off x="7877300" y="2996676"/>
              <a:ext cx="1204524" cy="1459620"/>
            </a:xfrm>
            <a:prstGeom prst="cloud">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9"/>
            <p:cNvSpPr/>
            <p:nvPr/>
          </p:nvSpPr>
          <p:spPr>
            <a:xfrm>
              <a:off x="8170416" y="3305786"/>
              <a:ext cx="636000" cy="8499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9"/>
            <p:cNvSpPr txBox="1"/>
            <p:nvPr/>
          </p:nvSpPr>
          <p:spPr>
            <a:xfrm>
              <a:off x="7477450" y="4456300"/>
              <a:ext cx="1800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Remote Repo</a:t>
              </a:r>
              <a:endParaRPr sz="1800" i="1">
                <a:solidFill>
                  <a:schemeClr val="dk1"/>
                </a:solidFill>
              </a:endParaRPr>
            </a:p>
            <a:p>
              <a:pPr marL="0" lvl="0" indent="0" algn="ctr" rtl="0">
                <a:spcBef>
                  <a:spcPts val="0"/>
                </a:spcBef>
                <a:spcAft>
                  <a:spcPts val="0"/>
                </a:spcAft>
                <a:buNone/>
              </a:pPr>
              <a:r>
                <a:rPr lang="en-GB" sz="1800" i="1">
                  <a:solidFill>
                    <a:schemeClr val="dk1"/>
                  </a:solidFill>
                </a:rPr>
                <a:t>(in GitHub)</a:t>
              </a:r>
              <a:endParaRPr sz="1800" i="1">
                <a:solidFill>
                  <a:schemeClr val="dk1"/>
                </a:solidFill>
              </a:endParaRPr>
            </a:p>
          </p:txBody>
        </p:sp>
        <p:sp>
          <p:nvSpPr>
            <p:cNvPr id="893" name="Google Shape;893;p59"/>
            <p:cNvSpPr/>
            <p:nvPr/>
          </p:nvSpPr>
          <p:spPr>
            <a:xfrm>
              <a:off x="8300782" y="3523963"/>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9"/>
            <p:cNvSpPr/>
            <p:nvPr/>
          </p:nvSpPr>
          <p:spPr>
            <a:xfrm>
              <a:off x="8346252" y="3589913"/>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9"/>
            <p:cNvSpPr/>
            <p:nvPr/>
          </p:nvSpPr>
          <p:spPr>
            <a:xfrm>
              <a:off x="8411788" y="3673920"/>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6" name="Google Shape;896;p59"/>
          <p:cNvSpPr txBox="1"/>
          <p:nvPr/>
        </p:nvSpPr>
        <p:spPr>
          <a:xfrm>
            <a:off x="7326450" y="1516513"/>
            <a:ext cx="1494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PUSH</a:t>
            </a:r>
            <a:endParaRPr sz="2200" b="1" u="sng"/>
          </a:p>
        </p:txBody>
      </p:sp>
      <p:sp>
        <p:nvSpPr>
          <p:cNvPr id="897" name="Google Shape;897;p59"/>
          <p:cNvSpPr txBox="1"/>
          <p:nvPr/>
        </p:nvSpPr>
        <p:spPr>
          <a:xfrm>
            <a:off x="7326450" y="2039725"/>
            <a:ext cx="1662300" cy="187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i="1"/>
              <a:t>Update the online version with your changes</a:t>
            </a:r>
            <a:endParaRPr sz="2200" b="1"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Why Git?</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GB"/>
              <a:t>Powerful</a:t>
            </a:r>
            <a:endParaRPr/>
          </a:p>
          <a:p>
            <a:pPr marL="914400" lvl="1" indent="-317500" algn="l" rtl="0">
              <a:lnSpc>
                <a:spcPct val="150000"/>
              </a:lnSpc>
              <a:spcBef>
                <a:spcPts val="0"/>
              </a:spcBef>
              <a:spcAft>
                <a:spcPts val="0"/>
              </a:spcAft>
              <a:buSzPts val="1400"/>
              <a:buChar char="○"/>
            </a:pPr>
            <a:r>
              <a:rPr lang="en-GB"/>
              <a:t>“Version control on steroids”</a:t>
            </a:r>
            <a:endParaRPr/>
          </a:p>
          <a:p>
            <a:pPr marL="914400" lvl="1" indent="-317500" algn="l" rtl="0">
              <a:lnSpc>
                <a:spcPct val="150000"/>
              </a:lnSpc>
              <a:spcBef>
                <a:spcPts val="0"/>
              </a:spcBef>
              <a:spcAft>
                <a:spcPts val="0"/>
              </a:spcAft>
              <a:buSzPts val="1400"/>
              <a:buChar char="○"/>
            </a:pPr>
            <a:r>
              <a:rPr lang="en-GB"/>
              <a:t>Can be used for large projects involving many people - e.g. Linux</a:t>
            </a:r>
            <a:endParaRPr/>
          </a:p>
          <a:p>
            <a:pPr marL="457200" lvl="0" indent="-342900" algn="l" rtl="0">
              <a:lnSpc>
                <a:spcPct val="150000"/>
              </a:lnSpc>
              <a:spcBef>
                <a:spcPts val="0"/>
              </a:spcBef>
              <a:spcAft>
                <a:spcPts val="0"/>
              </a:spcAft>
              <a:buSzPts val="1800"/>
              <a:buChar char="●"/>
            </a:pPr>
            <a:r>
              <a:rPr lang="en-GB"/>
              <a:t>Popular</a:t>
            </a:r>
            <a:endParaRPr/>
          </a:p>
          <a:p>
            <a:pPr marL="914400" lvl="1" indent="-317500" algn="l" rtl="0">
              <a:lnSpc>
                <a:spcPct val="150000"/>
              </a:lnSpc>
              <a:spcBef>
                <a:spcPts val="0"/>
              </a:spcBef>
              <a:spcAft>
                <a:spcPts val="0"/>
              </a:spcAft>
              <a:buSzPts val="1400"/>
              <a:buChar char="○"/>
            </a:pPr>
            <a:r>
              <a:rPr lang="en-GB"/>
              <a:t>Used by many (most?) professional coders</a:t>
            </a:r>
            <a:endParaRPr/>
          </a:p>
          <a:p>
            <a:pPr marL="914400" lvl="1" indent="-317500" algn="l" rtl="0">
              <a:lnSpc>
                <a:spcPct val="150000"/>
              </a:lnSpc>
              <a:spcBef>
                <a:spcPts val="0"/>
              </a:spcBef>
              <a:spcAft>
                <a:spcPts val="0"/>
              </a:spcAft>
              <a:buSzPts val="1400"/>
              <a:buChar char="○"/>
            </a:pPr>
            <a:r>
              <a:rPr lang="en-GB"/>
              <a:t>Used extensively in Open Source / Open Science work</a:t>
            </a:r>
            <a:endParaRPr/>
          </a:p>
          <a:p>
            <a:pPr marL="457200" lvl="0" indent="-342900" algn="l" rtl="0">
              <a:lnSpc>
                <a:spcPct val="150000"/>
              </a:lnSpc>
              <a:spcBef>
                <a:spcPts val="0"/>
              </a:spcBef>
              <a:spcAft>
                <a:spcPts val="0"/>
              </a:spcAft>
              <a:buSzPts val="1800"/>
              <a:buChar char="●"/>
            </a:pPr>
            <a:r>
              <a:rPr lang="en-GB"/>
              <a:t>Practical</a:t>
            </a:r>
            <a:endParaRPr/>
          </a:p>
          <a:p>
            <a:pPr marL="914400" lvl="1" indent="-317500" algn="l" rtl="0">
              <a:lnSpc>
                <a:spcPct val="150000"/>
              </a:lnSpc>
              <a:spcBef>
                <a:spcPts val="0"/>
              </a:spcBef>
              <a:spcAft>
                <a:spcPts val="0"/>
              </a:spcAft>
              <a:buSzPts val="1400"/>
              <a:buChar char="○"/>
            </a:pPr>
            <a:r>
              <a:rPr lang="en-GB"/>
              <a:t>Help you do your work efficiently, and work efficiently with others</a:t>
            </a:r>
            <a:endParaRPr/>
          </a:p>
          <a:p>
            <a:pPr marL="914400" lvl="1" indent="-317500" algn="l" rtl="0">
              <a:lnSpc>
                <a:spcPct val="150000"/>
              </a:lnSpc>
              <a:spcBef>
                <a:spcPts val="0"/>
              </a:spcBef>
              <a:spcAft>
                <a:spcPts val="0"/>
              </a:spcAft>
              <a:buSzPts val="1400"/>
              <a:buChar char="○"/>
            </a:pPr>
            <a:r>
              <a:rPr lang="en-GB"/>
              <a:t>Good skill for the CV!</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EXERCISE: Create an RStudio Project in the repo</a:t>
            </a:r>
            <a:endParaRPr/>
          </a:p>
        </p:txBody>
      </p:sp>
      <p:sp>
        <p:nvSpPr>
          <p:cNvPr id="903" name="Google Shape;903;p60"/>
          <p:cNvSpPr txBox="1">
            <a:spLocks noGrp="1"/>
          </p:cNvSpPr>
          <p:nvPr>
            <p:ph type="body" idx="1"/>
          </p:nvPr>
        </p:nvSpPr>
        <p:spPr>
          <a:xfrm>
            <a:off x="311700" y="2213828"/>
            <a:ext cx="8520600" cy="2424600"/>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SzPts val="1800"/>
              <a:buChar char="●"/>
            </a:pPr>
            <a:r>
              <a:rPr lang="en-GB" dirty="0"/>
              <a:t>Open RStudio</a:t>
            </a:r>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r>
              <a:rPr lang="en-US" dirty="0"/>
              <a:t>File &gt; New Project</a:t>
            </a:r>
          </a:p>
          <a:p>
            <a:pPr marL="114300" lvl="0" indent="0" algn="l" rtl="0">
              <a:spcBef>
                <a:spcPts val="0"/>
              </a:spcBef>
              <a:spcAft>
                <a:spcPts val="0"/>
              </a:spcAft>
              <a:buSzPts val="1800"/>
              <a:buNone/>
            </a:pPr>
            <a:endParaRPr dirty="0"/>
          </a:p>
          <a:p>
            <a:pPr marL="457200" lvl="0" indent="-342900" algn="l" rtl="0">
              <a:spcBef>
                <a:spcPts val="1200"/>
              </a:spcBef>
              <a:spcAft>
                <a:spcPts val="0"/>
              </a:spcAft>
              <a:buSzPts val="1800"/>
              <a:buChar char="●"/>
            </a:pPr>
            <a:r>
              <a:rPr lang="en-GB" dirty="0"/>
              <a:t>Create a New Project in an </a:t>
            </a:r>
            <a:r>
              <a:rPr lang="en-GB" b="1" dirty="0"/>
              <a:t>Existing Directory</a:t>
            </a:r>
          </a:p>
          <a:p>
            <a:pPr marL="457200" lvl="0" indent="-342900" algn="l" rtl="0">
              <a:spcBef>
                <a:spcPts val="1200"/>
              </a:spcBef>
              <a:spcAft>
                <a:spcPts val="0"/>
              </a:spcAft>
              <a:buSzPts val="1800"/>
              <a:buChar char="●"/>
            </a:pPr>
            <a:endParaRPr lang="en-GB" sz="900" dirty="0"/>
          </a:p>
          <a:p>
            <a:pPr marL="457200" lvl="0" indent="-342900" algn="l" rtl="0">
              <a:spcBef>
                <a:spcPts val="1200"/>
              </a:spcBef>
              <a:spcAft>
                <a:spcPts val="0"/>
              </a:spcAft>
              <a:buSzPts val="1800"/>
              <a:buChar char="●"/>
            </a:pPr>
            <a:r>
              <a:rPr lang="en-GB" dirty="0"/>
              <a:t>Pick your new repo folder (look inside the Repos folder in your user directory)</a:t>
            </a:r>
            <a:endParaRPr dirty="0"/>
          </a:p>
          <a:p>
            <a:pPr marL="457200" lvl="0" indent="0" algn="l" rtl="0">
              <a:spcBef>
                <a:spcPts val="1200"/>
              </a:spcBef>
              <a:spcAft>
                <a:spcPts val="1200"/>
              </a:spcAft>
              <a:buNone/>
            </a:pPr>
            <a:endParaRPr dirty="0"/>
          </a:p>
        </p:txBody>
      </p:sp>
      <p:pic>
        <p:nvPicPr>
          <p:cNvPr id="3" name="Picture 2">
            <a:extLst>
              <a:ext uri="{FF2B5EF4-FFF2-40B4-BE49-F238E27FC236}">
                <a16:creationId xmlns:a16="http://schemas.microsoft.com/office/drawing/2014/main" id="{F7335EC9-B0FC-6DF4-BCFB-471C4E7D99C4}"/>
              </a:ext>
            </a:extLst>
          </p:cNvPr>
          <p:cNvPicPr>
            <a:picLocks noChangeAspect="1"/>
          </p:cNvPicPr>
          <p:nvPr/>
        </p:nvPicPr>
        <p:blipFill>
          <a:blip r:embed="rId3"/>
          <a:stretch>
            <a:fillRect/>
          </a:stretch>
        </p:blipFill>
        <p:spPr>
          <a:xfrm>
            <a:off x="3291840" y="1217985"/>
            <a:ext cx="5207763" cy="2149851"/>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62"/>
          <p:cNvSpPr txBox="1">
            <a:spLocks noGrp="1"/>
          </p:cNvSpPr>
          <p:nvPr>
            <p:ph type="title"/>
          </p:nvPr>
        </p:nvSpPr>
        <p:spPr>
          <a:xfrm>
            <a:off x="311700" y="255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Have a look at GitHub Desktop…</a:t>
            </a:r>
            <a:endParaRPr/>
          </a:p>
        </p:txBody>
      </p:sp>
      <p:pic>
        <p:nvPicPr>
          <p:cNvPr id="5" name="Picture 4">
            <a:extLst>
              <a:ext uri="{FF2B5EF4-FFF2-40B4-BE49-F238E27FC236}">
                <a16:creationId xmlns:a16="http://schemas.microsoft.com/office/drawing/2014/main" id="{8202B952-BE53-B539-924E-1268E10FA903}"/>
              </a:ext>
            </a:extLst>
          </p:cNvPr>
          <p:cNvPicPr>
            <a:picLocks noChangeAspect="1"/>
          </p:cNvPicPr>
          <p:nvPr/>
        </p:nvPicPr>
        <p:blipFill>
          <a:blip r:embed="rId3"/>
          <a:stretch>
            <a:fillRect/>
          </a:stretch>
        </p:blipFill>
        <p:spPr>
          <a:xfrm>
            <a:off x="2979553" y="935892"/>
            <a:ext cx="5913707" cy="4207608"/>
          </a:xfrm>
          <a:prstGeom prst="rect">
            <a:avLst/>
          </a:prstGeom>
        </p:spPr>
      </p:pic>
      <p:sp>
        <p:nvSpPr>
          <p:cNvPr id="6" name="TextBox 5">
            <a:extLst>
              <a:ext uri="{FF2B5EF4-FFF2-40B4-BE49-F238E27FC236}">
                <a16:creationId xmlns:a16="http://schemas.microsoft.com/office/drawing/2014/main" id="{848C705A-8304-332D-B8CD-D28AB61082FB}"/>
              </a:ext>
            </a:extLst>
          </p:cNvPr>
          <p:cNvSpPr txBox="1"/>
          <p:nvPr/>
        </p:nvSpPr>
        <p:spPr>
          <a:xfrm>
            <a:off x="311700" y="1615440"/>
            <a:ext cx="2559595" cy="1169551"/>
          </a:xfrm>
          <a:prstGeom prst="rect">
            <a:avLst/>
          </a:prstGeom>
          <a:noFill/>
        </p:spPr>
        <p:txBody>
          <a:bodyPr wrap="square" rtlCol="0">
            <a:spAutoFit/>
          </a:bodyPr>
          <a:lstStyle/>
          <a:p>
            <a:r>
              <a:rPr lang="en-US" i="1" dirty="0"/>
              <a:t>Newly-created ‘R Project’ file</a:t>
            </a:r>
          </a:p>
          <a:p>
            <a:endParaRPr lang="en-US" i="1" dirty="0"/>
          </a:p>
          <a:p>
            <a:r>
              <a:rPr lang="en-US" i="1" dirty="0"/>
              <a:t>Note: this hasn’t been added to the git ‘database’ yet… but git (GitHub) is ‘aware’ of it.</a:t>
            </a:r>
            <a:endParaRPr lang="en-ZA" i="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EXERCISE: Create a folder and an R Script file in the repo</a:t>
            </a:r>
            <a:endParaRPr/>
          </a:p>
        </p:txBody>
      </p:sp>
      <p:sp>
        <p:nvSpPr>
          <p:cNvPr id="910" name="Google Shape;910;p61"/>
          <p:cNvSpPr txBox="1">
            <a:spLocks noGrp="1"/>
          </p:cNvSpPr>
          <p:nvPr>
            <p:ph type="body" idx="1"/>
          </p:nvPr>
        </p:nvSpPr>
        <p:spPr>
          <a:xfrm>
            <a:off x="205100" y="1199850"/>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dirty="0"/>
              <a:t>Create a New Folder in RStudio - call it:  </a:t>
            </a:r>
            <a:r>
              <a:rPr lang="en-GB" sz="2100" b="1" dirty="0" err="1"/>
              <a:t>output_species_count</a:t>
            </a:r>
            <a:endParaRPr sz="2100" b="1" dirty="0"/>
          </a:p>
          <a:p>
            <a:pPr marL="0" lvl="0" indent="0" algn="l" rtl="0">
              <a:spcBef>
                <a:spcPts val="1200"/>
              </a:spcBef>
              <a:spcAft>
                <a:spcPts val="0"/>
              </a:spcAft>
              <a:buNone/>
            </a:pPr>
            <a:endParaRPr sz="200" dirty="0"/>
          </a:p>
          <a:p>
            <a:pPr marL="457200" lvl="0" indent="-342900" algn="l" rtl="0">
              <a:spcBef>
                <a:spcPts val="1200"/>
              </a:spcBef>
              <a:spcAft>
                <a:spcPts val="0"/>
              </a:spcAft>
              <a:buSzPts val="1800"/>
              <a:buChar char="●"/>
            </a:pPr>
            <a:r>
              <a:rPr lang="en-GB" dirty="0"/>
              <a:t>File &gt; New File &gt; R Script</a:t>
            </a:r>
            <a:endParaRPr dirty="0"/>
          </a:p>
          <a:p>
            <a:pPr marL="0" lvl="0" indent="0" algn="l" rtl="0">
              <a:spcBef>
                <a:spcPts val="1200"/>
              </a:spcBef>
              <a:spcAft>
                <a:spcPts val="0"/>
              </a:spcAft>
              <a:buNone/>
            </a:pPr>
            <a:endParaRPr sz="250" dirty="0"/>
          </a:p>
          <a:p>
            <a:pPr marL="457200" lvl="0" indent="-342900" algn="l" rtl="0">
              <a:spcBef>
                <a:spcPts val="1200"/>
              </a:spcBef>
              <a:spcAft>
                <a:spcPts val="0"/>
              </a:spcAft>
              <a:buSzPts val="1800"/>
              <a:buChar char="●"/>
            </a:pPr>
            <a:r>
              <a:rPr lang="en-GB" dirty="0"/>
              <a:t>Add some text :  </a:t>
            </a:r>
            <a:r>
              <a:rPr lang="en-GB" sz="2000" b="1" dirty="0"/>
              <a:t># TODO - Cool stuff!</a:t>
            </a:r>
            <a:endParaRPr sz="2000" b="1" dirty="0"/>
          </a:p>
          <a:p>
            <a:pPr marL="457200" lvl="0" indent="0" algn="l" rtl="0">
              <a:spcBef>
                <a:spcPts val="1200"/>
              </a:spcBef>
              <a:spcAft>
                <a:spcPts val="0"/>
              </a:spcAft>
              <a:buNone/>
            </a:pPr>
            <a:endParaRPr sz="200" dirty="0"/>
          </a:p>
          <a:p>
            <a:pPr marL="457200" lvl="0" indent="-342900" algn="l" rtl="0">
              <a:spcBef>
                <a:spcPts val="1200"/>
              </a:spcBef>
              <a:spcAft>
                <a:spcPts val="0"/>
              </a:spcAft>
              <a:buSzPts val="1800"/>
              <a:buChar char="●"/>
            </a:pPr>
            <a:r>
              <a:rPr lang="en-GB" dirty="0"/>
              <a:t>File &gt; Save As  … save the script </a:t>
            </a:r>
          </a:p>
          <a:p>
            <a:pPr marL="114300" lvl="0" indent="0" algn="l" rtl="0">
              <a:spcBef>
                <a:spcPts val="1200"/>
              </a:spcBef>
              <a:spcAft>
                <a:spcPts val="0"/>
              </a:spcAft>
              <a:buSzPts val="1800"/>
              <a:buNone/>
            </a:pPr>
            <a:r>
              <a:rPr lang="en-GB" dirty="0"/>
              <a:t>      in the new folder </a:t>
            </a:r>
            <a:r>
              <a:rPr lang="en-GB" sz="2000" dirty="0"/>
              <a:t>(</a:t>
            </a:r>
            <a:r>
              <a:rPr lang="en-GB" sz="2000" i="1" dirty="0" err="1"/>
              <a:t>output_species_count</a:t>
            </a:r>
            <a:r>
              <a:rPr lang="en-GB" sz="2000" dirty="0"/>
              <a:t>)</a:t>
            </a:r>
          </a:p>
          <a:p>
            <a:pPr marL="114300" lvl="0" indent="0" algn="l" rtl="0">
              <a:spcBef>
                <a:spcPts val="1200"/>
              </a:spcBef>
              <a:spcAft>
                <a:spcPts val="0"/>
              </a:spcAft>
              <a:buSzPts val="1800"/>
              <a:buNone/>
            </a:pPr>
            <a:r>
              <a:rPr lang="en-GB" sz="2000" dirty="0"/>
              <a:t>     as </a:t>
            </a:r>
            <a:r>
              <a:rPr lang="en-GB" sz="2000" b="1" dirty="0" err="1"/>
              <a:t>species_counts</a:t>
            </a:r>
            <a:endParaRPr sz="2000" b="1" dirty="0"/>
          </a:p>
        </p:txBody>
      </p:sp>
      <p:pic>
        <p:nvPicPr>
          <p:cNvPr id="911" name="Google Shape;911;p61"/>
          <p:cNvPicPr preferRelativeResize="0"/>
          <p:nvPr/>
        </p:nvPicPr>
        <p:blipFill>
          <a:blip r:embed="rId3">
            <a:alphaModFix/>
          </a:blip>
          <a:stretch>
            <a:fillRect/>
          </a:stretch>
        </p:blipFill>
        <p:spPr>
          <a:xfrm>
            <a:off x="5290825" y="1796850"/>
            <a:ext cx="3648075" cy="28194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62"/>
          <p:cNvSpPr txBox="1">
            <a:spLocks noGrp="1"/>
          </p:cNvSpPr>
          <p:nvPr>
            <p:ph type="title"/>
          </p:nvPr>
        </p:nvSpPr>
        <p:spPr>
          <a:xfrm>
            <a:off x="311700" y="255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Have a look at GitHub Desktop…</a:t>
            </a:r>
            <a:endParaRPr/>
          </a:p>
        </p:txBody>
      </p:sp>
      <p:sp>
        <p:nvSpPr>
          <p:cNvPr id="6" name="TextBox 5">
            <a:extLst>
              <a:ext uri="{FF2B5EF4-FFF2-40B4-BE49-F238E27FC236}">
                <a16:creationId xmlns:a16="http://schemas.microsoft.com/office/drawing/2014/main" id="{848C705A-8304-332D-B8CD-D28AB61082FB}"/>
              </a:ext>
            </a:extLst>
          </p:cNvPr>
          <p:cNvSpPr txBox="1"/>
          <p:nvPr/>
        </p:nvSpPr>
        <p:spPr>
          <a:xfrm>
            <a:off x="311700" y="1615440"/>
            <a:ext cx="2559595" cy="1815882"/>
          </a:xfrm>
          <a:prstGeom prst="rect">
            <a:avLst/>
          </a:prstGeom>
          <a:noFill/>
        </p:spPr>
        <p:txBody>
          <a:bodyPr wrap="square" rtlCol="0">
            <a:spAutoFit/>
          </a:bodyPr>
          <a:lstStyle/>
          <a:p>
            <a:r>
              <a:rPr lang="en-US" i="1" dirty="0"/>
              <a:t>Newly-created ‘R’ file along with previously-created ‘R Project’ file</a:t>
            </a:r>
          </a:p>
          <a:p>
            <a:endParaRPr lang="en-US" i="1" dirty="0"/>
          </a:p>
          <a:p>
            <a:r>
              <a:rPr lang="en-US" i="1" dirty="0"/>
              <a:t>Note: these haven’t been added to the git ‘database’ yet… but git (GitHub) is ‘aware’ of them.</a:t>
            </a:r>
            <a:endParaRPr lang="en-ZA" i="1" dirty="0"/>
          </a:p>
        </p:txBody>
      </p:sp>
      <p:pic>
        <p:nvPicPr>
          <p:cNvPr id="3" name="Picture 2">
            <a:extLst>
              <a:ext uri="{FF2B5EF4-FFF2-40B4-BE49-F238E27FC236}">
                <a16:creationId xmlns:a16="http://schemas.microsoft.com/office/drawing/2014/main" id="{285F74D8-9DC6-E57E-2203-29D0FE2F5FBF}"/>
              </a:ext>
            </a:extLst>
          </p:cNvPr>
          <p:cNvPicPr>
            <a:picLocks noChangeAspect="1"/>
          </p:cNvPicPr>
          <p:nvPr/>
        </p:nvPicPr>
        <p:blipFill>
          <a:blip r:embed="rId3"/>
          <a:stretch>
            <a:fillRect/>
          </a:stretch>
        </p:blipFill>
        <p:spPr>
          <a:xfrm>
            <a:off x="2972520" y="920045"/>
            <a:ext cx="5935980" cy="4223455"/>
          </a:xfrm>
          <a:prstGeom prst="rect">
            <a:avLst/>
          </a:prstGeom>
        </p:spPr>
      </p:pic>
    </p:spTree>
    <p:extLst>
      <p:ext uri="{BB962C8B-B14F-4D97-AF65-F5344CB8AC3E}">
        <p14:creationId xmlns:p14="http://schemas.microsoft.com/office/powerpoint/2010/main" val="31481222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Basic idea - staging and committing</a:t>
            </a:r>
            <a:endParaRPr/>
          </a:p>
        </p:txBody>
      </p:sp>
      <p:grpSp>
        <p:nvGrpSpPr>
          <p:cNvPr id="923" name="Google Shape;923;p63"/>
          <p:cNvGrpSpPr/>
          <p:nvPr/>
        </p:nvGrpSpPr>
        <p:grpSpPr>
          <a:xfrm>
            <a:off x="104338" y="2149575"/>
            <a:ext cx="1615200" cy="2754150"/>
            <a:chOff x="214563" y="1873200"/>
            <a:chExt cx="1615200" cy="2754150"/>
          </a:xfrm>
        </p:grpSpPr>
        <p:sp>
          <p:nvSpPr>
            <p:cNvPr id="924" name="Google Shape;924;p63"/>
            <p:cNvSpPr/>
            <p:nvPr/>
          </p:nvSpPr>
          <p:spPr>
            <a:xfrm>
              <a:off x="449325" y="1873200"/>
              <a:ext cx="1093800" cy="17277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63"/>
            <p:cNvSpPr txBox="1"/>
            <p:nvPr/>
          </p:nvSpPr>
          <p:spPr>
            <a:xfrm>
              <a:off x="214563" y="4165650"/>
              <a:ext cx="1615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Workspace</a:t>
              </a:r>
              <a:endParaRPr sz="1800" i="1"/>
            </a:p>
          </p:txBody>
        </p:sp>
        <p:sp>
          <p:nvSpPr>
            <p:cNvPr id="926" name="Google Shape;926;p63"/>
            <p:cNvSpPr/>
            <p:nvPr/>
          </p:nvSpPr>
          <p:spPr>
            <a:xfrm>
              <a:off x="673550" y="2316650"/>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63"/>
            <p:cNvSpPr/>
            <p:nvPr/>
          </p:nvSpPr>
          <p:spPr>
            <a:xfrm>
              <a:off x="751755" y="2450696"/>
              <a:ext cx="540810" cy="572724"/>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63"/>
            <p:cNvSpPr/>
            <p:nvPr/>
          </p:nvSpPr>
          <p:spPr>
            <a:xfrm>
              <a:off x="864475" y="2621442"/>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63"/>
          <p:cNvGrpSpPr/>
          <p:nvPr/>
        </p:nvGrpSpPr>
        <p:grpSpPr>
          <a:xfrm>
            <a:off x="2195088" y="1728450"/>
            <a:ext cx="1735800" cy="3175275"/>
            <a:chOff x="2330750" y="1423650"/>
            <a:chExt cx="1735800" cy="3175275"/>
          </a:xfrm>
        </p:grpSpPr>
        <p:sp>
          <p:nvSpPr>
            <p:cNvPr id="930" name="Google Shape;930;p63"/>
            <p:cNvSpPr/>
            <p:nvPr/>
          </p:nvSpPr>
          <p:spPr>
            <a:xfrm>
              <a:off x="2330750" y="1423650"/>
              <a:ext cx="1735800" cy="2668200"/>
            </a:xfrm>
            <a:prstGeom prst="roundRect">
              <a:avLst>
                <a:gd name="adj" fmla="val 16667"/>
              </a:avLst>
            </a:prstGeom>
            <a:noFill/>
            <a:ln w="28575" cap="flat" cmpd="sng">
              <a:solidFill>
                <a:schemeClr val="dk2"/>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1" name="Google Shape;931;p63"/>
            <p:cNvGrpSpPr/>
            <p:nvPr/>
          </p:nvGrpSpPr>
          <p:grpSpPr>
            <a:xfrm>
              <a:off x="2374188" y="1843150"/>
              <a:ext cx="1615200" cy="2755775"/>
              <a:chOff x="2361663" y="1873200"/>
              <a:chExt cx="1615200" cy="2755775"/>
            </a:xfrm>
          </p:grpSpPr>
          <p:sp>
            <p:nvSpPr>
              <p:cNvPr id="932" name="Google Shape;932;p63"/>
              <p:cNvSpPr/>
              <p:nvPr/>
            </p:nvSpPr>
            <p:spPr>
              <a:xfrm>
                <a:off x="2622375" y="1873200"/>
                <a:ext cx="1093800" cy="17277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63"/>
              <p:cNvSpPr txBox="1"/>
              <p:nvPr/>
            </p:nvSpPr>
            <p:spPr>
              <a:xfrm>
                <a:off x="2361663" y="4167275"/>
                <a:ext cx="1615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Staging Area</a:t>
                </a:r>
                <a:endParaRPr sz="1800" i="1"/>
              </a:p>
            </p:txBody>
          </p:sp>
          <p:sp>
            <p:nvSpPr>
              <p:cNvPr id="934" name="Google Shape;934;p63"/>
              <p:cNvSpPr/>
              <p:nvPr/>
            </p:nvSpPr>
            <p:spPr>
              <a:xfrm>
                <a:off x="2846600" y="2316650"/>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63"/>
              <p:cNvSpPr/>
              <p:nvPr/>
            </p:nvSpPr>
            <p:spPr>
              <a:xfrm>
                <a:off x="2924805" y="2450696"/>
                <a:ext cx="540810" cy="572724"/>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63"/>
              <p:cNvSpPr/>
              <p:nvPr/>
            </p:nvSpPr>
            <p:spPr>
              <a:xfrm>
                <a:off x="3037525" y="2621442"/>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7" name="Google Shape;937;p63"/>
          <p:cNvGrpSpPr/>
          <p:nvPr/>
        </p:nvGrpSpPr>
        <p:grpSpPr>
          <a:xfrm>
            <a:off x="7010125" y="1489625"/>
            <a:ext cx="2071656" cy="3661250"/>
            <a:chOff x="7010125" y="1184825"/>
            <a:chExt cx="2071656" cy="3661250"/>
          </a:xfrm>
        </p:grpSpPr>
        <p:sp>
          <p:nvSpPr>
            <p:cNvPr id="938" name="Google Shape;938;p63"/>
            <p:cNvSpPr/>
            <p:nvPr/>
          </p:nvSpPr>
          <p:spPr>
            <a:xfrm>
              <a:off x="7010125" y="1184825"/>
              <a:ext cx="2071656" cy="2966652"/>
            </a:xfrm>
            <a:prstGeom prst="cloud">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9" name="Google Shape;939;p63"/>
            <p:cNvGrpSpPr/>
            <p:nvPr/>
          </p:nvGrpSpPr>
          <p:grpSpPr>
            <a:xfrm>
              <a:off x="7145800" y="1813100"/>
              <a:ext cx="1800300" cy="3032975"/>
              <a:chOff x="6747225" y="1813088"/>
              <a:chExt cx="1800300" cy="3032975"/>
            </a:xfrm>
          </p:grpSpPr>
          <p:sp>
            <p:nvSpPr>
              <p:cNvPr id="940" name="Google Shape;940;p63"/>
              <p:cNvSpPr/>
              <p:nvPr/>
            </p:nvSpPr>
            <p:spPr>
              <a:xfrm>
                <a:off x="7115700" y="1813088"/>
                <a:ext cx="1093800" cy="17277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3"/>
              <p:cNvSpPr txBox="1"/>
              <p:nvPr/>
            </p:nvSpPr>
            <p:spPr>
              <a:xfrm>
                <a:off x="6747225" y="4107163"/>
                <a:ext cx="1800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Remote Repo</a:t>
                </a:r>
                <a:endParaRPr sz="1800" i="1">
                  <a:solidFill>
                    <a:schemeClr val="dk1"/>
                  </a:solidFill>
                </a:endParaRPr>
              </a:p>
              <a:p>
                <a:pPr marL="0" lvl="0" indent="0" algn="ctr" rtl="0">
                  <a:spcBef>
                    <a:spcPts val="0"/>
                  </a:spcBef>
                  <a:spcAft>
                    <a:spcPts val="0"/>
                  </a:spcAft>
                  <a:buNone/>
                </a:pPr>
                <a:r>
                  <a:rPr lang="en-GB" sz="1800" i="1">
                    <a:solidFill>
                      <a:schemeClr val="dk1"/>
                    </a:solidFill>
                  </a:rPr>
                  <a:t>(e.g. in GitHub)</a:t>
                </a:r>
                <a:endParaRPr sz="1800" i="1">
                  <a:solidFill>
                    <a:schemeClr val="dk1"/>
                  </a:solidFill>
                </a:endParaRPr>
              </a:p>
            </p:txBody>
          </p:sp>
          <p:sp>
            <p:nvSpPr>
              <p:cNvPr id="942" name="Google Shape;942;p63"/>
              <p:cNvSpPr/>
              <p:nvPr/>
            </p:nvSpPr>
            <p:spPr>
              <a:xfrm>
                <a:off x="7339925" y="2256538"/>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3"/>
              <p:cNvSpPr/>
              <p:nvPr/>
            </p:nvSpPr>
            <p:spPr>
              <a:xfrm>
                <a:off x="7418130" y="2390584"/>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3"/>
              <p:cNvSpPr/>
              <p:nvPr/>
            </p:nvSpPr>
            <p:spPr>
              <a:xfrm>
                <a:off x="7530850" y="2561329"/>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5" name="Google Shape;945;p63"/>
          <p:cNvGrpSpPr/>
          <p:nvPr/>
        </p:nvGrpSpPr>
        <p:grpSpPr>
          <a:xfrm>
            <a:off x="4670450" y="1687575"/>
            <a:ext cx="1735800" cy="3175263"/>
            <a:chOff x="4567575" y="1423650"/>
            <a:chExt cx="1735800" cy="3175263"/>
          </a:xfrm>
        </p:grpSpPr>
        <p:grpSp>
          <p:nvGrpSpPr>
            <p:cNvPr id="946" name="Google Shape;946;p63"/>
            <p:cNvGrpSpPr/>
            <p:nvPr/>
          </p:nvGrpSpPr>
          <p:grpSpPr>
            <a:xfrm>
              <a:off x="4627863" y="1843138"/>
              <a:ext cx="1615200" cy="2755775"/>
              <a:chOff x="4608350" y="1873188"/>
              <a:chExt cx="1615200" cy="2755775"/>
            </a:xfrm>
          </p:grpSpPr>
          <p:sp>
            <p:nvSpPr>
              <p:cNvPr id="947" name="Google Shape;947;p63"/>
              <p:cNvSpPr/>
              <p:nvPr/>
            </p:nvSpPr>
            <p:spPr>
              <a:xfrm>
                <a:off x="4869038" y="1873188"/>
                <a:ext cx="1093800" cy="17277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63"/>
              <p:cNvSpPr txBox="1"/>
              <p:nvPr/>
            </p:nvSpPr>
            <p:spPr>
              <a:xfrm>
                <a:off x="4608350" y="4167263"/>
                <a:ext cx="1615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Local Repo</a:t>
                </a:r>
                <a:endParaRPr sz="1800" i="1"/>
              </a:p>
            </p:txBody>
          </p:sp>
          <p:sp>
            <p:nvSpPr>
              <p:cNvPr id="949" name="Google Shape;949;p63"/>
              <p:cNvSpPr/>
              <p:nvPr/>
            </p:nvSpPr>
            <p:spPr>
              <a:xfrm>
                <a:off x="5093263" y="2316638"/>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63"/>
              <p:cNvSpPr/>
              <p:nvPr/>
            </p:nvSpPr>
            <p:spPr>
              <a:xfrm>
                <a:off x="5171468" y="2450684"/>
                <a:ext cx="540810" cy="572724"/>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63"/>
              <p:cNvSpPr/>
              <p:nvPr/>
            </p:nvSpPr>
            <p:spPr>
              <a:xfrm>
                <a:off x="5284188" y="2621429"/>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2" name="Google Shape;952;p63"/>
            <p:cNvSpPr/>
            <p:nvPr/>
          </p:nvSpPr>
          <p:spPr>
            <a:xfrm>
              <a:off x="4567575" y="1423650"/>
              <a:ext cx="1735800" cy="2668200"/>
            </a:xfrm>
            <a:prstGeom prst="frame">
              <a:avLst>
                <a:gd name="adj1" fmla="val 3903"/>
              </a:avLst>
            </a:prstGeom>
            <a:solidFill>
              <a:srgbClr val="B45F0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3" name="Google Shape;953;p63"/>
          <p:cNvSpPr/>
          <p:nvPr/>
        </p:nvSpPr>
        <p:spPr>
          <a:xfrm rot="-1144798">
            <a:off x="1217687" y="1484595"/>
            <a:ext cx="1154526" cy="347239"/>
          </a:xfrm>
          <a:prstGeom prst="curvedDownArrow">
            <a:avLst>
              <a:gd name="adj1" fmla="val 27891"/>
              <a:gd name="adj2" fmla="val 100992"/>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63"/>
          <p:cNvSpPr txBox="1"/>
          <p:nvPr/>
        </p:nvSpPr>
        <p:spPr>
          <a:xfrm>
            <a:off x="1072500" y="1017725"/>
            <a:ext cx="1122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add</a:t>
            </a:r>
            <a:endParaRPr sz="2200" b="1" u="sng"/>
          </a:p>
        </p:txBody>
      </p:sp>
      <p:sp>
        <p:nvSpPr>
          <p:cNvPr id="955" name="Google Shape;955;p63"/>
          <p:cNvSpPr/>
          <p:nvPr/>
        </p:nvSpPr>
        <p:spPr>
          <a:xfrm rot="-1144798">
            <a:off x="3657137" y="1484595"/>
            <a:ext cx="1154526" cy="347239"/>
          </a:xfrm>
          <a:prstGeom prst="curvedDownArrow">
            <a:avLst>
              <a:gd name="adj1" fmla="val 27891"/>
              <a:gd name="adj2" fmla="val 100992"/>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3"/>
          <p:cNvSpPr txBox="1"/>
          <p:nvPr/>
        </p:nvSpPr>
        <p:spPr>
          <a:xfrm>
            <a:off x="3003375" y="1017725"/>
            <a:ext cx="1204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commit</a:t>
            </a:r>
            <a:endParaRPr sz="2200" b="1" u="sng"/>
          </a:p>
        </p:txBody>
      </p:sp>
      <p:sp>
        <p:nvSpPr>
          <p:cNvPr id="957" name="Google Shape;957;p63"/>
          <p:cNvSpPr/>
          <p:nvPr/>
        </p:nvSpPr>
        <p:spPr>
          <a:xfrm rot="-1144798">
            <a:off x="6239337" y="1484595"/>
            <a:ext cx="1154526" cy="347239"/>
          </a:xfrm>
          <a:prstGeom prst="curvedDownArrow">
            <a:avLst>
              <a:gd name="adj1" fmla="val 27891"/>
              <a:gd name="adj2" fmla="val 100992"/>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3"/>
          <p:cNvSpPr txBox="1"/>
          <p:nvPr/>
        </p:nvSpPr>
        <p:spPr>
          <a:xfrm>
            <a:off x="5933825" y="1017725"/>
            <a:ext cx="1122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push</a:t>
            </a:r>
            <a:endParaRPr sz="2200" b="1" u="sng"/>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Basic idea - staging and committing</a:t>
            </a:r>
            <a:endParaRPr/>
          </a:p>
        </p:txBody>
      </p:sp>
      <p:grpSp>
        <p:nvGrpSpPr>
          <p:cNvPr id="964" name="Google Shape;964;p64"/>
          <p:cNvGrpSpPr/>
          <p:nvPr/>
        </p:nvGrpSpPr>
        <p:grpSpPr>
          <a:xfrm>
            <a:off x="104338" y="2149575"/>
            <a:ext cx="1615200" cy="2754150"/>
            <a:chOff x="214563" y="1873200"/>
            <a:chExt cx="1615200" cy="2754150"/>
          </a:xfrm>
        </p:grpSpPr>
        <p:sp>
          <p:nvSpPr>
            <p:cNvPr id="965" name="Google Shape;965;p64"/>
            <p:cNvSpPr/>
            <p:nvPr/>
          </p:nvSpPr>
          <p:spPr>
            <a:xfrm>
              <a:off x="449325" y="1873200"/>
              <a:ext cx="1093800" cy="17277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4"/>
            <p:cNvSpPr txBox="1"/>
            <p:nvPr/>
          </p:nvSpPr>
          <p:spPr>
            <a:xfrm>
              <a:off x="214563" y="4165650"/>
              <a:ext cx="1615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Workspace</a:t>
              </a:r>
              <a:endParaRPr sz="1800" i="1"/>
            </a:p>
          </p:txBody>
        </p:sp>
        <p:sp>
          <p:nvSpPr>
            <p:cNvPr id="967" name="Google Shape;967;p64"/>
            <p:cNvSpPr/>
            <p:nvPr/>
          </p:nvSpPr>
          <p:spPr>
            <a:xfrm>
              <a:off x="673550" y="2316650"/>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4"/>
            <p:cNvSpPr/>
            <p:nvPr/>
          </p:nvSpPr>
          <p:spPr>
            <a:xfrm>
              <a:off x="751755" y="2450696"/>
              <a:ext cx="540810" cy="572724"/>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4"/>
            <p:cNvSpPr/>
            <p:nvPr/>
          </p:nvSpPr>
          <p:spPr>
            <a:xfrm>
              <a:off x="864475" y="2621442"/>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64"/>
          <p:cNvGrpSpPr/>
          <p:nvPr/>
        </p:nvGrpSpPr>
        <p:grpSpPr>
          <a:xfrm>
            <a:off x="2195088" y="1728450"/>
            <a:ext cx="1735800" cy="3175275"/>
            <a:chOff x="2330750" y="1423650"/>
            <a:chExt cx="1735800" cy="3175275"/>
          </a:xfrm>
        </p:grpSpPr>
        <p:sp>
          <p:nvSpPr>
            <p:cNvPr id="971" name="Google Shape;971;p64"/>
            <p:cNvSpPr/>
            <p:nvPr/>
          </p:nvSpPr>
          <p:spPr>
            <a:xfrm>
              <a:off x="2330750" y="1423650"/>
              <a:ext cx="1735800" cy="2668200"/>
            </a:xfrm>
            <a:prstGeom prst="roundRect">
              <a:avLst>
                <a:gd name="adj" fmla="val 16667"/>
              </a:avLst>
            </a:prstGeom>
            <a:noFill/>
            <a:ln w="28575" cap="flat" cmpd="sng">
              <a:solidFill>
                <a:schemeClr val="dk2"/>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2" name="Google Shape;972;p64"/>
            <p:cNvGrpSpPr/>
            <p:nvPr/>
          </p:nvGrpSpPr>
          <p:grpSpPr>
            <a:xfrm>
              <a:off x="2374188" y="1843150"/>
              <a:ext cx="1615200" cy="2755775"/>
              <a:chOff x="2361663" y="1873200"/>
              <a:chExt cx="1615200" cy="2755775"/>
            </a:xfrm>
          </p:grpSpPr>
          <p:sp>
            <p:nvSpPr>
              <p:cNvPr id="973" name="Google Shape;973;p64"/>
              <p:cNvSpPr/>
              <p:nvPr/>
            </p:nvSpPr>
            <p:spPr>
              <a:xfrm>
                <a:off x="2622375" y="1873200"/>
                <a:ext cx="1093800" cy="17277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4"/>
              <p:cNvSpPr txBox="1"/>
              <p:nvPr/>
            </p:nvSpPr>
            <p:spPr>
              <a:xfrm>
                <a:off x="2361663" y="4167275"/>
                <a:ext cx="1615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Staging Area</a:t>
                </a:r>
                <a:endParaRPr sz="1800" i="1"/>
              </a:p>
            </p:txBody>
          </p:sp>
          <p:sp>
            <p:nvSpPr>
              <p:cNvPr id="975" name="Google Shape;975;p64"/>
              <p:cNvSpPr/>
              <p:nvPr/>
            </p:nvSpPr>
            <p:spPr>
              <a:xfrm>
                <a:off x="2846600" y="2316650"/>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4"/>
              <p:cNvSpPr/>
              <p:nvPr/>
            </p:nvSpPr>
            <p:spPr>
              <a:xfrm>
                <a:off x="2924805" y="2450696"/>
                <a:ext cx="540810" cy="572724"/>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4"/>
              <p:cNvSpPr/>
              <p:nvPr/>
            </p:nvSpPr>
            <p:spPr>
              <a:xfrm>
                <a:off x="3037525" y="2621442"/>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8" name="Google Shape;978;p64"/>
          <p:cNvGrpSpPr/>
          <p:nvPr/>
        </p:nvGrpSpPr>
        <p:grpSpPr>
          <a:xfrm>
            <a:off x="7010125" y="1489625"/>
            <a:ext cx="2071656" cy="3661250"/>
            <a:chOff x="7010125" y="1184825"/>
            <a:chExt cx="2071656" cy="3661250"/>
          </a:xfrm>
        </p:grpSpPr>
        <p:sp>
          <p:nvSpPr>
            <p:cNvPr id="979" name="Google Shape;979;p64"/>
            <p:cNvSpPr/>
            <p:nvPr/>
          </p:nvSpPr>
          <p:spPr>
            <a:xfrm>
              <a:off x="7010125" y="1184825"/>
              <a:ext cx="2071656" cy="2966652"/>
            </a:xfrm>
            <a:prstGeom prst="cloud">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0" name="Google Shape;980;p64"/>
            <p:cNvGrpSpPr/>
            <p:nvPr/>
          </p:nvGrpSpPr>
          <p:grpSpPr>
            <a:xfrm>
              <a:off x="7145800" y="1813100"/>
              <a:ext cx="1800300" cy="3032975"/>
              <a:chOff x="6747225" y="1813088"/>
              <a:chExt cx="1800300" cy="3032975"/>
            </a:xfrm>
          </p:grpSpPr>
          <p:sp>
            <p:nvSpPr>
              <p:cNvPr id="981" name="Google Shape;981;p64"/>
              <p:cNvSpPr/>
              <p:nvPr/>
            </p:nvSpPr>
            <p:spPr>
              <a:xfrm>
                <a:off x="7115700" y="1813088"/>
                <a:ext cx="1093800" cy="17277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4"/>
              <p:cNvSpPr txBox="1"/>
              <p:nvPr/>
            </p:nvSpPr>
            <p:spPr>
              <a:xfrm>
                <a:off x="6747225" y="4107163"/>
                <a:ext cx="1800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Remote Repo</a:t>
                </a:r>
                <a:endParaRPr sz="1800" i="1">
                  <a:solidFill>
                    <a:schemeClr val="dk1"/>
                  </a:solidFill>
                </a:endParaRPr>
              </a:p>
              <a:p>
                <a:pPr marL="0" lvl="0" indent="0" algn="ctr" rtl="0">
                  <a:spcBef>
                    <a:spcPts val="0"/>
                  </a:spcBef>
                  <a:spcAft>
                    <a:spcPts val="0"/>
                  </a:spcAft>
                  <a:buNone/>
                </a:pPr>
                <a:r>
                  <a:rPr lang="en-GB" sz="1800" i="1">
                    <a:solidFill>
                      <a:schemeClr val="dk1"/>
                    </a:solidFill>
                  </a:rPr>
                  <a:t>(e.g. in GitHub)</a:t>
                </a:r>
                <a:endParaRPr sz="1800" i="1">
                  <a:solidFill>
                    <a:schemeClr val="dk1"/>
                  </a:solidFill>
                </a:endParaRPr>
              </a:p>
            </p:txBody>
          </p:sp>
          <p:sp>
            <p:nvSpPr>
              <p:cNvPr id="983" name="Google Shape;983;p64"/>
              <p:cNvSpPr/>
              <p:nvPr/>
            </p:nvSpPr>
            <p:spPr>
              <a:xfrm>
                <a:off x="7339925" y="2256538"/>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4"/>
              <p:cNvSpPr/>
              <p:nvPr/>
            </p:nvSpPr>
            <p:spPr>
              <a:xfrm>
                <a:off x="7418130" y="2390584"/>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4"/>
              <p:cNvSpPr/>
              <p:nvPr/>
            </p:nvSpPr>
            <p:spPr>
              <a:xfrm>
                <a:off x="7530850" y="2561329"/>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86" name="Google Shape;986;p64"/>
          <p:cNvGrpSpPr/>
          <p:nvPr/>
        </p:nvGrpSpPr>
        <p:grpSpPr>
          <a:xfrm>
            <a:off x="4670450" y="1687575"/>
            <a:ext cx="1735800" cy="3175263"/>
            <a:chOff x="4567575" y="1423650"/>
            <a:chExt cx="1735800" cy="3175263"/>
          </a:xfrm>
        </p:grpSpPr>
        <p:grpSp>
          <p:nvGrpSpPr>
            <p:cNvPr id="987" name="Google Shape;987;p64"/>
            <p:cNvGrpSpPr/>
            <p:nvPr/>
          </p:nvGrpSpPr>
          <p:grpSpPr>
            <a:xfrm>
              <a:off x="4627863" y="1843138"/>
              <a:ext cx="1615200" cy="2755775"/>
              <a:chOff x="4608350" y="1873188"/>
              <a:chExt cx="1615200" cy="2755775"/>
            </a:xfrm>
          </p:grpSpPr>
          <p:sp>
            <p:nvSpPr>
              <p:cNvPr id="988" name="Google Shape;988;p64"/>
              <p:cNvSpPr/>
              <p:nvPr/>
            </p:nvSpPr>
            <p:spPr>
              <a:xfrm>
                <a:off x="4869038" y="1873188"/>
                <a:ext cx="1093800" cy="17277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4"/>
              <p:cNvSpPr txBox="1"/>
              <p:nvPr/>
            </p:nvSpPr>
            <p:spPr>
              <a:xfrm>
                <a:off x="4608350" y="4167263"/>
                <a:ext cx="1615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Local Repo</a:t>
                </a:r>
                <a:endParaRPr sz="1800" i="1"/>
              </a:p>
            </p:txBody>
          </p:sp>
          <p:sp>
            <p:nvSpPr>
              <p:cNvPr id="990" name="Google Shape;990;p64"/>
              <p:cNvSpPr/>
              <p:nvPr/>
            </p:nvSpPr>
            <p:spPr>
              <a:xfrm>
                <a:off x="5093263" y="2316638"/>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4"/>
              <p:cNvSpPr/>
              <p:nvPr/>
            </p:nvSpPr>
            <p:spPr>
              <a:xfrm>
                <a:off x="5171468" y="2450684"/>
                <a:ext cx="540810" cy="572724"/>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4"/>
              <p:cNvSpPr/>
              <p:nvPr/>
            </p:nvSpPr>
            <p:spPr>
              <a:xfrm>
                <a:off x="5284188" y="2621429"/>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3" name="Google Shape;993;p64"/>
            <p:cNvSpPr/>
            <p:nvPr/>
          </p:nvSpPr>
          <p:spPr>
            <a:xfrm>
              <a:off x="4567575" y="1423650"/>
              <a:ext cx="1735800" cy="2668200"/>
            </a:xfrm>
            <a:prstGeom prst="frame">
              <a:avLst>
                <a:gd name="adj1" fmla="val 3903"/>
              </a:avLst>
            </a:prstGeom>
            <a:solidFill>
              <a:srgbClr val="B45F0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64"/>
          <p:cNvSpPr/>
          <p:nvPr/>
        </p:nvSpPr>
        <p:spPr>
          <a:xfrm rot="-1144798">
            <a:off x="1217687" y="1484595"/>
            <a:ext cx="1154526" cy="347239"/>
          </a:xfrm>
          <a:prstGeom prst="curvedDownArrow">
            <a:avLst>
              <a:gd name="adj1" fmla="val 27891"/>
              <a:gd name="adj2" fmla="val 100992"/>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4"/>
          <p:cNvSpPr txBox="1"/>
          <p:nvPr/>
        </p:nvSpPr>
        <p:spPr>
          <a:xfrm>
            <a:off x="1072500" y="1017725"/>
            <a:ext cx="1122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add</a:t>
            </a:r>
            <a:endParaRPr sz="2200" b="1" u="sng"/>
          </a:p>
        </p:txBody>
      </p:sp>
      <p:sp>
        <p:nvSpPr>
          <p:cNvPr id="996" name="Google Shape;996;p64"/>
          <p:cNvSpPr/>
          <p:nvPr/>
        </p:nvSpPr>
        <p:spPr>
          <a:xfrm rot="-1144798">
            <a:off x="3657137" y="1484595"/>
            <a:ext cx="1154526" cy="347239"/>
          </a:xfrm>
          <a:prstGeom prst="curvedDownArrow">
            <a:avLst>
              <a:gd name="adj1" fmla="val 27891"/>
              <a:gd name="adj2" fmla="val 100992"/>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4"/>
          <p:cNvSpPr txBox="1"/>
          <p:nvPr/>
        </p:nvSpPr>
        <p:spPr>
          <a:xfrm>
            <a:off x="3003375" y="1017725"/>
            <a:ext cx="1204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commit</a:t>
            </a:r>
            <a:endParaRPr sz="2200" b="1" u="sng"/>
          </a:p>
        </p:txBody>
      </p:sp>
      <p:sp>
        <p:nvSpPr>
          <p:cNvPr id="998" name="Google Shape;998;p64"/>
          <p:cNvSpPr/>
          <p:nvPr/>
        </p:nvSpPr>
        <p:spPr>
          <a:xfrm rot="-1144798">
            <a:off x="6239337" y="1484595"/>
            <a:ext cx="1154526" cy="347239"/>
          </a:xfrm>
          <a:prstGeom prst="curvedDownArrow">
            <a:avLst>
              <a:gd name="adj1" fmla="val 27891"/>
              <a:gd name="adj2" fmla="val 100992"/>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4"/>
          <p:cNvSpPr txBox="1"/>
          <p:nvPr/>
        </p:nvSpPr>
        <p:spPr>
          <a:xfrm>
            <a:off x="5933825" y="1017725"/>
            <a:ext cx="1122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push</a:t>
            </a:r>
            <a:endParaRPr sz="2200" b="1" u="sng"/>
          </a:p>
        </p:txBody>
      </p:sp>
      <p:sp>
        <p:nvSpPr>
          <p:cNvPr id="1000" name="Google Shape;1000;p64"/>
          <p:cNvSpPr/>
          <p:nvPr/>
        </p:nvSpPr>
        <p:spPr>
          <a:xfrm>
            <a:off x="2108325" y="4275875"/>
            <a:ext cx="1907100" cy="7056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65"/>
          <p:cNvSpPr txBox="1">
            <a:spLocks noGrp="1"/>
          </p:cNvSpPr>
          <p:nvPr>
            <p:ph type="title"/>
          </p:nvPr>
        </p:nvSpPr>
        <p:spPr>
          <a:xfrm>
            <a:off x="311700" y="255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Files that are selected are ‘Staged’ to be Committed</a:t>
            </a:r>
            <a:endParaRPr/>
          </a:p>
        </p:txBody>
      </p:sp>
      <p:pic>
        <p:nvPicPr>
          <p:cNvPr id="3" name="Picture 2">
            <a:extLst>
              <a:ext uri="{FF2B5EF4-FFF2-40B4-BE49-F238E27FC236}">
                <a16:creationId xmlns:a16="http://schemas.microsoft.com/office/drawing/2014/main" id="{27937F1C-7498-4877-D8AE-B04393B258E4}"/>
              </a:ext>
            </a:extLst>
          </p:cNvPr>
          <p:cNvPicPr>
            <a:picLocks noChangeAspect="1"/>
          </p:cNvPicPr>
          <p:nvPr/>
        </p:nvPicPr>
        <p:blipFill>
          <a:blip r:embed="rId3"/>
          <a:stretch>
            <a:fillRect/>
          </a:stretch>
        </p:blipFill>
        <p:spPr>
          <a:xfrm>
            <a:off x="1751875" y="934607"/>
            <a:ext cx="5487125" cy="3904094"/>
          </a:xfrm>
          <a:prstGeom prst="rect">
            <a:avLst/>
          </a:prstGeom>
        </p:spPr>
      </p:pic>
      <p:sp>
        <p:nvSpPr>
          <p:cNvPr id="1007" name="Google Shape;1007;p65"/>
          <p:cNvSpPr/>
          <p:nvPr/>
        </p:nvSpPr>
        <p:spPr>
          <a:xfrm>
            <a:off x="1516050" y="1351930"/>
            <a:ext cx="6111900" cy="21912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Basic idea - staging and committing</a:t>
            </a:r>
            <a:endParaRPr/>
          </a:p>
        </p:txBody>
      </p:sp>
      <p:grpSp>
        <p:nvGrpSpPr>
          <p:cNvPr id="1013" name="Google Shape;1013;p66"/>
          <p:cNvGrpSpPr/>
          <p:nvPr/>
        </p:nvGrpSpPr>
        <p:grpSpPr>
          <a:xfrm>
            <a:off x="104338" y="2149575"/>
            <a:ext cx="1615200" cy="2754150"/>
            <a:chOff x="214563" y="1873200"/>
            <a:chExt cx="1615200" cy="2754150"/>
          </a:xfrm>
        </p:grpSpPr>
        <p:sp>
          <p:nvSpPr>
            <p:cNvPr id="1014" name="Google Shape;1014;p66"/>
            <p:cNvSpPr/>
            <p:nvPr/>
          </p:nvSpPr>
          <p:spPr>
            <a:xfrm>
              <a:off x="449325" y="1873200"/>
              <a:ext cx="1093800" cy="17277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6"/>
            <p:cNvSpPr txBox="1"/>
            <p:nvPr/>
          </p:nvSpPr>
          <p:spPr>
            <a:xfrm>
              <a:off x="214563" y="4165650"/>
              <a:ext cx="1615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Workspace</a:t>
              </a:r>
              <a:endParaRPr sz="1800" i="1"/>
            </a:p>
          </p:txBody>
        </p:sp>
        <p:sp>
          <p:nvSpPr>
            <p:cNvPr id="1016" name="Google Shape;1016;p66"/>
            <p:cNvSpPr/>
            <p:nvPr/>
          </p:nvSpPr>
          <p:spPr>
            <a:xfrm>
              <a:off x="673550" y="2316650"/>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6"/>
            <p:cNvSpPr/>
            <p:nvPr/>
          </p:nvSpPr>
          <p:spPr>
            <a:xfrm>
              <a:off x="751755" y="2450696"/>
              <a:ext cx="540810" cy="572724"/>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6"/>
            <p:cNvSpPr/>
            <p:nvPr/>
          </p:nvSpPr>
          <p:spPr>
            <a:xfrm>
              <a:off x="864475" y="2621442"/>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66"/>
          <p:cNvGrpSpPr/>
          <p:nvPr/>
        </p:nvGrpSpPr>
        <p:grpSpPr>
          <a:xfrm>
            <a:off x="2195088" y="1728450"/>
            <a:ext cx="1735800" cy="3175275"/>
            <a:chOff x="2330750" y="1423650"/>
            <a:chExt cx="1735800" cy="3175275"/>
          </a:xfrm>
        </p:grpSpPr>
        <p:sp>
          <p:nvSpPr>
            <p:cNvPr id="1020" name="Google Shape;1020;p66"/>
            <p:cNvSpPr/>
            <p:nvPr/>
          </p:nvSpPr>
          <p:spPr>
            <a:xfrm>
              <a:off x="2330750" y="1423650"/>
              <a:ext cx="1735800" cy="2668200"/>
            </a:xfrm>
            <a:prstGeom prst="roundRect">
              <a:avLst>
                <a:gd name="adj" fmla="val 16667"/>
              </a:avLst>
            </a:prstGeom>
            <a:noFill/>
            <a:ln w="28575" cap="flat" cmpd="sng">
              <a:solidFill>
                <a:schemeClr val="dk2"/>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66"/>
            <p:cNvGrpSpPr/>
            <p:nvPr/>
          </p:nvGrpSpPr>
          <p:grpSpPr>
            <a:xfrm>
              <a:off x="2374188" y="1843150"/>
              <a:ext cx="1615200" cy="2755775"/>
              <a:chOff x="2361663" y="1873200"/>
              <a:chExt cx="1615200" cy="2755775"/>
            </a:xfrm>
          </p:grpSpPr>
          <p:sp>
            <p:nvSpPr>
              <p:cNvPr id="1022" name="Google Shape;1022;p66"/>
              <p:cNvSpPr/>
              <p:nvPr/>
            </p:nvSpPr>
            <p:spPr>
              <a:xfrm>
                <a:off x="2622375" y="1873200"/>
                <a:ext cx="1093800" cy="17277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6"/>
              <p:cNvSpPr txBox="1"/>
              <p:nvPr/>
            </p:nvSpPr>
            <p:spPr>
              <a:xfrm>
                <a:off x="2361663" y="4167275"/>
                <a:ext cx="1615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Staging Area</a:t>
                </a:r>
                <a:endParaRPr sz="1800" i="1"/>
              </a:p>
            </p:txBody>
          </p:sp>
          <p:sp>
            <p:nvSpPr>
              <p:cNvPr id="1024" name="Google Shape;1024;p66"/>
              <p:cNvSpPr/>
              <p:nvPr/>
            </p:nvSpPr>
            <p:spPr>
              <a:xfrm>
                <a:off x="2846600" y="2316650"/>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6"/>
              <p:cNvSpPr/>
              <p:nvPr/>
            </p:nvSpPr>
            <p:spPr>
              <a:xfrm>
                <a:off x="2924805" y="2450696"/>
                <a:ext cx="540810" cy="572724"/>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6"/>
              <p:cNvSpPr/>
              <p:nvPr/>
            </p:nvSpPr>
            <p:spPr>
              <a:xfrm>
                <a:off x="3037525" y="2621442"/>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7" name="Google Shape;1027;p66"/>
          <p:cNvGrpSpPr/>
          <p:nvPr/>
        </p:nvGrpSpPr>
        <p:grpSpPr>
          <a:xfrm>
            <a:off x="7010125" y="1489625"/>
            <a:ext cx="2071656" cy="3661250"/>
            <a:chOff x="7010125" y="1184825"/>
            <a:chExt cx="2071656" cy="3661250"/>
          </a:xfrm>
        </p:grpSpPr>
        <p:sp>
          <p:nvSpPr>
            <p:cNvPr id="1028" name="Google Shape;1028;p66"/>
            <p:cNvSpPr/>
            <p:nvPr/>
          </p:nvSpPr>
          <p:spPr>
            <a:xfrm>
              <a:off x="7010125" y="1184825"/>
              <a:ext cx="2071656" cy="2966652"/>
            </a:xfrm>
            <a:prstGeom prst="cloud">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9" name="Google Shape;1029;p66"/>
            <p:cNvGrpSpPr/>
            <p:nvPr/>
          </p:nvGrpSpPr>
          <p:grpSpPr>
            <a:xfrm>
              <a:off x="7145800" y="1813100"/>
              <a:ext cx="1800300" cy="3032975"/>
              <a:chOff x="6747225" y="1813088"/>
              <a:chExt cx="1800300" cy="3032975"/>
            </a:xfrm>
          </p:grpSpPr>
          <p:sp>
            <p:nvSpPr>
              <p:cNvPr id="1030" name="Google Shape;1030;p66"/>
              <p:cNvSpPr/>
              <p:nvPr/>
            </p:nvSpPr>
            <p:spPr>
              <a:xfrm>
                <a:off x="7115700" y="1813088"/>
                <a:ext cx="1093800" cy="17277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6"/>
              <p:cNvSpPr txBox="1"/>
              <p:nvPr/>
            </p:nvSpPr>
            <p:spPr>
              <a:xfrm>
                <a:off x="6747225" y="4107163"/>
                <a:ext cx="1800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Remote Repo</a:t>
                </a:r>
                <a:endParaRPr sz="1800" i="1">
                  <a:solidFill>
                    <a:schemeClr val="dk1"/>
                  </a:solidFill>
                </a:endParaRPr>
              </a:p>
              <a:p>
                <a:pPr marL="0" lvl="0" indent="0" algn="ctr" rtl="0">
                  <a:spcBef>
                    <a:spcPts val="0"/>
                  </a:spcBef>
                  <a:spcAft>
                    <a:spcPts val="0"/>
                  </a:spcAft>
                  <a:buNone/>
                </a:pPr>
                <a:r>
                  <a:rPr lang="en-GB" sz="1800" i="1">
                    <a:solidFill>
                      <a:schemeClr val="dk1"/>
                    </a:solidFill>
                  </a:rPr>
                  <a:t>(e.g. in GitHub)</a:t>
                </a:r>
                <a:endParaRPr sz="1800" i="1">
                  <a:solidFill>
                    <a:schemeClr val="dk1"/>
                  </a:solidFill>
                </a:endParaRPr>
              </a:p>
            </p:txBody>
          </p:sp>
          <p:sp>
            <p:nvSpPr>
              <p:cNvPr id="1032" name="Google Shape;1032;p66"/>
              <p:cNvSpPr/>
              <p:nvPr/>
            </p:nvSpPr>
            <p:spPr>
              <a:xfrm>
                <a:off x="7339925" y="2256538"/>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6"/>
              <p:cNvSpPr/>
              <p:nvPr/>
            </p:nvSpPr>
            <p:spPr>
              <a:xfrm>
                <a:off x="7418130" y="2390584"/>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6"/>
              <p:cNvSpPr/>
              <p:nvPr/>
            </p:nvSpPr>
            <p:spPr>
              <a:xfrm>
                <a:off x="7530850" y="2561329"/>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35" name="Google Shape;1035;p66"/>
          <p:cNvGrpSpPr/>
          <p:nvPr/>
        </p:nvGrpSpPr>
        <p:grpSpPr>
          <a:xfrm>
            <a:off x="4670450" y="1687575"/>
            <a:ext cx="1735800" cy="3175263"/>
            <a:chOff x="4567575" y="1423650"/>
            <a:chExt cx="1735800" cy="3175263"/>
          </a:xfrm>
        </p:grpSpPr>
        <p:grpSp>
          <p:nvGrpSpPr>
            <p:cNvPr id="1036" name="Google Shape;1036;p66"/>
            <p:cNvGrpSpPr/>
            <p:nvPr/>
          </p:nvGrpSpPr>
          <p:grpSpPr>
            <a:xfrm>
              <a:off x="4627863" y="1843138"/>
              <a:ext cx="1615200" cy="2755775"/>
              <a:chOff x="4608350" y="1873188"/>
              <a:chExt cx="1615200" cy="2755775"/>
            </a:xfrm>
          </p:grpSpPr>
          <p:sp>
            <p:nvSpPr>
              <p:cNvPr id="1037" name="Google Shape;1037;p66"/>
              <p:cNvSpPr/>
              <p:nvPr/>
            </p:nvSpPr>
            <p:spPr>
              <a:xfrm>
                <a:off x="4869038" y="1873188"/>
                <a:ext cx="1093800" cy="17277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66"/>
              <p:cNvSpPr txBox="1"/>
              <p:nvPr/>
            </p:nvSpPr>
            <p:spPr>
              <a:xfrm>
                <a:off x="4608350" y="4167263"/>
                <a:ext cx="1615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Local Repo</a:t>
                </a:r>
                <a:endParaRPr sz="1800" i="1"/>
              </a:p>
            </p:txBody>
          </p:sp>
          <p:sp>
            <p:nvSpPr>
              <p:cNvPr id="1039" name="Google Shape;1039;p66"/>
              <p:cNvSpPr/>
              <p:nvPr/>
            </p:nvSpPr>
            <p:spPr>
              <a:xfrm>
                <a:off x="5093263" y="2316638"/>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66"/>
              <p:cNvSpPr/>
              <p:nvPr/>
            </p:nvSpPr>
            <p:spPr>
              <a:xfrm>
                <a:off x="5171468" y="2450684"/>
                <a:ext cx="540810" cy="572724"/>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66"/>
              <p:cNvSpPr/>
              <p:nvPr/>
            </p:nvSpPr>
            <p:spPr>
              <a:xfrm>
                <a:off x="5284188" y="2621429"/>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2" name="Google Shape;1042;p66"/>
            <p:cNvSpPr/>
            <p:nvPr/>
          </p:nvSpPr>
          <p:spPr>
            <a:xfrm>
              <a:off x="4567575" y="1423650"/>
              <a:ext cx="1735800" cy="2668200"/>
            </a:xfrm>
            <a:prstGeom prst="frame">
              <a:avLst>
                <a:gd name="adj1" fmla="val 3903"/>
              </a:avLst>
            </a:prstGeom>
            <a:solidFill>
              <a:srgbClr val="B45F0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3" name="Google Shape;1043;p66"/>
          <p:cNvSpPr/>
          <p:nvPr/>
        </p:nvSpPr>
        <p:spPr>
          <a:xfrm rot="-1144798">
            <a:off x="1217687" y="1484595"/>
            <a:ext cx="1154526" cy="347239"/>
          </a:xfrm>
          <a:prstGeom prst="curvedDownArrow">
            <a:avLst>
              <a:gd name="adj1" fmla="val 27891"/>
              <a:gd name="adj2" fmla="val 100992"/>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6"/>
          <p:cNvSpPr txBox="1"/>
          <p:nvPr/>
        </p:nvSpPr>
        <p:spPr>
          <a:xfrm>
            <a:off x="1072500" y="1017725"/>
            <a:ext cx="1122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add</a:t>
            </a:r>
            <a:endParaRPr sz="2200" b="1" u="sng"/>
          </a:p>
        </p:txBody>
      </p:sp>
      <p:sp>
        <p:nvSpPr>
          <p:cNvPr id="1045" name="Google Shape;1045;p66"/>
          <p:cNvSpPr/>
          <p:nvPr/>
        </p:nvSpPr>
        <p:spPr>
          <a:xfrm rot="-1144798">
            <a:off x="3657137" y="1484595"/>
            <a:ext cx="1154526" cy="347239"/>
          </a:xfrm>
          <a:prstGeom prst="curvedDownArrow">
            <a:avLst>
              <a:gd name="adj1" fmla="val 27891"/>
              <a:gd name="adj2" fmla="val 100992"/>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6"/>
          <p:cNvSpPr txBox="1"/>
          <p:nvPr/>
        </p:nvSpPr>
        <p:spPr>
          <a:xfrm>
            <a:off x="3003375" y="1017725"/>
            <a:ext cx="1204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commit</a:t>
            </a:r>
            <a:endParaRPr sz="2200" b="1" u="sng"/>
          </a:p>
        </p:txBody>
      </p:sp>
      <p:sp>
        <p:nvSpPr>
          <p:cNvPr id="1047" name="Google Shape;1047;p66"/>
          <p:cNvSpPr/>
          <p:nvPr/>
        </p:nvSpPr>
        <p:spPr>
          <a:xfrm rot="-1144798">
            <a:off x="6239337" y="1484595"/>
            <a:ext cx="1154526" cy="347239"/>
          </a:xfrm>
          <a:prstGeom prst="curvedDownArrow">
            <a:avLst>
              <a:gd name="adj1" fmla="val 27891"/>
              <a:gd name="adj2" fmla="val 100992"/>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6"/>
          <p:cNvSpPr txBox="1"/>
          <p:nvPr/>
        </p:nvSpPr>
        <p:spPr>
          <a:xfrm>
            <a:off x="5933825" y="1017725"/>
            <a:ext cx="1122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push</a:t>
            </a:r>
            <a:endParaRPr sz="2200" b="1" u="sng"/>
          </a:p>
        </p:txBody>
      </p:sp>
      <p:sp>
        <p:nvSpPr>
          <p:cNvPr id="1049" name="Google Shape;1049;p66"/>
          <p:cNvSpPr/>
          <p:nvPr/>
        </p:nvSpPr>
        <p:spPr>
          <a:xfrm>
            <a:off x="2108325" y="4275875"/>
            <a:ext cx="1907100" cy="7056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Basic idea - staging and committing</a:t>
            </a:r>
            <a:endParaRPr/>
          </a:p>
        </p:txBody>
      </p:sp>
      <p:grpSp>
        <p:nvGrpSpPr>
          <p:cNvPr id="1055" name="Google Shape;1055;p67"/>
          <p:cNvGrpSpPr/>
          <p:nvPr/>
        </p:nvGrpSpPr>
        <p:grpSpPr>
          <a:xfrm>
            <a:off x="104338" y="2149575"/>
            <a:ext cx="1615200" cy="2754150"/>
            <a:chOff x="214563" y="1873200"/>
            <a:chExt cx="1615200" cy="2754150"/>
          </a:xfrm>
        </p:grpSpPr>
        <p:sp>
          <p:nvSpPr>
            <p:cNvPr id="1056" name="Google Shape;1056;p67"/>
            <p:cNvSpPr/>
            <p:nvPr/>
          </p:nvSpPr>
          <p:spPr>
            <a:xfrm>
              <a:off x="449325" y="1873200"/>
              <a:ext cx="1093800" cy="17277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7"/>
            <p:cNvSpPr txBox="1"/>
            <p:nvPr/>
          </p:nvSpPr>
          <p:spPr>
            <a:xfrm>
              <a:off x="214563" y="4165650"/>
              <a:ext cx="1615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Workspace</a:t>
              </a:r>
              <a:endParaRPr sz="1800" i="1"/>
            </a:p>
          </p:txBody>
        </p:sp>
        <p:sp>
          <p:nvSpPr>
            <p:cNvPr id="1058" name="Google Shape;1058;p67"/>
            <p:cNvSpPr/>
            <p:nvPr/>
          </p:nvSpPr>
          <p:spPr>
            <a:xfrm>
              <a:off x="673550" y="2316650"/>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7"/>
            <p:cNvSpPr/>
            <p:nvPr/>
          </p:nvSpPr>
          <p:spPr>
            <a:xfrm>
              <a:off x="751755" y="2450696"/>
              <a:ext cx="540810" cy="572724"/>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7"/>
            <p:cNvSpPr/>
            <p:nvPr/>
          </p:nvSpPr>
          <p:spPr>
            <a:xfrm>
              <a:off x="864475" y="2621442"/>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 name="Google Shape;1061;p67"/>
          <p:cNvGrpSpPr/>
          <p:nvPr/>
        </p:nvGrpSpPr>
        <p:grpSpPr>
          <a:xfrm>
            <a:off x="2195088" y="1728450"/>
            <a:ext cx="1735800" cy="3175275"/>
            <a:chOff x="2330750" y="1423650"/>
            <a:chExt cx="1735800" cy="3175275"/>
          </a:xfrm>
        </p:grpSpPr>
        <p:sp>
          <p:nvSpPr>
            <p:cNvPr id="1062" name="Google Shape;1062;p67"/>
            <p:cNvSpPr/>
            <p:nvPr/>
          </p:nvSpPr>
          <p:spPr>
            <a:xfrm>
              <a:off x="2330750" y="1423650"/>
              <a:ext cx="1735800" cy="2668200"/>
            </a:xfrm>
            <a:prstGeom prst="roundRect">
              <a:avLst>
                <a:gd name="adj" fmla="val 16667"/>
              </a:avLst>
            </a:prstGeom>
            <a:noFill/>
            <a:ln w="28575" cap="flat" cmpd="sng">
              <a:solidFill>
                <a:schemeClr val="dk2"/>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3" name="Google Shape;1063;p67"/>
            <p:cNvGrpSpPr/>
            <p:nvPr/>
          </p:nvGrpSpPr>
          <p:grpSpPr>
            <a:xfrm>
              <a:off x="2374188" y="1843150"/>
              <a:ext cx="1615200" cy="2755775"/>
              <a:chOff x="2361663" y="1873200"/>
              <a:chExt cx="1615200" cy="2755775"/>
            </a:xfrm>
          </p:grpSpPr>
          <p:sp>
            <p:nvSpPr>
              <p:cNvPr id="1064" name="Google Shape;1064;p67"/>
              <p:cNvSpPr/>
              <p:nvPr/>
            </p:nvSpPr>
            <p:spPr>
              <a:xfrm>
                <a:off x="2622375" y="1873200"/>
                <a:ext cx="1093800" cy="17277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67"/>
              <p:cNvSpPr txBox="1"/>
              <p:nvPr/>
            </p:nvSpPr>
            <p:spPr>
              <a:xfrm>
                <a:off x="2361663" y="4167275"/>
                <a:ext cx="1615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Staging Area</a:t>
                </a:r>
                <a:endParaRPr sz="1800" i="1"/>
              </a:p>
            </p:txBody>
          </p:sp>
          <p:sp>
            <p:nvSpPr>
              <p:cNvPr id="1066" name="Google Shape;1066;p67"/>
              <p:cNvSpPr/>
              <p:nvPr/>
            </p:nvSpPr>
            <p:spPr>
              <a:xfrm>
                <a:off x="2846600" y="2316650"/>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7"/>
              <p:cNvSpPr/>
              <p:nvPr/>
            </p:nvSpPr>
            <p:spPr>
              <a:xfrm>
                <a:off x="2924805" y="2450696"/>
                <a:ext cx="540810" cy="572724"/>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7"/>
              <p:cNvSpPr/>
              <p:nvPr/>
            </p:nvSpPr>
            <p:spPr>
              <a:xfrm>
                <a:off x="3037525" y="2621442"/>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69" name="Google Shape;1069;p67"/>
          <p:cNvGrpSpPr/>
          <p:nvPr/>
        </p:nvGrpSpPr>
        <p:grpSpPr>
          <a:xfrm>
            <a:off x="7010125" y="1489625"/>
            <a:ext cx="2071656" cy="3661250"/>
            <a:chOff x="7010125" y="1184825"/>
            <a:chExt cx="2071656" cy="3661250"/>
          </a:xfrm>
        </p:grpSpPr>
        <p:sp>
          <p:nvSpPr>
            <p:cNvPr id="1070" name="Google Shape;1070;p67"/>
            <p:cNvSpPr/>
            <p:nvPr/>
          </p:nvSpPr>
          <p:spPr>
            <a:xfrm>
              <a:off x="7010125" y="1184825"/>
              <a:ext cx="2071656" cy="2966652"/>
            </a:xfrm>
            <a:prstGeom prst="cloud">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67"/>
            <p:cNvGrpSpPr/>
            <p:nvPr/>
          </p:nvGrpSpPr>
          <p:grpSpPr>
            <a:xfrm>
              <a:off x="7145800" y="1813100"/>
              <a:ext cx="1800300" cy="3032975"/>
              <a:chOff x="6747225" y="1813088"/>
              <a:chExt cx="1800300" cy="3032975"/>
            </a:xfrm>
          </p:grpSpPr>
          <p:sp>
            <p:nvSpPr>
              <p:cNvPr id="1072" name="Google Shape;1072;p67"/>
              <p:cNvSpPr/>
              <p:nvPr/>
            </p:nvSpPr>
            <p:spPr>
              <a:xfrm>
                <a:off x="7115700" y="1813088"/>
                <a:ext cx="1093800" cy="17277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67"/>
              <p:cNvSpPr txBox="1"/>
              <p:nvPr/>
            </p:nvSpPr>
            <p:spPr>
              <a:xfrm>
                <a:off x="6747225" y="4107163"/>
                <a:ext cx="1800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Remote Repo</a:t>
                </a:r>
                <a:endParaRPr sz="1800" i="1">
                  <a:solidFill>
                    <a:schemeClr val="dk1"/>
                  </a:solidFill>
                </a:endParaRPr>
              </a:p>
              <a:p>
                <a:pPr marL="0" lvl="0" indent="0" algn="ctr" rtl="0">
                  <a:spcBef>
                    <a:spcPts val="0"/>
                  </a:spcBef>
                  <a:spcAft>
                    <a:spcPts val="0"/>
                  </a:spcAft>
                  <a:buNone/>
                </a:pPr>
                <a:r>
                  <a:rPr lang="en-GB" sz="1800" i="1">
                    <a:solidFill>
                      <a:schemeClr val="dk1"/>
                    </a:solidFill>
                  </a:rPr>
                  <a:t>(e.g. in GitHub)</a:t>
                </a:r>
                <a:endParaRPr sz="1800" i="1">
                  <a:solidFill>
                    <a:schemeClr val="dk1"/>
                  </a:solidFill>
                </a:endParaRPr>
              </a:p>
            </p:txBody>
          </p:sp>
          <p:sp>
            <p:nvSpPr>
              <p:cNvPr id="1074" name="Google Shape;1074;p67"/>
              <p:cNvSpPr/>
              <p:nvPr/>
            </p:nvSpPr>
            <p:spPr>
              <a:xfrm>
                <a:off x="7339925" y="2256538"/>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67"/>
              <p:cNvSpPr/>
              <p:nvPr/>
            </p:nvSpPr>
            <p:spPr>
              <a:xfrm>
                <a:off x="7418130" y="2390584"/>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67"/>
              <p:cNvSpPr/>
              <p:nvPr/>
            </p:nvSpPr>
            <p:spPr>
              <a:xfrm>
                <a:off x="7530850" y="2561329"/>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7" name="Google Shape;1077;p67"/>
          <p:cNvGrpSpPr/>
          <p:nvPr/>
        </p:nvGrpSpPr>
        <p:grpSpPr>
          <a:xfrm>
            <a:off x="4670450" y="1687575"/>
            <a:ext cx="1735800" cy="3175263"/>
            <a:chOff x="4567575" y="1423650"/>
            <a:chExt cx="1735800" cy="3175263"/>
          </a:xfrm>
        </p:grpSpPr>
        <p:grpSp>
          <p:nvGrpSpPr>
            <p:cNvPr id="1078" name="Google Shape;1078;p67"/>
            <p:cNvGrpSpPr/>
            <p:nvPr/>
          </p:nvGrpSpPr>
          <p:grpSpPr>
            <a:xfrm>
              <a:off x="4627863" y="1843138"/>
              <a:ext cx="1615200" cy="2755775"/>
              <a:chOff x="4608350" y="1873188"/>
              <a:chExt cx="1615200" cy="2755775"/>
            </a:xfrm>
          </p:grpSpPr>
          <p:sp>
            <p:nvSpPr>
              <p:cNvPr id="1079" name="Google Shape;1079;p67"/>
              <p:cNvSpPr/>
              <p:nvPr/>
            </p:nvSpPr>
            <p:spPr>
              <a:xfrm>
                <a:off x="4869038" y="1873188"/>
                <a:ext cx="1093800" cy="17277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67"/>
              <p:cNvSpPr txBox="1"/>
              <p:nvPr/>
            </p:nvSpPr>
            <p:spPr>
              <a:xfrm>
                <a:off x="4608350" y="4167263"/>
                <a:ext cx="1615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Local Repo</a:t>
                </a:r>
                <a:endParaRPr sz="1800" i="1"/>
              </a:p>
            </p:txBody>
          </p:sp>
          <p:sp>
            <p:nvSpPr>
              <p:cNvPr id="1081" name="Google Shape;1081;p67"/>
              <p:cNvSpPr/>
              <p:nvPr/>
            </p:nvSpPr>
            <p:spPr>
              <a:xfrm>
                <a:off x="5093263" y="2316638"/>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7"/>
              <p:cNvSpPr/>
              <p:nvPr/>
            </p:nvSpPr>
            <p:spPr>
              <a:xfrm>
                <a:off x="5171468" y="2450684"/>
                <a:ext cx="540810" cy="572724"/>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67"/>
              <p:cNvSpPr/>
              <p:nvPr/>
            </p:nvSpPr>
            <p:spPr>
              <a:xfrm>
                <a:off x="5284188" y="2621429"/>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4" name="Google Shape;1084;p67"/>
            <p:cNvSpPr/>
            <p:nvPr/>
          </p:nvSpPr>
          <p:spPr>
            <a:xfrm>
              <a:off x="4567575" y="1423650"/>
              <a:ext cx="1735800" cy="2668200"/>
            </a:xfrm>
            <a:prstGeom prst="frame">
              <a:avLst>
                <a:gd name="adj1" fmla="val 3903"/>
              </a:avLst>
            </a:prstGeom>
            <a:solidFill>
              <a:srgbClr val="B45F0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5" name="Google Shape;1085;p67"/>
          <p:cNvSpPr/>
          <p:nvPr/>
        </p:nvSpPr>
        <p:spPr>
          <a:xfrm rot="-1144798">
            <a:off x="1217687" y="1484595"/>
            <a:ext cx="1154526" cy="347239"/>
          </a:xfrm>
          <a:prstGeom prst="curvedDownArrow">
            <a:avLst>
              <a:gd name="adj1" fmla="val 27891"/>
              <a:gd name="adj2" fmla="val 100992"/>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67"/>
          <p:cNvSpPr txBox="1"/>
          <p:nvPr/>
        </p:nvSpPr>
        <p:spPr>
          <a:xfrm>
            <a:off x="1072500" y="1017725"/>
            <a:ext cx="1122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add</a:t>
            </a:r>
            <a:endParaRPr sz="2200" b="1" u="sng"/>
          </a:p>
        </p:txBody>
      </p:sp>
      <p:sp>
        <p:nvSpPr>
          <p:cNvPr id="1087" name="Google Shape;1087;p67"/>
          <p:cNvSpPr/>
          <p:nvPr/>
        </p:nvSpPr>
        <p:spPr>
          <a:xfrm rot="-1144798">
            <a:off x="3657137" y="1484595"/>
            <a:ext cx="1154526" cy="347239"/>
          </a:xfrm>
          <a:prstGeom prst="curvedDownArrow">
            <a:avLst>
              <a:gd name="adj1" fmla="val 27891"/>
              <a:gd name="adj2" fmla="val 100992"/>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67"/>
          <p:cNvSpPr txBox="1"/>
          <p:nvPr/>
        </p:nvSpPr>
        <p:spPr>
          <a:xfrm>
            <a:off x="3003375" y="1017725"/>
            <a:ext cx="1204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commit</a:t>
            </a:r>
            <a:endParaRPr sz="2200" b="1" u="sng"/>
          </a:p>
        </p:txBody>
      </p:sp>
      <p:sp>
        <p:nvSpPr>
          <p:cNvPr id="1089" name="Google Shape;1089;p67"/>
          <p:cNvSpPr/>
          <p:nvPr/>
        </p:nvSpPr>
        <p:spPr>
          <a:xfrm rot="-1144798">
            <a:off x="6239337" y="1484595"/>
            <a:ext cx="1154526" cy="347239"/>
          </a:xfrm>
          <a:prstGeom prst="curvedDownArrow">
            <a:avLst>
              <a:gd name="adj1" fmla="val 27891"/>
              <a:gd name="adj2" fmla="val 100992"/>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67"/>
          <p:cNvSpPr txBox="1"/>
          <p:nvPr/>
        </p:nvSpPr>
        <p:spPr>
          <a:xfrm>
            <a:off x="5933825" y="1017725"/>
            <a:ext cx="1122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push</a:t>
            </a:r>
            <a:endParaRPr sz="2200" b="1" u="sng"/>
          </a:p>
        </p:txBody>
      </p:sp>
      <p:sp>
        <p:nvSpPr>
          <p:cNvPr id="1091" name="Google Shape;1091;p67"/>
          <p:cNvSpPr/>
          <p:nvPr/>
        </p:nvSpPr>
        <p:spPr>
          <a:xfrm>
            <a:off x="2929550" y="1017725"/>
            <a:ext cx="1907100" cy="7056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pic>
        <p:nvPicPr>
          <p:cNvPr id="2" name="Picture 1">
            <a:extLst>
              <a:ext uri="{FF2B5EF4-FFF2-40B4-BE49-F238E27FC236}">
                <a16:creationId xmlns:a16="http://schemas.microsoft.com/office/drawing/2014/main" id="{3207108B-5489-E9B9-A27C-109045C1CDA8}"/>
              </a:ext>
            </a:extLst>
          </p:cNvPr>
          <p:cNvPicPr>
            <a:picLocks noChangeAspect="1"/>
          </p:cNvPicPr>
          <p:nvPr/>
        </p:nvPicPr>
        <p:blipFill>
          <a:blip r:embed="rId3"/>
          <a:stretch>
            <a:fillRect/>
          </a:stretch>
        </p:blipFill>
        <p:spPr>
          <a:xfrm>
            <a:off x="1828437" y="934607"/>
            <a:ext cx="5487125" cy="3904094"/>
          </a:xfrm>
          <a:prstGeom prst="rect">
            <a:avLst/>
          </a:prstGeom>
        </p:spPr>
      </p:pic>
      <p:sp>
        <p:nvSpPr>
          <p:cNvPr id="1096" name="Google Shape;1096;p68"/>
          <p:cNvSpPr txBox="1">
            <a:spLocks noGrp="1"/>
          </p:cNvSpPr>
          <p:nvPr>
            <p:ph type="title"/>
          </p:nvPr>
        </p:nvSpPr>
        <p:spPr>
          <a:xfrm>
            <a:off x="311700" y="255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After Staging (selecting) changes, Commit changes to .git</a:t>
            </a:r>
            <a:endParaRPr/>
          </a:p>
        </p:txBody>
      </p:sp>
      <p:sp>
        <p:nvSpPr>
          <p:cNvPr id="1098" name="Google Shape;1098;p68"/>
          <p:cNvSpPr/>
          <p:nvPr/>
        </p:nvSpPr>
        <p:spPr>
          <a:xfrm>
            <a:off x="1691639" y="3604260"/>
            <a:ext cx="1691641" cy="139409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p:nvPr/>
        </p:nvSpPr>
        <p:spPr>
          <a:xfrm>
            <a:off x="3264350" y="268325"/>
            <a:ext cx="207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GitHub</a:t>
            </a:r>
            <a:endParaRPr b="1"/>
          </a:p>
        </p:txBody>
      </p:sp>
      <p:sp>
        <p:nvSpPr>
          <p:cNvPr id="78" name="Google Shape;78;p17"/>
          <p:cNvSpPr txBox="1"/>
          <p:nvPr/>
        </p:nvSpPr>
        <p:spPr>
          <a:xfrm>
            <a:off x="349025" y="268325"/>
            <a:ext cx="207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Git</a:t>
            </a:r>
            <a:endParaRPr b="1"/>
          </a:p>
        </p:txBody>
      </p:sp>
      <p:sp>
        <p:nvSpPr>
          <p:cNvPr id="79" name="Google Shape;79;p17"/>
          <p:cNvSpPr/>
          <p:nvPr/>
        </p:nvSpPr>
        <p:spPr>
          <a:xfrm>
            <a:off x="2145888" y="966375"/>
            <a:ext cx="855600" cy="266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txBox="1"/>
          <p:nvPr/>
        </p:nvSpPr>
        <p:spPr>
          <a:xfrm>
            <a:off x="3264350" y="4496825"/>
            <a:ext cx="58011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a:t>An online (cloud) host to backup and share git repositories (repos)</a:t>
            </a:r>
            <a:endParaRPr/>
          </a:p>
        </p:txBody>
      </p:sp>
      <p:pic>
        <p:nvPicPr>
          <p:cNvPr id="81" name="Google Shape;81;p17"/>
          <p:cNvPicPr preferRelativeResize="0"/>
          <p:nvPr/>
        </p:nvPicPr>
        <p:blipFill rotWithShape="1">
          <a:blip r:embed="rId3">
            <a:alphaModFix/>
          </a:blip>
          <a:srcRect b="18400"/>
          <a:stretch/>
        </p:blipFill>
        <p:spPr>
          <a:xfrm>
            <a:off x="229650" y="1530625"/>
            <a:ext cx="1863150" cy="1544351"/>
          </a:xfrm>
          <a:prstGeom prst="rect">
            <a:avLst/>
          </a:prstGeom>
          <a:noFill/>
          <a:ln>
            <a:noFill/>
          </a:ln>
        </p:spPr>
      </p:pic>
      <p:sp>
        <p:nvSpPr>
          <p:cNvPr id="82" name="Google Shape;82;p17"/>
          <p:cNvSpPr txBox="1"/>
          <p:nvPr/>
        </p:nvSpPr>
        <p:spPr>
          <a:xfrm>
            <a:off x="164750" y="3791575"/>
            <a:ext cx="30813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A version control software… controlled by command-line and some Graphical User Interfaces (GUIs) … e.g. ‘GitHub Desktop’</a:t>
            </a:r>
            <a:endParaRPr/>
          </a:p>
        </p:txBody>
      </p:sp>
      <p:pic>
        <p:nvPicPr>
          <p:cNvPr id="83" name="Google Shape;83;p17"/>
          <p:cNvPicPr preferRelativeResize="0"/>
          <p:nvPr/>
        </p:nvPicPr>
        <p:blipFill>
          <a:blip r:embed="rId4">
            <a:alphaModFix/>
          </a:blip>
          <a:stretch>
            <a:fillRect/>
          </a:stretch>
        </p:blipFill>
        <p:spPr>
          <a:xfrm>
            <a:off x="349025" y="726649"/>
            <a:ext cx="1478300" cy="617300"/>
          </a:xfrm>
          <a:prstGeom prst="rect">
            <a:avLst/>
          </a:prstGeom>
          <a:noFill/>
          <a:ln>
            <a:noFill/>
          </a:ln>
        </p:spPr>
      </p:pic>
      <p:pic>
        <p:nvPicPr>
          <p:cNvPr id="84" name="Google Shape;84;p17"/>
          <p:cNvPicPr preferRelativeResize="0"/>
          <p:nvPr/>
        </p:nvPicPr>
        <p:blipFill>
          <a:blip r:embed="rId5">
            <a:alphaModFix/>
          </a:blip>
          <a:stretch>
            <a:fillRect/>
          </a:stretch>
        </p:blipFill>
        <p:spPr>
          <a:xfrm>
            <a:off x="3246038" y="881588"/>
            <a:ext cx="5837712" cy="3402173"/>
          </a:xfrm>
          <a:prstGeom prst="rect">
            <a:avLst/>
          </a:prstGeom>
          <a:noFill/>
          <a:ln>
            <a:noFill/>
          </a:ln>
        </p:spPr>
      </p:pic>
      <p:pic>
        <p:nvPicPr>
          <p:cNvPr id="85" name="Google Shape;85;p17"/>
          <p:cNvPicPr preferRelativeResize="0"/>
          <p:nvPr/>
        </p:nvPicPr>
        <p:blipFill>
          <a:blip r:embed="rId6">
            <a:alphaModFix/>
          </a:blip>
          <a:stretch>
            <a:fillRect/>
          </a:stretch>
        </p:blipFill>
        <p:spPr>
          <a:xfrm>
            <a:off x="1046550" y="3180850"/>
            <a:ext cx="2066925" cy="5048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Write an informative ‘Commit Message’ and then commit</a:t>
            </a:r>
            <a:endParaRPr/>
          </a:p>
        </p:txBody>
      </p:sp>
      <p:pic>
        <p:nvPicPr>
          <p:cNvPr id="1104" name="Google Shape;1104;p69"/>
          <p:cNvPicPr preferRelativeResize="0"/>
          <p:nvPr/>
        </p:nvPicPr>
        <p:blipFill>
          <a:blip r:embed="rId3">
            <a:alphaModFix/>
          </a:blip>
          <a:stretch>
            <a:fillRect/>
          </a:stretch>
        </p:blipFill>
        <p:spPr>
          <a:xfrm>
            <a:off x="709125" y="1561000"/>
            <a:ext cx="7148025" cy="30939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Google Shape;1109;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Basic idea - staging and committing</a:t>
            </a:r>
            <a:endParaRPr/>
          </a:p>
        </p:txBody>
      </p:sp>
      <p:grpSp>
        <p:nvGrpSpPr>
          <p:cNvPr id="1110" name="Google Shape;1110;p70"/>
          <p:cNvGrpSpPr/>
          <p:nvPr/>
        </p:nvGrpSpPr>
        <p:grpSpPr>
          <a:xfrm>
            <a:off x="104338" y="2149575"/>
            <a:ext cx="1615200" cy="2754150"/>
            <a:chOff x="214563" y="1873200"/>
            <a:chExt cx="1615200" cy="2754150"/>
          </a:xfrm>
        </p:grpSpPr>
        <p:sp>
          <p:nvSpPr>
            <p:cNvPr id="1111" name="Google Shape;1111;p70"/>
            <p:cNvSpPr/>
            <p:nvPr/>
          </p:nvSpPr>
          <p:spPr>
            <a:xfrm>
              <a:off x="449325" y="1873200"/>
              <a:ext cx="1093800" cy="17277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70"/>
            <p:cNvSpPr txBox="1"/>
            <p:nvPr/>
          </p:nvSpPr>
          <p:spPr>
            <a:xfrm>
              <a:off x="214563" y="4165650"/>
              <a:ext cx="1615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Workspace</a:t>
              </a:r>
              <a:endParaRPr sz="1800" i="1"/>
            </a:p>
          </p:txBody>
        </p:sp>
        <p:sp>
          <p:nvSpPr>
            <p:cNvPr id="1113" name="Google Shape;1113;p70"/>
            <p:cNvSpPr/>
            <p:nvPr/>
          </p:nvSpPr>
          <p:spPr>
            <a:xfrm>
              <a:off x="673550" y="2316650"/>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0"/>
            <p:cNvSpPr/>
            <p:nvPr/>
          </p:nvSpPr>
          <p:spPr>
            <a:xfrm>
              <a:off x="751755" y="2450696"/>
              <a:ext cx="540810" cy="572724"/>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0"/>
            <p:cNvSpPr/>
            <p:nvPr/>
          </p:nvSpPr>
          <p:spPr>
            <a:xfrm>
              <a:off x="864475" y="2621442"/>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6" name="Google Shape;1116;p70"/>
          <p:cNvGrpSpPr/>
          <p:nvPr/>
        </p:nvGrpSpPr>
        <p:grpSpPr>
          <a:xfrm>
            <a:off x="2195088" y="1728450"/>
            <a:ext cx="1735800" cy="3175275"/>
            <a:chOff x="2330750" y="1423650"/>
            <a:chExt cx="1735800" cy="3175275"/>
          </a:xfrm>
        </p:grpSpPr>
        <p:sp>
          <p:nvSpPr>
            <p:cNvPr id="1117" name="Google Shape;1117;p70"/>
            <p:cNvSpPr/>
            <p:nvPr/>
          </p:nvSpPr>
          <p:spPr>
            <a:xfrm>
              <a:off x="2330750" y="1423650"/>
              <a:ext cx="1735800" cy="2668200"/>
            </a:xfrm>
            <a:prstGeom prst="roundRect">
              <a:avLst>
                <a:gd name="adj" fmla="val 16667"/>
              </a:avLst>
            </a:prstGeom>
            <a:noFill/>
            <a:ln w="28575" cap="flat" cmpd="sng">
              <a:solidFill>
                <a:schemeClr val="dk2"/>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8" name="Google Shape;1118;p70"/>
            <p:cNvGrpSpPr/>
            <p:nvPr/>
          </p:nvGrpSpPr>
          <p:grpSpPr>
            <a:xfrm>
              <a:off x="2374188" y="1843150"/>
              <a:ext cx="1615200" cy="2755775"/>
              <a:chOff x="2361663" y="1873200"/>
              <a:chExt cx="1615200" cy="2755775"/>
            </a:xfrm>
          </p:grpSpPr>
          <p:sp>
            <p:nvSpPr>
              <p:cNvPr id="1119" name="Google Shape;1119;p70"/>
              <p:cNvSpPr/>
              <p:nvPr/>
            </p:nvSpPr>
            <p:spPr>
              <a:xfrm>
                <a:off x="2622375" y="1873200"/>
                <a:ext cx="1093800" cy="17277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70"/>
              <p:cNvSpPr txBox="1"/>
              <p:nvPr/>
            </p:nvSpPr>
            <p:spPr>
              <a:xfrm>
                <a:off x="2361663" y="4167275"/>
                <a:ext cx="1615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Staging Area</a:t>
                </a:r>
                <a:endParaRPr sz="1800" i="1"/>
              </a:p>
            </p:txBody>
          </p:sp>
          <p:sp>
            <p:nvSpPr>
              <p:cNvPr id="1121" name="Google Shape;1121;p70"/>
              <p:cNvSpPr/>
              <p:nvPr/>
            </p:nvSpPr>
            <p:spPr>
              <a:xfrm>
                <a:off x="2846600" y="2316650"/>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70"/>
              <p:cNvSpPr/>
              <p:nvPr/>
            </p:nvSpPr>
            <p:spPr>
              <a:xfrm>
                <a:off x="2924805" y="2450696"/>
                <a:ext cx="540810" cy="572724"/>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70"/>
              <p:cNvSpPr/>
              <p:nvPr/>
            </p:nvSpPr>
            <p:spPr>
              <a:xfrm>
                <a:off x="3037525" y="2621442"/>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24" name="Google Shape;1124;p70"/>
          <p:cNvGrpSpPr/>
          <p:nvPr/>
        </p:nvGrpSpPr>
        <p:grpSpPr>
          <a:xfrm>
            <a:off x="7010125" y="1489625"/>
            <a:ext cx="2071656" cy="3661250"/>
            <a:chOff x="7010125" y="1184825"/>
            <a:chExt cx="2071656" cy="3661250"/>
          </a:xfrm>
        </p:grpSpPr>
        <p:sp>
          <p:nvSpPr>
            <p:cNvPr id="1125" name="Google Shape;1125;p70"/>
            <p:cNvSpPr/>
            <p:nvPr/>
          </p:nvSpPr>
          <p:spPr>
            <a:xfrm>
              <a:off x="7010125" y="1184825"/>
              <a:ext cx="2071656" cy="2966652"/>
            </a:xfrm>
            <a:prstGeom prst="cloud">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6" name="Google Shape;1126;p70"/>
            <p:cNvGrpSpPr/>
            <p:nvPr/>
          </p:nvGrpSpPr>
          <p:grpSpPr>
            <a:xfrm>
              <a:off x="7145800" y="1813100"/>
              <a:ext cx="1800300" cy="3032975"/>
              <a:chOff x="6747225" y="1813088"/>
              <a:chExt cx="1800300" cy="3032975"/>
            </a:xfrm>
          </p:grpSpPr>
          <p:sp>
            <p:nvSpPr>
              <p:cNvPr id="1127" name="Google Shape;1127;p70"/>
              <p:cNvSpPr/>
              <p:nvPr/>
            </p:nvSpPr>
            <p:spPr>
              <a:xfrm>
                <a:off x="7115700" y="1813088"/>
                <a:ext cx="1093800" cy="17277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70"/>
              <p:cNvSpPr txBox="1"/>
              <p:nvPr/>
            </p:nvSpPr>
            <p:spPr>
              <a:xfrm>
                <a:off x="6747225" y="4107163"/>
                <a:ext cx="1800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Remote Repo</a:t>
                </a:r>
                <a:endParaRPr sz="1800" i="1">
                  <a:solidFill>
                    <a:schemeClr val="dk1"/>
                  </a:solidFill>
                </a:endParaRPr>
              </a:p>
              <a:p>
                <a:pPr marL="0" lvl="0" indent="0" algn="ctr" rtl="0">
                  <a:spcBef>
                    <a:spcPts val="0"/>
                  </a:spcBef>
                  <a:spcAft>
                    <a:spcPts val="0"/>
                  </a:spcAft>
                  <a:buNone/>
                </a:pPr>
                <a:r>
                  <a:rPr lang="en-GB" sz="1800" i="1">
                    <a:solidFill>
                      <a:schemeClr val="dk1"/>
                    </a:solidFill>
                  </a:rPr>
                  <a:t>(e.g. in GitHub)</a:t>
                </a:r>
                <a:endParaRPr sz="1800" i="1">
                  <a:solidFill>
                    <a:schemeClr val="dk1"/>
                  </a:solidFill>
                </a:endParaRPr>
              </a:p>
            </p:txBody>
          </p:sp>
          <p:sp>
            <p:nvSpPr>
              <p:cNvPr id="1129" name="Google Shape;1129;p70"/>
              <p:cNvSpPr/>
              <p:nvPr/>
            </p:nvSpPr>
            <p:spPr>
              <a:xfrm>
                <a:off x="7339925" y="2256538"/>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70"/>
              <p:cNvSpPr/>
              <p:nvPr/>
            </p:nvSpPr>
            <p:spPr>
              <a:xfrm>
                <a:off x="7418130" y="2390584"/>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70"/>
              <p:cNvSpPr/>
              <p:nvPr/>
            </p:nvSpPr>
            <p:spPr>
              <a:xfrm>
                <a:off x="7530850" y="2561329"/>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32" name="Google Shape;1132;p70"/>
          <p:cNvGrpSpPr/>
          <p:nvPr/>
        </p:nvGrpSpPr>
        <p:grpSpPr>
          <a:xfrm>
            <a:off x="4670450" y="1687575"/>
            <a:ext cx="1735800" cy="3175263"/>
            <a:chOff x="4567575" y="1423650"/>
            <a:chExt cx="1735800" cy="3175263"/>
          </a:xfrm>
        </p:grpSpPr>
        <p:grpSp>
          <p:nvGrpSpPr>
            <p:cNvPr id="1133" name="Google Shape;1133;p70"/>
            <p:cNvGrpSpPr/>
            <p:nvPr/>
          </p:nvGrpSpPr>
          <p:grpSpPr>
            <a:xfrm>
              <a:off x="4627863" y="1843138"/>
              <a:ext cx="1615200" cy="2755775"/>
              <a:chOff x="4608350" y="1873188"/>
              <a:chExt cx="1615200" cy="2755775"/>
            </a:xfrm>
          </p:grpSpPr>
          <p:sp>
            <p:nvSpPr>
              <p:cNvPr id="1134" name="Google Shape;1134;p70"/>
              <p:cNvSpPr/>
              <p:nvPr/>
            </p:nvSpPr>
            <p:spPr>
              <a:xfrm>
                <a:off x="4869038" y="1873188"/>
                <a:ext cx="1093800" cy="17277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70"/>
              <p:cNvSpPr txBox="1"/>
              <p:nvPr/>
            </p:nvSpPr>
            <p:spPr>
              <a:xfrm>
                <a:off x="4608350" y="4167263"/>
                <a:ext cx="1615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Local Repo</a:t>
                </a:r>
                <a:endParaRPr sz="1800" i="1"/>
              </a:p>
            </p:txBody>
          </p:sp>
          <p:sp>
            <p:nvSpPr>
              <p:cNvPr id="1136" name="Google Shape;1136;p70"/>
              <p:cNvSpPr/>
              <p:nvPr/>
            </p:nvSpPr>
            <p:spPr>
              <a:xfrm>
                <a:off x="5093263" y="2316638"/>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70"/>
              <p:cNvSpPr/>
              <p:nvPr/>
            </p:nvSpPr>
            <p:spPr>
              <a:xfrm>
                <a:off x="5171468" y="2450684"/>
                <a:ext cx="540810" cy="572724"/>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70"/>
              <p:cNvSpPr/>
              <p:nvPr/>
            </p:nvSpPr>
            <p:spPr>
              <a:xfrm>
                <a:off x="5284188" y="2621429"/>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9" name="Google Shape;1139;p70"/>
            <p:cNvSpPr/>
            <p:nvPr/>
          </p:nvSpPr>
          <p:spPr>
            <a:xfrm>
              <a:off x="4567575" y="1423650"/>
              <a:ext cx="1735800" cy="2668200"/>
            </a:xfrm>
            <a:prstGeom prst="frame">
              <a:avLst>
                <a:gd name="adj1" fmla="val 3903"/>
              </a:avLst>
            </a:prstGeom>
            <a:solidFill>
              <a:srgbClr val="B45F0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0" name="Google Shape;1140;p70"/>
          <p:cNvSpPr/>
          <p:nvPr/>
        </p:nvSpPr>
        <p:spPr>
          <a:xfrm rot="-1144798">
            <a:off x="1217687" y="1484595"/>
            <a:ext cx="1154526" cy="347239"/>
          </a:xfrm>
          <a:prstGeom prst="curvedDownArrow">
            <a:avLst>
              <a:gd name="adj1" fmla="val 27891"/>
              <a:gd name="adj2" fmla="val 100992"/>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70"/>
          <p:cNvSpPr txBox="1"/>
          <p:nvPr/>
        </p:nvSpPr>
        <p:spPr>
          <a:xfrm>
            <a:off x="1072500" y="1017725"/>
            <a:ext cx="1122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add</a:t>
            </a:r>
            <a:endParaRPr sz="2200" b="1" u="sng"/>
          </a:p>
        </p:txBody>
      </p:sp>
      <p:sp>
        <p:nvSpPr>
          <p:cNvPr id="1142" name="Google Shape;1142;p70"/>
          <p:cNvSpPr/>
          <p:nvPr/>
        </p:nvSpPr>
        <p:spPr>
          <a:xfrm rot="-1144798">
            <a:off x="3657137" y="1484595"/>
            <a:ext cx="1154526" cy="347239"/>
          </a:xfrm>
          <a:prstGeom prst="curvedDownArrow">
            <a:avLst>
              <a:gd name="adj1" fmla="val 27891"/>
              <a:gd name="adj2" fmla="val 100992"/>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70"/>
          <p:cNvSpPr txBox="1"/>
          <p:nvPr/>
        </p:nvSpPr>
        <p:spPr>
          <a:xfrm>
            <a:off x="3003375" y="1017725"/>
            <a:ext cx="1204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commit</a:t>
            </a:r>
            <a:endParaRPr sz="2200" b="1" u="sng"/>
          </a:p>
        </p:txBody>
      </p:sp>
      <p:sp>
        <p:nvSpPr>
          <p:cNvPr id="1144" name="Google Shape;1144;p70"/>
          <p:cNvSpPr/>
          <p:nvPr/>
        </p:nvSpPr>
        <p:spPr>
          <a:xfrm rot="-1144798">
            <a:off x="6239337" y="1484595"/>
            <a:ext cx="1154526" cy="347239"/>
          </a:xfrm>
          <a:prstGeom prst="curvedDownArrow">
            <a:avLst>
              <a:gd name="adj1" fmla="val 27891"/>
              <a:gd name="adj2" fmla="val 100992"/>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70"/>
          <p:cNvSpPr txBox="1"/>
          <p:nvPr/>
        </p:nvSpPr>
        <p:spPr>
          <a:xfrm>
            <a:off x="5933825" y="1017725"/>
            <a:ext cx="1122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push</a:t>
            </a:r>
            <a:endParaRPr sz="2200" b="1" u="sng"/>
          </a:p>
        </p:txBody>
      </p:sp>
      <p:sp>
        <p:nvSpPr>
          <p:cNvPr id="1146" name="Google Shape;1146;p70"/>
          <p:cNvSpPr/>
          <p:nvPr/>
        </p:nvSpPr>
        <p:spPr>
          <a:xfrm>
            <a:off x="4584800" y="4223800"/>
            <a:ext cx="1907100" cy="7056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Basic idea - staging and committing</a:t>
            </a:r>
            <a:endParaRPr/>
          </a:p>
        </p:txBody>
      </p:sp>
      <p:grpSp>
        <p:nvGrpSpPr>
          <p:cNvPr id="1152" name="Google Shape;1152;p71"/>
          <p:cNvGrpSpPr/>
          <p:nvPr/>
        </p:nvGrpSpPr>
        <p:grpSpPr>
          <a:xfrm>
            <a:off x="104338" y="2149575"/>
            <a:ext cx="1615200" cy="2754150"/>
            <a:chOff x="214563" y="1873200"/>
            <a:chExt cx="1615200" cy="2754150"/>
          </a:xfrm>
        </p:grpSpPr>
        <p:sp>
          <p:nvSpPr>
            <p:cNvPr id="1153" name="Google Shape;1153;p71"/>
            <p:cNvSpPr/>
            <p:nvPr/>
          </p:nvSpPr>
          <p:spPr>
            <a:xfrm>
              <a:off x="449325" y="1873200"/>
              <a:ext cx="1093800" cy="17277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71"/>
            <p:cNvSpPr txBox="1"/>
            <p:nvPr/>
          </p:nvSpPr>
          <p:spPr>
            <a:xfrm>
              <a:off x="214563" y="4165650"/>
              <a:ext cx="1615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Workspace</a:t>
              </a:r>
              <a:endParaRPr sz="1800" i="1"/>
            </a:p>
          </p:txBody>
        </p:sp>
        <p:sp>
          <p:nvSpPr>
            <p:cNvPr id="1155" name="Google Shape;1155;p71"/>
            <p:cNvSpPr/>
            <p:nvPr/>
          </p:nvSpPr>
          <p:spPr>
            <a:xfrm>
              <a:off x="673550" y="2316650"/>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71"/>
            <p:cNvSpPr/>
            <p:nvPr/>
          </p:nvSpPr>
          <p:spPr>
            <a:xfrm>
              <a:off x="751755" y="2450696"/>
              <a:ext cx="540810" cy="572724"/>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71"/>
            <p:cNvSpPr/>
            <p:nvPr/>
          </p:nvSpPr>
          <p:spPr>
            <a:xfrm>
              <a:off x="864475" y="2621442"/>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8" name="Google Shape;1158;p71"/>
          <p:cNvGrpSpPr/>
          <p:nvPr/>
        </p:nvGrpSpPr>
        <p:grpSpPr>
          <a:xfrm>
            <a:off x="2195088" y="1728450"/>
            <a:ext cx="1735800" cy="3175275"/>
            <a:chOff x="2330750" y="1423650"/>
            <a:chExt cx="1735800" cy="3175275"/>
          </a:xfrm>
        </p:grpSpPr>
        <p:sp>
          <p:nvSpPr>
            <p:cNvPr id="1159" name="Google Shape;1159;p71"/>
            <p:cNvSpPr/>
            <p:nvPr/>
          </p:nvSpPr>
          <p:spPr>
            <a:xfrm>
              <a:off x="2330750" y="1423650"/>
              <a:ext cx="1735800" cy="2668200"/>
            </a:xfrm>
            <a:prstGeom prst="roundRect">
              <a:avLst>
                <a:gd name="adj" fmla="val 16667"/>
              </a:avLst>
            </a:prstGeom>
            <a:noFill/>
            <a:ln w="28575" cap="flat" cmpd="sng">
              <a:solidFill>
                <a:schemeClr val="dk2"/>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0" name="Google Shape;1160;p71"/>
            <p:cNvGrpSpPr/>
            <p:nvPr/>
          </p:nvGrpSpPr>
          <p:grpSpPr>
            <a:xfrm>
              <a:off x="2374188" y="1843150"/>
              <a:ext cx="1615200" cy="2755775"/>
              <a:chOff x="2361663" y="1873200"/>
              <a:chExt cx="1615200" cy="2755775"/>
            </a:xfrm>
          </p:grpSpPr>
          <p:sp>
            <p:nvSpPr>
              <p:cNvPr id="1161" name="Google Shape;1161;p71"/>
              <p:cNvSpPr/>
              <p:nvPr/>
            </p:nvSpPr>
            <p:spPr>
              <a:xfrm>
                <a:off x="2622375" y="1873200"/>
                <a:ext cx="1093800" cy="17277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71"/>
              <p:cNvSpPr txBox="1"/>
              <p:nvPr/>
            </p:nvSpPr>
            <p:spPr>
              <a:xfrm>
                <a:off x="2361663" y="4167275"/>
                <a:ext cx="1615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Staging Area</a:t>
                </a:r>
                <a:endParaRPr sz="1800" i="1"/>
              </a:p>
            </p:txBody>
          </p:sp>
          <p:sp>
            <p:nvSpPr>
              <p:cNvPr id="1163" name="Google Shape;1163;p71"/>
              <p:cNvSpPr/>
              <p:nvPr/>
            </p:nvSpPr>
            <p:spPr>
              <a:xfrm>
                <a:off x="2846600" y="2316650"/>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71"/>
              <p:cNvSpPr/>
              <p:nvPr/>
            </p:nvSpPr>
            <p:spPr>
              <a:xfrm>
                <a:off x="2924805" y="2450696"/>
                <a:ext cx="540810" cy="572724"/>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71"/>
              <p:cNvSpPr/>
              <p:nvPr/>
            </p:nvSpPr>
            <p:spPr>
              <a:xfrm>
                <a:off x="3037525" y="2621442"/>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6" name="Google Shape;1166;p71"/>
          <p:cNvGrpSpPr/>
          <p:nvPr/>
        </p:nvGrpSpPr>
        <p:grpSpPr>
          <a:xfrm>
            <a:off x="7010125" y="1489625"/>
            <a:ext cx="2071656" cy="3661250"/>
            <a:chOff x="7010125" y="1184825"/>
            <a:chExt cx="2071656" cy="3661250"/>
          </a:xfrm>
        </p:grpSpPr>
        <p:sp>
          <p:nvSpPr>
            <p:cNvPr id="1167" name="Google Shape;1167;p71"/>
            <p:cNvSpPr/>
            <p:nvPr/>
          </p:nvSpPr>
          <p:spPr>
            <a:xfrm>
              <a:off x="7010125" y="1184825"/>
              <a:ext cx="2071656" cy="2966652"/>
            </a:xfrm>
            <a:prstGeom prst="cloud">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8" name="Google Shape;1168;p71"/>
            <p:cNvGrpSpPr/>
            <p:nvPr/>
          </p:nvGrpSpPr>
          <p:grpSpPr>
            <a:xfrm>
              <a:off x="7145800" y="1813100"/>
              <a:ext cx="1800300" cy="3032975"/>
              <a:chOff x="6747225" y="1813088"/>
              <a:chExt cx="1800300" cy="3032975"/>
            </a:xfrm>
          </p:grpSpPr>
          <p:sp>
            <p:nvSpPr>
              <p:cNvPr id="1169" name="Google Shape;1169;p71"/>
              <p:cNvSpPr/>
              <p:nvPr/>
            </p:nvSpPr>
            <p:spPr>
              <a:xfrm>
                <a:off x="7115700" y="1813088"/>
                <a:ext cx="1093800" cy="17277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71"/>
              <p:cNvSpPr txBox="1"/>
              <p:nvPr/>
            </p:nvSpPr>
            <p:spPr>
              <a:xfrm>
                <a:off x="6747225" y="4107163"/>
                <a:ext cx="1800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Remote Repo</a:t>
                </a:r>
                <a:endParaRPr sz="1800" i="1">
                  <a:solidFill>
                    <a:schemeClr val="dk1"/>
                  </a:solidFill>
                </a:endParaRPr>
              </a:p>
              <a:p>
                <a:pPr marL="0" lvl="0" indent="0" algn="ctr" rtl="0">
                  <a:spcBef>
                    <a:spcPts val="0"/>
                  </a:spcBef>
                  <a:spcAft>
                    <a:spcPts val="0"/>
                  </a:spcAft>
                  <a:buNone/>
                </a:pPr>
                <a:r>
                  <a:rPr lang="en-GB" sz="1800" i="1">
                    <a:solidFill>
                      <a:schemeClr val="dk1"/>
                    </a:solidFill>
                  </a:rPr>
                  <a:t>(e.g. in GitHub)</a:t>
                </a:r>
                <a:endParaRPr sz="1800" i="1">
                  <a:solidFill>
                    <a:schemeClr val="dk1"/>
                  </a:solidFill>
                </a:endParaRPr>
              </a:p>
            </p:txBody>
          </p:sp>
          <p:sp>
            <p:nvSpPr>
              <p:cNvPr id="1171" name="Google Shape;1171;p71"/>
              <p:cNvSpPr/>
              <p:nvPr/>
            </p:nvSpPr>
            <p:spPr>
              <a:xfrm>
                <a:off x="7339925" y="2256538"/>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71"/>
              <p:cNvSpPr/>
              <p:nvPr/>
            </p:nvSpPr>
            <p:spPr>
              <a:xfrm>
                <a:off x="7418130" y="2390584"/>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71"/>
              <p:cNvSpPr/>
              <p:nvPr/>
            </p:nvSpPr>
            <p:spPr>
              <a:xfrm>
                <a:off x="7530850" y="2561329"/>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74" name="Google Shape;1174;p71"/>
          <p:cNvGrpSpPr/>
          <p:nvPr/>
        </p:nvGrpSpPr>
        <p:grpSpPr>
          <a:xfrm>
            <a:off x="4670450" y="1687575"/>
            <a:ext cx="1735800" cy="3175263"/>
            <a:chOff x="4567575" y="1423650"/>
            <a:chExt cx="1735800" cy="3175263"/>
          </a:xfrm>
        </p:grpSpPr>
        <p:grpSp>
          <p:nvGrpSpPr>
            <p:cNvPr id="1175" name="Google Shape;1175;p71"/>
            <p:cNvGrpSpPr/>
            <p:nvPr/>
          </p:nvGrpSpPr>
          <p:grpSpPr>
            <a:xfrm>
              <a:off x="4627863" y="1843138"/>
              <a:ext cx="1615200" cy="2755775"/>
              <a:chOff x="4608350" y="1873188"/>
              <a:chExt cx="1615200" cy="2755775"/>
            </a:xfrm>
          </p:grpSpPr>
          <p:sp>
            <p:nvSpPr>
              <p:cNvPr id="1176" name="Google Shape;1176;p71"/>
              <p:cNvSpPr/>
              <p:nvPr/>
            </p:nvSpPr>
            <p:spPr>
              <a:xfrm>
                <a:off x="4869038" y="1873188"/>
                <a:ext cx="1093800" cy="17277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71"/>
              <p:cNvSpPr txBox="1"/>
              <p:nvPr/>
            </p:nvSpPr>
            <p:spPr>
              <a:xfrm>
                <a:off x="4608350" y="4167263"/>
                <a:ext cx="1615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Local Repo</a:t>
                </a:r>
                <a:endParaRPr sz="1800" i="1"/>
              </a:p>
            </p:txBody>
          </p:sp>
          <p:sp>
            <p:nvSpPr>
              <p:cNvPr id="1178" name="Google Shape;1178;p71"/>
              <p:cNvSpPr/>
              <p:nvPr/>
            </p:nvSpPr>
            <p:spPr>
              <a:xfrm>
                <a:off x="5093263" y="2316638"/>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71"/>
              <p:cNvSpPr/>
              <p:nvPr/>
            </p:nvSpPr>
            <p:spPr>
              <a:xfrm>
                <a:off x="5171468" y="2450684"/>
                <a:ext cx="540810" cy="572724"/>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71"/>
              <p:cNvSpPr/>
              <p:nvPr/>
            </p:nvSpPr>
            <p:spPr>
              <a:xfrm>
                <a:off x="5284188" y="2621429"/>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1" name="Google Shape;1181;p71"/>
            <p:cNvSpPr/>
            <p:nvPr/>
          </p:nvSpPr>
          <p:spPr>
            <a:xfrm>
              <a:off x="4567575" y="1423650"/>
              <a:ext cx="1735800" cy="2668200"/>
            </a:xfrm>
            <a:prstGeom prst="frame">
              <a:avLst>
                <a:gd name="adj1" fmla="val 3903"/>
              </a:avLst>
            </a:prstGeom>
            <a:solidFill>
              <a:srgbClr val="B45F0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2" name="Google Shape;1182;p71"/>
          <p:cNvSpPr/>
          <p:nvPr/>
        </p:nvSpPr>
        <p:spPr>
          <a:xfrm rot="-1144798">
            <a:off x="1217687" y="1484595"/>
            <a:ext cx="1154526" cy="347239"/>
          </a:xfrm>
          <a:prstGeom prst="curvedDownArrow">
            <a:avLst>
              <a:gd name="adj1" fmla="val 27891"/>
              <a:gd name="adj2" fmla="val 100992"/>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71"/>
          <p:cNvSpPr txBox="1"/>
          <p:nvPr/>
        </p:nvSpPr>
        <p:spPr>
          <a:xfrm>
            <a:off x="1072500" y="1017725"/>
            <a:ext cx="1122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add</a:t>
            </a:r>
            <a:endParaRPr sz="2200" b="1" u="sng"/>
          </a:p>
        </p:txBody>
      </p:sp>
      <p:sp>
        <p:nvSpPr>
          <p:cNvPr id="1184" name="Google Shape;1184;p71"/>
          <p:cNvSpPr/>
          <p:nvPr/>
        </p:nvSpPr>
        <p:spPr>
          <a:xfrm rot="-1144798">
            <a:off x="3657137" y="1484595"/>
            <a:ext cx="1154526" cy="347239"/>
          </a:xfrm>
          <a:prstGeom prst="curvedDownArrow">
            <a:avLst>
              <a:gd name="adj1" fmla="val 27891"/>
              <a:gd name="adj2" fmla="val 100992"/>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71"/>
          <p:cNvSpPr txBox="1"/>
          <p:nvPr/>
        </p:nvSpPr>
        <p:spPr>
          <a:xfrm>
            <a:off x="3003375" y="1017725"/>
            <a:ext cx="1204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commit</a:t>
            </a:r>
            <a:endParaRPr sz="2200" b="1" u="sng"/>
          </a:p>
        </p:txBody>
      </p:sp>
      <p:sp>
        <p:nvSpPr>
          <p:cNvPr id="1186" name="Google Shape;1186;p71"/>
          <p:cNvSpPr/>
          <p:nvPr/>
        </p:nvSpPr>
        <p:spPr>
          <a:xfrm rot="-1144798">
            <a:off x="6239337" y="1484595"/>
            <a:ext cx="1154526" cy="347239"/>
          </a:xfrm>
          <a:prstGeom prst="curvedDownArrow">
            <a:avLst>
              <a:gd name="adj1" fmla="val 27891"/>
              <a:gd name="adj2" fmla="val 100992"/>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71"/>
          <p:cNvSpPr txBox="1"/>
          <p:nvPr/>
        </p:nvSpPr>
        <p:spPr>
          <a:xfrm>
            <a:off x="5933825" y="1017725"/>
            <a:ext cx="1122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push</a:t>
            </a:r>
            <a:endParaRPr sz="2200" b="1" u="sng"/>
          </a:p>
        </p:txBody>
      </p:sp>
      <p:sp>
        <p:nvSpPr>
          <p:cNvPr id="1188" name="Google Shape;1188;p71"/>
          <p:cNvSpPr/>
          <p:nvPr/>
        </p:nvSpPr>
        <p:spPr>
          <a:xfrm>
            <a:off x="5541575" y="926525"/>
            <a:ext cx="1907100" cy="7056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pic>
        <p:nvPicPr>
          <p:cNvPr id="1193" name="Google Shape;1193;p72"/>
          <p:cNvPicPr preferRelativeResize="0"/>
          <p:nvPr/>
        </p:nvPicPr>
        <p:blipFill>
          <a:blip r:embed="rId3">
            <a:alphaModFix/>
          </a:blip>
          <a:stretch>
            <a:fillRect/>
          </a:stretch>
        </p:blipFill>
        <p:spPr>
          <a:xfrm>
            <a:off x="1751875" y="935725"/>
            <a:ext cx="5621965" cy="3902974"/>
          </a:xfrm>
          <a:prstGeom prst="rect">
            <a:avLst/>
          </a:prstGeom>
          <a:noFill/>
          <a:ln>
            <a:noFill/>
          </a:ln>
        </p:spPr>
      </p:pic>
      <p:sp>
        <p:nvSpPr>
          <p:cNvPr id="1194" name="Google Shape;1194;p72"/>
          <p:cNvSpPr txBox="1">
            <a:spLocks noGrp="1"/>
          </p:cNvSpPr>
          <p:nvPr>
            <p:ph type="title"/>
          </p:nvPr>
        </p:nvSpPr>
        <p:spPr>
          <a:xfrm>
            <a:off x="311700" y="255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To send your local changes to the cloud, PUSH!</a:t>
            </a:r>
            <a:endParaRPr/>
          </a:p>
        </p:txBody>
      </p:sp>
      <p:sp>
        <p:nvSpPr>
          <p:cNvPr id="1195" name="Google Shape;1195;p72"/>
          <p:cNvSpPr/>
          <p:nvPr/>
        </p:nvSpPr>
        <p:spPr>
          <a:xfrm>
            <a:off x="5541575" y="828225"/>
            <a:ext cx="1907100" cy="7056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pic>
        <p:nvPicPr>
          <p:cNvPr id="1200" name="Google Shape;1200;p73"/>
          <p:cNvPicPr preferRelativeResize="0"/>
          <p:nvPr/>
        </p:nvPicPr>
        <p:blipFill>
          <a:blip r:embed="rId3">
            <a:alphaModFix/>
          </a:blip>
          <a:stretch>
            <a:fillRect/>
          </a:stretch>
        </p:blipFill>
        <p:spPr>
          <a:xfrm>
            <a:off x="1751875" y="935725"/>
            <a:ext cx="5627243" cy="3902976"/>
          </a:xfrm>
          <a:prstGeom prst="rect">
            <a:avLst/>
          </a:prstGeom>
          <a:noFill/>
          <a:ln>
            <a:noFill/>
          </a:ln>
        </p:spPr>
      </p:pic>
      <p:sp>
        <p:nvSpPr>
          <p:cNvPr id="1201" name="Google Shape;1201;p73"/>
          <p:cNvSpPr txBox="1">
            <a:spLocks noGrp="1"/>
          </p:cNvSpPr>
          <p:nvPr>
            <p:ph type="title"/>
          </p:nvPr>
        </p:nvSpPr>
        <p:spPr>
          <a:xfrm>
            <a:off x="311700" y="255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‘Fetch’ checks GitHub (‘origin’ repo) for changes…</a:t>
            </a:r>
            <a:endParaRPr/>
          </a:p>
        </p:txBody>
      </p:sp>
      <p:sp>
        <p:nvSpPr>
          <p:cNvPr id="1202" name="Google Shape;1202;p73"/>
          <p:cNvSpPr/>
          <p:nvPr/>
        </p:nvSpPr>
        <p:spPr>
          <a:xfrm>
            <a:off x="5541575" y="828225"/>
            <a:ext cx="1907100" cy="7056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EXERCISE: Add data to Repo (okay for small examples…)</a:t>
            </a:r>
            <a:endParaRPr dirty="0"/>
          </a:p>
        </p:txBody>
      </p:sp>
      <p:sp>
        <p:nvSpPr>
          <p:cNvPr id="1236" name="Google Shape;1236;p78"/>
          <p:cNvSpPr txBox="1">
            <a:spLocks noGrp="1"/>
          </p:cNvSpPr>
          <p:nvPr>
            <p:ph type="body" idx="1"/>
          </p:nvPr>
        </p:nvSpPr>
        <p:spPr>
          <a:xfrm>
            <a:off x="311700" y="1350300"/>
            <a:ext cx="586812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Take the provided ‘data’ folder and copy it into your repo folder</a:t>
            </a:r>
            <a:endParaRPr dirty="0"/>
          </a:p>
          <a:p>
            <a:pPr marL="457200" lvl="0" indent="0" algn="l" rtl="0">
              <a:spcBef>
                <a:spcPts val="1200"/>
              </a:spcBef>
              <a:spcAft>
                <a:spcPts val="0"/>
              </a:spcAft>
              <a:buNone/>
            </a:pPr>
            <a:endParaRPr dirty="0"/>
          </a:p>
          <a:p>
            <a:pPr marL="457200" lvl="0" indent="-342900" algn="l" rtl="0">
              <a:spcBef>
                <a:spcPts val="1200"/>
              </a:spcBef>
              <a:spcAft>
                <a:spcPts val="0"/>
              </a:spcAft>
              <a:buSzPts val="1800"/>
              <a:buChar char="●"/>
            </a:pPr>
            <a:r>
              <a:rPr lang="en-GB" b="1" dirty="0"/>
              <a:t>Commit</a:t>
            </a:r>
            <a:r>
              <a:rPr lang="en-GB" dirty="0"/>
              <a:t> and </a:t>
            </a:r>
            <a:r>
              <a:rPr lang="en-GB" b="1" dirty="0"/>
              <a:t>Push</a:t>
            </a:r>
            <a:r>
              <a:rPr lang="en-GB" dirty="0"/>
              <a:t> the changes to your repo using GitHub Desktop</a:t>
            </a:r>
            <a:endParaRPr dirty="0"/>
          </a:p>
          <a:p>
            <a:pPr marL="457200" lvl="0" indent="0" algn="l" rtl="0">
              <a:spcBef>
                <a:spcPts val="1200"/>
              </a:spcBef>
              <a:spcAft>
                <a:spcPts val="0"/>
              </a:spcAft>
              <a:buNone/>
            </a:pPr>
            <a:endParaRPr dirty="0"/>
          </a:p>
          <a:p>
            <a:pPr marL="457200" lvl="0" indent="-342900" algn="l" rtl="0">
              <a:spcBef>
                <a:spcPts val="1200"/>
              </a:spcBef>
              <a:spcAft>
                <a:spcPts val="0"/>
              </a:spcAft>
              <a:buSzPts val="1800"/>
              <a:buChar char="●"/>
            </a:pPr>
            <a:r>
              <a:rPr lang="en-GB" dirty="0"/>
              <a:t>Inspect the data in GitHub (website)</a:t>
            </a:r>
            <a:endParaRPr dirty="0"/>
          </a:p>
        </p:txBody>
      </p:sp>
      <p:pic>
        <p:nvPicPr>
          <p:cNvPr id="5" name="Picture 4">
            <a:extLst>
              <a:ext uri="{FF2B5EF4-FFF2-40B4-BE49-F238E27FC236}">
                <a16:creationId xmlns:a16="http://schemas.microsoft.com/office/drawing/2014/main" id="{941B03B9-C888-C4D4-A8C1-227E1FCA69B1}"/>
              </a:ext>
            </a:extLst>
          </p:cNvPr>
          <p:cNvPicPr>
            <a:picLocks noChangeAspect="1"/>
          </p:cNvPicPr>
          <p:nvPr/>
        </p:nvPicPr>
        <p:blipFill>
          <a:blip r:embed="rId3"/>
          <a:stretch>
            <a:fillRect/>
          </a:stretch>
        </p:blipFill>
        <p:spPr>
          <a:xfrm>
            <a:off x="6498926" y="1280161"/>
            <a:ext cx="2070824" cy="2147998"/>
          </a:xfrm>
          <a:prstGeom prst="rect">
            <a:avLst/>
          </a:prstGeom>
          <a:ln w="22225">
            <a:solidFill>
              <a:schemeClr val="tx1"/>
            </a:solidFill>
          </a:ln>
        </p:spPr>
      </p:pic>
    </p:spTree>
    <p:extLst>
      <p:ext uri="{BB962C8B-B14F-4D97-AF65-F5344CB8AC3E}">
        <p14:creationId xmlns:p14="http://schemas.microsoft.com/office/powerpoint/2010/main" val="32425979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EXERCISE: Commit changes to R Script</a:t>
            </a:r>
            <a:endParaRPr dirty="0"/>
          </a:p>
        </p:txBody>
      </p:sp>
      <p:sp>
        <p:nvSpPr>
          <p:cNvPr id="1236" name="Google Shape;1236;p78"/>
          <p:cNvSpPr txBox="1">
            <a:spLocks noGrp="1"/>
          </p:cNvSpPr>
          <p:nvPr>
            <p:ph type="body" idx="1"/>
          </p:nvPr>
        </p:nvSpPr>
        <p:spPr>
          <a:xfrm>
            <a:off x="311700" y="1350300"/>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dirty="0"/>
              <a:t>In RStudio, paste the provided text into the </a:t>
            </a:r>
            <a:r>
              <a:rPr lang="en-GB" dirty="0" err="1"/>
              <a:t>species_counts.R</a:t>
            </a:r>
            <a:r>
              <a:rPr lang="en-GB" dirty="0"/>
              <a:t> file, and save</a:t>
            </a:r>
          </a:p>
          <a:p>
            <a:pPr marL="457200" lvl="0" indent="-342900" algn="l" rtl="0">
              <a:spcBef>
                <a:spcPts val="0"/>
              </a:spcBef>
              <a:spcAft>
                <a:spcPts val="0"/>
              </a:spcAft>
              <a:buSzPts val="1800"/>
              <a:buChar char="●"/>
            </a:pPr>
            <a:endParaRPr lang="en-GB" dirty="0"/>
          </a:p>
          <a:p>
            <a:pPr marL="114300" lvl="0" indent="0" algn="l" rtl="0">
              <a:spcBef>
                <a:spcPts val="0"/>
              </a:spcBef>
              <a:spcAft>
                <a:spcPts val="0"/>
              </a:spcAft>
              <a:buSzPts val="1800"/>
              <a:buNone/>
            </a:pPr>
            <a:endParaRPr lang="en-GB" dirty="0"/>
          </a:p>
          <a:p>
            <a:pPr marL="457200" lvl="0" indent="-342900" algn="l" rtl="0">
              <a:spcBef>
                <a:spcPts val="0"/>
              </a:spcBef>
              <a:spcAft>
                <a:spcPts val="0"/>
              </a:spcAft>
              <a:buSzPts val="1800"/>
              <a:buChar char="●"/>
            </a:pPr>
            <a:r>
              <a:rPr lang="en-GB" dirty="0"/>
              <a:t>Select all (Ctrl-A) and run the script (Ctrl-Enter)</a:t>
            </a:r>
            <a:endParaRPr dirty="0"/>
          </a:p>
          <a:p>
            <a:pPr marL="457200" lvl="0" indent="0" algn="l" rtl="0">
              <a:spcBef>
                <a:spcPts val="1200"/>
              </a:spcBef>
              <a:spcAft>
                <a:spcPts val="0"/>
              </a:spcAft>
              <a:buNone/>
            </a:pPr>
            <a:endParaRPr dirty="0"/>
          </a:p>
          <a:p>
            <a:pPr marL="457200" lvl="0" indent="-342900" algn="l" rtl="0">
              <a:spcBef>
                <a:spcPts val="1200"/>
              </a:spcBef>
              <a:spcAft>
                <a:spcPts val="0"/>
              </a:spcAft>
              <a:buSzPts val="1800"/>
              <a:buChar char="●"/>
            </a:pPr>
            <a:r>
              <a:rPr lang="en-GB" b="1" dirty="0"/>
              <a:t>Commit</a:t>
            </a:r>
            <a:r>
              <a:rPr lang="en-GB" dirty="0"/>
              <a:t> and </a:t>
            </a:r>
            <a:r>
              <a:rPr lang="en-GB" b="1" dirty="0"/>
              <a:t>Push</a:t>
            </a:r>
            <a:r>
              <a:rPr lang="en-GB" dirty="0"/>
              <a:t> the changes to your repo using GitHub Desktop</a:t>
            </a:r>
            <a:endParaRPr dirty="0"/>
          </a:p>
          <a:p>
            <a:pPr marL="457200" lvl="0" indent="0" algn="l" rtl="0">
              <a:spcBef>
                <a:spcPts val="1200"/>
              </a:spcBef>
              <a:spcAft>
                <a:spcPts val="0"/>
              </a:spcAft>
              <a:buNone/>
            </a:pPr>
            <a:endParaRPr dirty="0"/>
          </a:p>
          <a:p>
            <a:pPr marL="457200" lvl="0" indent="-342900" algn="l" rtl="0">
              <a:spcBef>
                <a:spcPts val="1200"/>
              </a:spcBef>
              <a:spcAft>
                <a:spcPts val="0"/>
              </a:spcAft>
              <a:buSzPts val="1800"/>
              <a:buChar char="●"/>
            </a:pPr>
            <a:r>
              <a:rPr lang="en-GB" dirty="0"/>
              <a:t>Navigate inside the ‘</a:t>
            </a:r>
            <a:r>
              <a:rPr lang="en-GB" dirty="0" err="1"/>
              <a:t>output_species_count</a:t>
            </a:r>
            <a:r>
              <a:rPr lang="en-GB" dirty="0"/>
              <a:t>’ folder in GitHub (website), and inspect the </a:t>
            </a:r>
            <a:r>
              <a:rPr lang="en-GB" dirty="0" err="1"/>
              <a:t>png</a:t>
            </a:r>
            <a:r>
              <a:rPr lang="en-GB" dirty="0"/>
              <a:t> and csv files </a:t>
            </a:r>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Look at the commit history in GitHub Desktop</a:t>
            </a:r>
            <a:endParaRPr dirty="0"/>
          </a:p>
        </p:txBody>
      </p:sp>
      <p:pic>
        <p:nvPicPr>
          <p:cNvPr id="1208" name="Google Shape;1208;p74"/>
          <p:cNvPicPr preferRelativeResize="0"/>
          <p:nvPr/>
        </p:nvPicPr>
        <p:blipFill>
          <a:blip r:embed="rId3">
            <a:alphaModFix/>
          </a:blip>
          <a:stretch>
            <a:fillRect/>
          </a:stretch>
        </p:blipFill>
        <p:spPr>
          <a:xfrm>
            <a:off x="152400" y="1577813"/>
            <a:ext cx="8839202" cy="1987872"/>
          </a:xfrm>
          <a:prstGeom prst="rect">
            <a:avLst/>
          </a:prstGeom>
          <a:noFill/>
          <a:ln>
            <a:noFill/>
          </a:ln>
        </p:spPr>
      </p:pic>
      <p:sp>
        <p:nvSpPr>
          <p:cNvPr id="1209" name="Google Shape;1209;p74"/>
          <p:cNvSpPr txBox="1"/>
          <p:nvPr/>
        </p:nvSpPr>
        <p:spPr>
          <a:xfrm>
            <a:off x="745879" y="3725054"/>
            <a:ext cx="68019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dirty="0">
                <a:solidFill>
                  <a:srgbClr val="FF0000"/>
                </a:solidFill>
              </a:rPr>
              <a:t>You can also look at the ‘History’ tab in GitHub Desktop for the commits in the local Repo</a:t>
            </a:r>
            <a:endParaRPr sz="1600" b="1" dirty="0">
              <a:solidFill>
                <a:srgbClr val="FF0000"/>
              </a:solidFill>
            </a:endParaRPr>
          </a:p>
        </p:txBody>
      </p:sp>
      <p:sp>
        <p:nvSpPr>
          <p:cNvPr id="2" name="Google Shape;1209;p74">
            <a:extLst>
              <a:ext uri="{FF2B5EF4-FFF2-40B4-BE49-F238E27FC236}">
                <a16:creationId xmlns:a16="http://schemas.microsoft.com/office/drawing/2014/main" id="{49C27B0D-B08B-F55C-9C18-55BF3C535958}"/>
              </a:ext>
            </a:extLst>
          </p:cNvPr>
          <p:cNvSpPr txBox="1"/>
          <p:nvPr/>
        </p:nvSpPr>
        <p:spPr>
          <a:xfrm>
            <a:off x="4011245" y="4359936"/>
            <a:ext cx="4821055"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dirty="0">
                <a:solidFill>
                  <a:srgbClr val="FF0000"/>
                </a:solidFill>
              </a:rPr>
              <a:t>You can inspect changes in each commit - note the value of ‘informative commit messages’!</a:t>
            </a:r>
            <a:endParaRPr sz="1600" b="1" dirty="0">
              <a:solidFill>
                <a:srgbClr val="FF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1214" name="Google Shape;1214;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EXERCISE: What happens with conflicting edits?</a:t>
            </a:r>
            <a:endParaRPr/>
          </a:p>
        </p:txBody>
      </p:sp>
      <p:sp>
        <p:nvSpPr>
          <p:cNvPr id="1215" name="Google Shape;1215;p75"/>
          <p:cNvSpPr txBox="1">
            <a:spLocks noGrp="1"/>
          </p:cNvSpPr>
          <p:nvPr>
            <p:ph type="body" idx="1"/>
          </p:nvPr>
        </p:nvSpPr>
        <p:spPr>
          <a:xfrm>
            <a:off x="311700" y="127742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On GitHub (website) add some text to the README - </a:t>
            </a:r>
            <a:r>
              <a:rPr lang="en-GB" b="1"/>
              <a:t>commit </a:t>
            </a:r>
            <a:r>
              <a:rPr lang="en-GB"/>
              <a:t>the change with the message ‘</a:t>
            </a:r>
            <a:r>
              <a:rPr lang="en-GB" i="1"/>
              <a:t>online edit</a:t>
            </a:r>
            <a:r>
              <a:rPr lang="en-GB"/>
              <a:t>’</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GB"/>
              <a:t>On your computer, open the README in your local repo and add some </a:t>
            </a:r>
            <a:r>
              <a:rPr lang="en-GB" u="sng"/>
              <a:t>different</a:t>
            </a:r>
            <a:r>
              <a:rPr lang="en-GB"/>
              <a:t> text - </a:t>
            </a:r>
            <a:r>
              <a:rPr lang="en-GB" b="1"/>
              <a:t>commit </a:t>
            </a:r>
            <a:r>
              <a:rPr lang="en-GB"/>
              <a:t>the change with the message ‘</a:t>
            </a:r>
            <a:r>
              <a:rPr lang="en-GB" i="1"/>
              <a:t>local edit</a:t>
            </a:r>
            <a:r>
              <a:rPr lang="en-GB"/>
              <a:t>’</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GB"/>
              <a:t>In GitHub Desktop, try to Push the change… you will be asked to Fetch online changes first… Fetch, and then try to Pull again</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Resolving merge conflicts (remove the &lt;&lt;&lt;  &gt;&gt;&gt; lines too!)</a:t>
            </a:r>
            <a:endParaRPr dirty="0"/>
          </a:p>
        </p:txBody>
      </p:sp>
      <p:pic>
        <p:nvPicPr>
          <p:cNvPr id="1221" name="Google Shape;1221;p76"/>
          <p:cNvPicPr preferRelativeResize="0"/>
          <p:nvPr/>
        </p:nvPicPr>
        <p:blipFill>
          <a:blip r:embed="rId3">
            <a:alphaModFix/>
          </a:blip>
          <a:stretch>
            <a:fillRect/>
          </a:stretch>
        </p:blipFill>
        <p:spPr>
          <a:xfrm>
            <a:off x="311700" y="1232588"/>
            <a:ext cx="6553200" cy="1666875"/>
          </a:xfrm>
          <a:prstGeom prst="rect">
            <a:avLst/>
          </a:prstGeom>
          <a:noFill/>
          <a:ln>
            <a:noFill/>
          </a:ln>
        </p:spPr>
      </p:pic>
      <p:pic>
        <p:nvPicPr>
          <p:cNvPr id="1222" name="Google Shape;1222;p76"/>
          <p:cNvPicPr preferRelativeResize="0"/>
          <p:nvPr/>
        </p:nvPicPr>
        <p:blipFill>
          <a:blip r:embed="rId4">
            <a:alphaModFix/>
          </a:blip>
          <a:stretch>
            <a:fillRect/>
          </a:stretch>
        </p:blipFill>
        <p:spPr>
          <a:xfrm>
            <a:off x="311700" y="3114325"/>
            <a:ext cx="8058150" cy="1676400"/>
          </a:xfrm>
          <a:prstGeom prst="rect">
            <a:avLst/>
          </a:prstGeom>
          <a:noFill/>
          <a:ln>
            <a:noFill/>
          </a:ln>
        </p:spPr>
      </p:pic>
      <p:sp>
        <p:nvSpPr>
          <p:cNvPr id="1223" name="Google Shape;1223;p76"/>
          <p:cNvSpPr txBox="1"/>
          <p:nvPr/>
        </p:nvSpPr>
        <p:spPr>
          <a:xfrm>
            <a:off x="1158600" y="4224275"/>
            <a:ext cx="774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rgbClr val="FF0000"/>
                </a:solidFill>
              </a:rPr>
              <a:t>Save the README file after you’ve resolved the conflict, and ‘Continue merge’</a:t>
            </a:r>
            <a:endParaRPr sz="1600" b="1">
              <a:solidFill>
                <a:srgbClr val="FF0000"/>
              </a:solidFill>
            </a:endParaRPr>
          </a:p>
        </p:txBody>
      </p:sp>
      <p:sp>
        <p:nvSpPr>
          <p:cNvPr id="1224" name="Google Shape;1224;p76"/>
          <p:cNvSpPr txBox="1"/>
          <p:nvPr/>
        </p:nvSpPr>
        <p:spPr>
          <a:xfrm>
            <a:off x="1217300" y="4553675"/>
            <a:ext cx="774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rgbClr val="FF0000"/>
                </a:solidFill>
              </a:rPr>
              <a:t>… then Push</a:t>
            </a:r>
            <a:endParaRPr sz="1600" b="1">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Basic idea - staging and committing</a:t>
            </a:r>
            <a:endParaRPr/>
          </a:p>
        </p:txBody>
      </p:sp>
      <p:grpSp>
        <p:nvGrpSpPr>
          <p:cNvPr id="91" name="Google Shape;91;p18"/>
          <p:cNvGrpSpPr/>
          <p:nvPr/>
        </p:nvGrpSpPr>
        <p:grpSpPr>
          <a:xfrm>
            <a:off x="104338" y="2149575"/>
            <a:ext cx="1615200" cy="2754150"/>
            <a:chOff x="214563" y="1873200"/>
            <a:chExt cx="1615200" cy="2754150"/>
          </a:xfrm>
        </p:grpSpPr>
        <p:sp>
          <p:nvSpPr>
            <p:cNvPr id="92" name="Google Shape;92;p18"/>
            <p:cNvSpPr/>
            <p:nvPr/>
          </p:nvSpPr>
          <p:spPr>
            <a:xfrm>
              <a:off x="449325" y="1873200"/>
              <a:ext cx="1093800" cy="17277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8"/>
            <p:cNvSpPr txBox="1"/>
            <p:nvPr/>
          </p:nvSpPr>
          <p:spPr>
            <a:xfrm>
              <a:off x="214563" y="4165650"/>
              <a:ext cx="1615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Workspace</a:t>
              </a:r>
              <a:endParaRPr sz="1800" i="1"/>
            </a:p>
          </p:txBody>
        </p:sp>
        <p:sp>
          <p:nvSpPr>
            <p:cNvPr id="94" name="Google Shape;94;p18"/>
            <p:cNvSpPr/>
            <p:nvPr/>
          </p:nvSpPr>
          <p:spPr>
            <a:xfrm>
              <a:off x="673550" y="2316650"/>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8"/>
            <p:cNvSpPr/>
            <p:nvPr/>
          </p:nvSpPr>
          <p:spPr>
            <a:xfrm>
              <a:off x="751755" y="2450696"/>
              <a:ext cx="540810" cy="572724"/>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864475" y="2621442"/>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18"/>
          <p:cNvGrpSpPr/>
          <p:nvPr/>
        </p:nvGrpSpPr>
        <p:grpSpPr>
          <a:xfrm>
            <a:off x="2195088" y="1728450"/>
            <a:ext cx="1735800" cy="3175275"/>
            <a:chOff x="2330750" y="1423650"/>
            <a:chExt cx="1735800" cy="3175275"/>
          </a:xfrm>
        </p:grpSpPr>
        <p:sp>
          <p:nvSpPr>
            <p:cNvPr id="98" name="Google Shape;98;p18"/>
            <p:cNvSpPr/>
            <p:nvPr/>
          </p:nvSpPr>
          <p:spPr>
            <a:xfrm>
              <a:off x="2330750" y="1423650"/>
              <a:ext cx="1735800" cy="2668200"/>
            </a:xfrm>
            <a:prstGeom prst="roundRect">
              <a:avLst>
                <a:gd name="adj" fmla="val 16667"/>
              </a:avLst>
            </a:prstGeom>
            <a:noFill/>
            <a:ln w="28575" cap="flat" cmpd="sng">
              <a:solidFill>
                <a:schemeClr val="dk2"/>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18"/>
            <p:cNvGrpSpPr/>
            <p:nvPr/>
          </p:nvGrpSpPr>
          <p:grpSpPr>
            <a:xfrm>
              <a:off x="2374188" y="1843150"/>
              <a:ext cx="1615200" cy="2755775"/>
              <a:chOff x="2361663" y="1873200"/>
              <a:chExt cx="1615200" cy="2755775"/>
            </a:xfrm>
          </p:grpSpPr>
          <p:sp>
            <p:nvSpPr>
              <p:cNvPr id="100" name="Google Shape;100;p18"/>
              <p:cNvSpPr/>
              <p:nvPr/>
            </p:nvSpPr>
            <p:spPr>
              <a:xfrm>
                <a:off x="2622375" y="1873200"/>
                <a:ext cx="1093800" cy="17277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8"/>
              <p:cNvSpPr txBox="1"/>
              <p:nvPr/>
            </p:nvSpPr>
            <p:spPr>
              <a:xfrm>
                <a:off x="2361663" y="4167275"/>
                <a:ext cx="1615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Staging Area</a:t>
                </a:r>
                <a:endParaRPr sz="1800" i="1"/>
              </a:p>
            </p:txBody>
          </p:sp>
          <p:sp>
            <p:nvSpPr>
              <p:cNvPr id="102" name="Google Shape;102;p18"/>
              <p:cNvSpPr/>
              <p:nvPr/>
            </p:nvSpPr>
            <p:spPr>
              <a:xfrm>
                <a:off x="2846600" y="2316650"/>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p:nvPr/>
            </p:nvSpPr>
            <p:spPr>
              <a:xfrm>
                <a:off x="2924805" y="2450696"/>
                <a:ext cx="540810" cy="572724"/>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p:nvPr/>
            </p:nvSpPr>
            <p:spPr>
              <a:xfrm>
                <a:off x="3037525" y="2621442"/>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 name="Google Shape;105;p18"/>
          <p:cNvGrpSpPr/>
          <p:nvPr/>
        </p:nvGrpSpPr>
        <p:grpSpPr>
          <a:xfrm>
            <a:off x="7010125" y="1489625"/>
            <a:ext cx="2071656" cy="3661250"/>
            <a:chOff x="7010125" y="1184825"/>
            <a:chExt cx="2071656" cy="3661250"/>
          </a:xfrm>
        </p:grpSpPr>
        <p:sp>
          <p:nvSpPr>
            <p:cNvPr id="106" name="Google Shape;106;p18"/>
            <p:cNvSpPr/>
            <p:nvPr/>
          </p:nvSpPr>
          <p:spPr>
            <a:xfrm>
              <a:off x="7010125" y="1184825"/>
              <a:ext cx="2071656" cy="2966652"/>
            </a:xfrm>
            <a:prstGeom prst="cloud">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18"/>
            <p:cNvGrpSpPr/>
            <p:nvPr/>
          </p:nvGrpSpPr>
          <p:grpSpPr>
            <a:xfrm>
              <a:off x="7145800" y="1813100"/>
              <a:ext cx="1800300" cy="3032975"/>
              <a:chOff x="6747225" y="1813088"/>
              <a:chExt cx="1800300" cy="3032975"/>
            </a:xfrm>
          </p:grpSpPr>
          <p:sp>
            <p:nvSpPr>
              <p:cNvPr id="108" name="Google Shape;108;p18"/>
              <p:cNvSpPr/>
              <p:nvPr/>
            </p:nvSpPr>
            <p:spPr>
              <a:xfrm>
                <a:off x="7115700" y="1813088"/>
                <a:ext cx="1093800" cy="17277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8"/>
              <p:cNvSpPr txBox="1"/>
              <p:nvPr/>
            </p:nvSpPr>
            <p:spPr>
              <a:xfrm>
                <a:off x="6747225" y="4107163"/>
                <a:ext cx="1800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Remote Repo</a:t>
                </a:r>
                <a:endParaRPr sz="1800" i="1">
                  <a:solidFill>
                    <a:schemeClr val="dk1"/>
                  </a:solidFill>
                </a:endParaRPr>
              </a:p>
              <a:p>
                <a:pPr marL="0" lvl="0" indent="0" algn="ctr" rtl="0">
                  <a:spcBef>
                    <a:spcPts val="0"/>
                  </a:spcBef>
                  <a:spcAft>
                    <a:spcPts val="0"/>
                  </a:spcAft>
                  <a:buNone/>
                </a:pPr>
                <a:r>
                  <a:rPr lang="en-GB" sz="1800" i="1">
                    <a:solidFill>
                      <a:schemeClr val="dk1"/>
                    </a:solidFill>
                  </a:rPr>
                  <a:t>(e.g. in GitHub)</a:t>
                </a:r>
                <a:endParaRPr sz="1800" i="1">
                  <a:solidFill>
                    <a:schemeClr val="dk1"/>
                  </a:solidFill>
                </a:endParaRPr>
              </a:p>
            </p:txBody>
          </p:sp>
          <p:sp>
            <p:nvSpPr>
              <p:cNvPr id="110" name="Google Shape;110;p18"/>
              <p:cNvSpPr/>
              <p:nvPr/>
            </p:nvSpPr>
            <p:spPr>
              <a:xfrm>
                <a:off x="7339925" y="2256538"/>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7418130" y="2390584"/>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7530850" y="2561329"/>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3" name="Google Shape;113;p18"/>
          <p:cNvGrpSpPr/>
          <p:nvPr/>
        </p:nvGrpSpPr>
        <p:grpSpPr>
          <a:xfrm>
            <a:off x="4670450" y="1687575"/>
            <a:ext cx="1735800" cy="3175263"/>
            <a:chOff x="4567575" y="1423650"/>
            <a:chExt cx="1735800" cy="3175263"/>
          </a:xfrm>
        </p:grpSpPr>
        <p:grpSp>
          <p:nvGrpSpPr>
            <p:cNvPr id="114" name="Google Shape;114;p18"/>
            <p:cNvGrpSpPr/>
            <p:nvPr/>
          </p:nvGrpSpPr>
          <p:grpSpPr>
            <a:xfrm>
              <a:off x="4627863" y="1843138"/>
              <a:ext cx="1615200" cy="2755775"/>
              <a:chOff x="4608350" y="1873188"/>
              <a:chExt cx="1615200" cy="2755775"/>
            </a:xfrm>
          </p:grpSpPr>
          <p:sp>
            <p:nvSpPr>
              <p:cNvPr id="115" name="Google Shape;115;p18"/>
              <p:cNvSpPr/>
              <p:nvPr/>
            </p:nvSpPr>
            <p:spPr>
              <a:xfrm>
                <a:off x="4869038" y="1873188"/>
                <a:ext cx="1093800" cy="17277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p:nvPr/>
            </p:nvSpPr>
            <p:spPr>
              <a:xfrm>
                <a:off x="4608350" y="4167263"/>
                <a:ext cx="1615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Local Repo</a:t>
                </a:r>
                <a:endParaRPr sz="1800" i="1"/>
              </a:p>
            </p:txBody>
          </p:sp>
          <p:sp>
            <p:nvSpPr>
              <p:cNvPr id="117" name="Google Shape;117;p18"/>
              <p:cNvSpPr/>
              <p:nvPr/>
            </p:nvSpPr>
            <p:spPr>
              <a:xfrm>
                <a:off x="5093263" y="2316638"/>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a:off x="5171468" y="2450684"/>
                <a:ext cx="540810" cy="572724"/>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p:nvPr/>
            </p:nvSpPr>
            <p:spPr>
              <a:xfrm>
                <a:off x="5284188" y="2621429"/>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8"/>
            <p:cNvSpPr/>
            <p:nvPr/>
          </p:nvSpPr>
          <p:spPr>
            <a:xfrm>
              <a:off x="4567575" y="1423650"/>
              <a:ext cx="1735800" cy="2668200"/>
            </a:xfrm>
            <a:prstGeom prst="frame">
              <a:avLst>
                <a:gd name="adj1" fmla="val 3903"/>
              </a:avLst>
            </a:prstGeom>
            <a:solidFill>
              <a:srgbClr val="B45F0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8"/>
          <p:cNvSpPr/>
          <p:nvPr/>
        </p:nvSpPr>
        <p:spPr>
          <a:xfrm rot="-1144798">
            <a:off x="1217687" y="1484595"/>
            <a:ext cx="1154526" cy="347239"/>
          </a:xfrm>
          <a:prstGeom prst="curvedDownArrow">
            <a:avLst>
              <a:gd name="adj1" fmla="val 27891"/>
              <a:gd name="adj2" fmla="val 100992"/>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txBox="1"/>
          <p:nvPr/>
        </p:nvSpPr>
        <p:spPr>
          <a:xfrm>
            <a:off x="1072500" y="1017725"/>
            <a:ext cx="1122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add</a:t>
            </a:r>
            <a:endParaRPr sz="2200" b="1" u="sng"/>
          </a:p>
        </p:txBody>
      </p:sp>
      <p:sp>
        <p:nvSpPr>
          <p:cNvPr id="123" name="Google Shape;123;p18"/>
          <p:cNvSpPr/>
          <p:nvPr/>
        </p:nvSpPr>
        <p:spPr>
          <a:xfrm rot="-1144798">
            <a:off x="3657137" y="1484595"/>
            <a:ext cx="1154526" cy="347239"/>
          </a:xfrm>
          <a:prstGeom prst="curvedDownArrow">
            <a:avLst>
              <a:gd name="adj1" fmla="val 27891"/>
              <a:gd name="adj2" fmla="val 100992"/>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8"/>
          <p:cNvSpPr txBox="1"/>
          <p:nvPr/>
        </p:nvSpPr>
        <p:spPr>
          <a:xfrm>
            <a:off x="3003375" y="1017725"/>
            <a:ext cx="1204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commit</a:t>
            </a:r>
            <a:endParaRPr sz="2200" b="1" u="sng"/>
          </a:p>
        </p:txBody>
      </p:sp>
      <p:sp>
        <p:nvSpPr>
          <p:cNvPr id="125" name="Google Shape;125;p18"/>
          <p:cNvSpPr/>
          <p:nvPr/>
        </p:nvSpPr>
        <p:spPr>
          <a:xfrm rot="-1144798">
            <a:off x="6239337" y="1484595"/>
            <a:ext cx="1154526" cy="347239"/>
          </a:xfrm>
          <a:prstGeom prst="curvedDownArrow">
            <a:avLst>
              <a:gd name="adj1" fmla="val 27891"/>
              <a:gd name="adj2" fmla="val 100992"/>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txBox="1"/>
          <p:nvPr/>
        </p:nvSpPr>
        <p:spPr>
          <a:xfrm>
            <a:off x="5933825" y="1017725"/>
            <a:ext cx="1122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push</a:t>
            </a:r>
            <a:endParaRPr sz="2200" b="1" u="sng"/>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228"/>
        <p:cNvGrpSpPr/>
        <p:nvPr/>
      </p:nvGrpSpPr>
      <p:grpSpPr>
        <a:xfrm>
          <a:off x="0" y="0"/>
          <a:ext cx="0" cy="0"/>
          <a:chOff x="0" y="0"/>
          <a:chExt cx="0" cy="0"/>
        </a:xfrm>
      </p:grpSpPr>
      <p:sp>
        <p:nvSpPr>
          <p:cNvPr id="1229" name="Google Shape;1229;p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Something cool in GitHub…  Insights &gt; Network</a:t>
            </a:r>
            <a:endParaRPr/>
          </a:p>
        </p:txBody>
      </p:sp>
      <p:pic>
        <p:nvPicPr>
          <p:cNvPr id="1230" name="Google Shape;1230;p77"/>
          <p:cNvPicPr preferRelativeResize="0"/>
          <p:nvPr/>
        </p:nvPicPr>
        <p:blipFill>
          <a:blip r:embed="rId3">
            <a:alphaModFix/>
          </a:blip>
          <a:stretch>
            <a:fillRect/>
          </a:stretch>
        </p:blipFill>
        <p:spPr>
          <a:xfrm>
            <a:off x="311700" y="1128475"/>
            <a:ext cx="8476955" cy="3820976"/>
          </a:xfrm>
          <a:prstGeom prst="rect">
            <a:avLst/>
          </a:prstGeom>
          <a:noFill/>
          <a:ln>
            <a:noFill/>
          </a:ln>
        </p:spPr>
      </p:pic>
      <p:sp>
        <p:nvSpPr>
          <p:cNvPr id="2" name="TextBox 1">
            <a:extLst>
              <a:ext uri="{FF2B5EF4-FFF2-40B4-BE49-F238E27FC236}">
                <a16:creationId xmlns:a16="http://schemas.microsoft.com/office/drawing/2014/main" id="{AA67C650-F730-F6B0-7EC7-D95703B38376}"/>
              </a:ext>
            </a:extLst>
          </p:cNvPr>
          <p:cNvSpPr txBox="1"/>
          <p:nvPr/>
        </p:nvSpPr>
        <p:spPr>
          <a:xfrm>
            <a:off x="6625771" y="4124704"/>
            <a:ext cx="1935504" cy="523220"/>
          </a:xfrm>
          <a:prstGeom prst="rect">
            <a:avLst/>
          </a:prstGeom>
          <a:solidFill>
            <a:schemeClr val="bg1"/>
          </a:solidFill>
          <a:ln w="28575">
            <a:solidFill>
              <a:srgbClr val="FF0000"/>
            </a:solidFill>
          </a:ln>
        </p:spPr>
        <p:txBody>
          <a:bodyPr wrap="square" rtlCol="0">
            <a:spAutoFit/>
          </a:bodyPr>
          <a:lstStyle/>
          <a:p>
            <a:r>
              <a:rPr lang="en-US" dirty="0"/>
              <a:t>TRY CLICKING ON THE ‘COMMIT’ DOTS</a:t>
            </a:r>
            <a:endParaRPr lang="en-ZA"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240"/>
        <p:cNvGrpSpPr/>
        <p:nvPr/>
      </p:nvGrpSpPr>
      <p:grpSpPr>
        <a:xfrm>
          <a:off x="0" y="0"/>
          <a:ext cx="0" cy="0"/>
          <a:chOff x="0" y="0"/>
          <a:chExt cx="0" cy="0"/>
        </a:xfrm>
      </p:grpSpPr>
      <p:sp>
        <p:nvSpPr>
          <p:cNvPr id="1241" name="Google Shape;1241;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EXERCISE: Update README with GitHub Markdown</a:t>
            </a:r>
            <a:endParaRPr dirty="0"/>
          </a:p>
        </p:txBody>
      </p:sp>
      <p:sp>
        <p:nvSpPr>
          <p:cNvPr id="1242" name="Google Shape;1242;p79"/>
          <p:cNvSpPr txBox="1">
            <a:spLocks noGrp="1"/>
          </p:cNvSpPr>
          <p:nvPr>
            <p:ph type="body" idx="1"/>
          </p:nvPr>
        </p:nvSpPr>
        <p:spPr>
          <a:xfrm>
            <a:off x="311700" y="1350300"/>
            <a:ext cx="86841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In GitHub (website), paste the provided text into the README</a:t>
            </a:r>
            <a:endParaRPr dirty="0"/>
          </a:p>
          <a:p>
            <a:pPr marL="457200" lvl="0" indent="0" algn="l" rtl="0">
              <a:spcBef>
                <a:spcPts val="1200"/>
              </a:spcBef>
              <a:spcAft>
                <a:spcPts val="0"/>
              </a:spcAft>
              <a:buNone/>
            </a:pPr>
            <a:endParaRPr dirty="0"/>
          </a:p>
          <a:p>
            <a:pPr marL="457200" lvl="0" indent="-342900" algn="l" rtl="0">
              <a:spcBef>
                <a:spcPts val="1200"/>
              </a:spcBef>
              <a:spcAft>
                <a:spcPts val="0"/>
              </a:spcAft>
              <a:buSzPts val="1800"/>
              <a:buChar char="●"/>
            </a:pPr>
            <a:r>
              <a:rPr lang="en-GB" dirty="0"/>
              <a:t>Look at the ‘Preview’ tab before you Commit (Google ‘GitHub Markdown’ later!)</a:t>
            </a:r>
            <a:endParaRPr dirty="0"/>
          </a:p>
          <a:p>
            <a:pPr marL="457200" lvl="0" indent="0" algn="l" rtl="0">
              <a:spcBef>
                <a:spcPts val="1200"/>
              </a:spcBef>
              <a:spcAft>
                <a:spcPts val="0"/>
              </a:spcAft>
              <a:buNone/>
            </a:pPr>
            <a:endParaRPr dirty="0"/>
          </a:p>
          <a:p>
            <a:pPr marL="457200" lvl="0" indent="-342900" algn="l" rtl="0">
              <a:spcBef>
                <a:spcPts val="1200"/>
              </a:spcBef>
              <a:spcAft>
                <a:spcPts val="0"/>
              </a:spcAft>
              <a:buSzPts val="1800"/>
              <a:buChar char="●"/>
            </a:pPr>
            <a:r>
              <a:rPr lang="en-GB" dirty="0"/>
              <a:t>Commit the changes</a:t>
            </a:r>
            <a:endParaRPr dirty="0"/>
          </a:p>
          <a:p>
            <a:pPr marL="457200" lvl="0" indent="0" algn="l" rtl="0">
              <a:spcBef>
                <a:spcPts val="1200"/>
              </a:spcBef>
              <a:spcAft>
                <a:spcPts val="0"/>
              </a:spcAft>
              <a:buNone/>
            </a:pPr>
            <a:endParaRPr dirty="0"/>
          </a:p>
          <a:p>
            <a:pPr marL="457200" lvl="0" indent="-342900" algn="l" rtl="0">
              <a:spcBef>
                <a:spcPts val="1200"/>
              </a:spcBef>
              <a:spcAft>
                <a:spcPts val="0"/>
              </a:spcAft>
              <a:buSzPts val="1800"/>
              <a:buChar char="●"/>
            </a:pPr>
            <a:r>
              <a:rPr lang="en-GB" dirty="0"/>
              <a:t>Click on the plot, look for the quickest way to the folder that contains its script</a:t>
            </a:r>
            <a:endParaRPr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Google Shape;1247;p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‘Issues’ are a way to track problems / tasks / ideas…</a:t>
            </a:r>
            <a:endParaRPr/>
          </a:p>
        </p:txBody>
      </p:sp>
      <p:grpSp>
        <p:nvGrpSpPr>
          <p:cNvPr id="1248" name="Google Shape;1248;p80"/>
          <p:cNvGrpSpPr/>
          <p:nvPr/>
        </p:nvGrpSpPr>
        <p:grpSpPr>
          <a:xfrm>
            <a:off x="152400" y="1288638"/>
            <a:ext cx="8839199" cy="3077711"/>
            <a:chOff x="152400" y="1155175"/>
            <a:chExt cx="8839199" cy="3077711"/>
          </a:xfrm>
        </p:grpSpPr>
        <p:pic>
          <p:nvPicPr>
            <p:cNvPr id="1249" name="Google Shape;1249;p80"/>
            <p:cNvPicPr preferRelativeResize="0"/>
            <p:nvPr/>
          </p:nvPicPr>
          <p:blipFill>
            <a:blip r:embed="rId3">
              <a:alphaModFix/>
            </a:blip>
            <a:stretch>
              <a:fillRect/>
            </a:stretch>
          </p:blipFill>
          <p:spPr>
            <a:xfrm>
              <a:off x="152400" y="2065550"/>
              <a:ext cx="8839199" cy="2167336"/>
            </a:xfrm>
            <a:prstGeom prst="rect">
              <a:avLst/>
            </a:prstGeom>
            <a:noFill/>
            <a:ln>
              <a:noFill/>
            </a:ln>
          </p:spPr>
        </p:pic>
        <p:sp>
          <p:nvSpPr>
            <p:cNvPr id="1250" name="Google Shape;1250;p80"/>
            <p:cNvSpPr/>
            <p:nvPr/>
          </p:nvSpPr>
          <p:spPr>
            <a:xfrm rot="-5400000">
              <a:off x="916575" y="1430575"/>
              <a:ext cx="955800" cy="405000"/>
            </a:xfrm>
            <a:prstGeom prst="lef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80"/>
            <p:cNvSpPr/>
            <p:nvPr/>
          </p:nvSpPr>
          <p:spPr>
            <a:xfrm rot="-5400000">
              <a:off x="7930450" y="1891350"/>
              <a:ext cx="955800" cy="405000"/>
            </a:xfrm>
            <a:prstGeom prst="lef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2" name="Google Shape;1252;p80"/>
          <p:cNvSpPr txBox="1">
            <a:spLocks noGrp="1"/>
          </p:cNvSpPr>
          <p:nvPr>
            <p:ph type="title"/>
          </p:nvPr>
        </p:nvSpPr>
        <p:spPr>
          <a:xfrm>
            <a:off x="359975" y="4418600"/>
            <a:ext cx="8520600" cy="572700"/>
          </a:xfrm>
          <a:prstGeom prst="rect">
            <a:avLst/>
          </a:prstGeom>
        </p:spPr>
        <p:txBody>
          <a:bodyPr spcFirstLastPara="1" wrap="square" lIns="91425" tIns="91425" rIns="91425" bIns="91425" anchor="t" anchorCtr="0">
            <a:normAutofit fontScale="90000"/>
          </a:bodyPr>
          <a:lstStyle/>
          <a:p>
            <a:pPr marL="0" lvl="0" indent="0" algn="r" rtl="0">
              <a:spcBef>
                <a:spcPts val="0"/>
              </a:spcBef>
              <a:spcAft>
                <a:spcPts val="0"/>
              </a:spcAft>
              <a:buNone/>
            </a:pPr>
            <a:r>
              <a:rPr lang="en-GB" i="1"/>
              <a:t>You can have long conversations with collaborators…</a:t>
            </a:r>
            <a:endParaRPr i="1"/>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sp>
        <p:nvSpPr>
          <p:cNvPr id="1257" name="Google Shape;1257;p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You can ‘Open an Issue’ directly from a line of code…</a:t>
            </a:r>
            <a:endParaRPr/>
          </a:p>
        </p:txBody>
      </p:sp>
      <p:pic>
        <p:nvPicPr>
          <p:cNvPr id="1258" name="Google Shape;1258;p81"/>
          <p:cNvPicPr preferRelativeResize="0"/>
          <p:nvPr/>
        </p:nvPicPr>
        <p:blipFill>
          <a:blip r:embed="rId3">
            <a:alphaModFix/>
          </a:blip>
          <a:stretch>
            <a:fillRect/>
          </a:stretch>
        </p:blipFill>
        <p:spPr>
          <a:xfrm>
            <a:off x="152400" y="1409600"/>
            <a:ext cx="8839199" cy="3154198"/>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262"/>
        <p:cNvGrpSpPr/>
        <p:nvPr/>
      </p:nvGrpSpPr>
      <p:grpSpPr>
        <a:xfrm>
          <a:off x="0" y="0"/>
          <a:ext cx="0" cy="0"/>
          <a:chOff x="0" y="0"/>
          <a:chExt cx="0" cy="0"/>
        </a:xfrm>
      </p:grpSpPr>
      <p:sp>
        <p:nvSpPr>
          <p:cNvPr id="1263" name="Google Shape;1263;p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EXERCISE:</a:t>
            </a:r>
            <a:endParaRPr/>
          </a:p>
        </p:txBody>
      </p:sp>
      <p:sp>
        <p:nvSpPr>
          <p:cNvPr id="1264" name="Google Shape;1264;p8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n-GB"/>
              <a:t>Paste the link to your repo in the Teams Chat</a:t>
            </a:r>
            <a:endParaRPr/>
          </a:p>
          <a:p>
            <a:pPr marL="0" lvl="0" indent="0" algn="l" rtl="0">
              <a:spcBef>
                <a:spcPts val="1200"/>
              </a:spcBef>
              <a:spcAft>
                <a:spcPts val="0"/>
              </a:spcAft>
              <a:buNone/>
            </a:pPr>
            <a:endParaRPr/>
          </a:p>
          <a:p>
            <a:pPr marL="457200" lvl="0" indent="-334327" algn="l" rtl="0">
              <a:spcBef>
                <a:spcPts val="1200"/>
              </a:spcBef>
              <a:spcAft>
                <a:spcPts val="0"/>
              </a:spcAft>
              <a:buSzPct val="100000"/>
              <a:buChar char="●"/>
            </a:pPr>
            <a:r>
              <a:rPr lang="en-GB"/>
              <a:t>Visit the link to the repo that was posted right after you posted yours</a:t>
            </a:r>
            <a:endParaRPr/>
          </a:p>
          <a:p>
            <a:pPr marL="0" lvl="0" indent="0" algn="l" rtl="0">
              <a:spcBef>
                <a:spcPts val="1200"/>
              </a:spcBef>
              <a:spcAft>
                <a:spcPts val="0"/>
              </a:spcAft>
              <a:buNone/>
            </a:pPr>
            <a:endParaRPr/>
          </a:p>
          <a:p>
            <a:pPr marL="457200" lvl="0" indent="-334327" algn="l" rtl="0">
              <a:spcBef>
                <a:spcPts val="1200"/>
              </a:spcBef>
              <a:spcAft>
                <a:spcPts val="0"/>
              </a:spcAft>
              <a:buSzPct val="100000"/>
              <a:buChar char="●"/>
            </a:pPr>
            <a:r>
              <a:rPr lang="en-GB"/>
              <a:t>Navigate to the R Script in the subfolder (you can click on the plot in the README, and navigate from there)</a:t>
            </a:r>
            <a:endParaRPr/>
          </a:p>
          <a:p>
            <a:pPr marL="457200" lvl="0" indent="0" algn="l" rtl="0">
              <a:spcBef>
                <a:spcPts val="1200"/>
              </a:spcBef>
              <a:spcAft>
                <a:spcPts val="0"/>
              </a:spcAft>
              <a:buNone/>
            </a:pPr>
            <a:endParaRPr/>
          </a:p>
          <a:p>
            <a:pPr marL="457200" lvl="0" indent="-334327" algn="l" rtl="0">
              <a:spcBef>
                <a:spcPts val="1200"/>
              </a:spcBef>
              <a:spcAft>
                <a:spcPts val="0"/>
              </a:spcAft>
              <a:buSzPct val="100000"/>
              <a:buChar char="●"/>
            </a:pPr>
            <a:r>
              <a:rPr lang="en-GB"/>
              <a:t>Open an issue on the line of code that creates the plot - suggest they make it grey-scale (not all journals accept colour figures… or it might cost more!!)</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69" name="Google Shape;1269;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EXERCISE:</a:t>
            </a:r>
            <a:endParaRPr/>
          </a:p>
        </p:txBody>
      </p:sp>
      <p:sp>
        <p:nvSpPr>
          <p:cNvPr id="1270" name="Google Shape;1270;p83"/>
          <p:cNvSpPr txBox="1">
            <a:spLocks noGrp="1"/>
          </p:cNvSpPr>
          <p:nvPr>
            <p:ph type="body" idx="1"/>
          </p:nvPr>
        </p:nvSpPr>
        <p:spPr>
          <a:xfrm>
            <a:off x="205740" y="132881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Once you’ve had some feedback (via an Issue)... try to edit your code to respond to the suggestion ()</a:t>
            </a:r>
            <a:endParaRPr dirty="0"/>
          </a:p>
          <a:p>
            <a:pPr marL="0" lvl="0" indent="0" algn="l" rtl="0">
              <a:spcBef>
                <a:spcPts val="1200"/>
              </a:spcBef>
              <a:spcAft>
                <a:spcPts val="0"/>
              </a:spcAft>
              <a:buNone/>
            </a:pPr>
            <a:endParaRPr sz="800" dirty="0"/>
          </a:p>
          <a:p>
            <a:pPr marL="457200" lvl="0" indent="-342900" algn="l" rtl="0">
              <a:spcBef>
                <a:spcPts val="1200"/>
              </a:spcBef>
              <a:spcAft>
                <a:spcPts val="0"/>
              </a:spcAft>
              <a:buSzPts val="1800"/>
              <a:buChar char="●"/>
            </a:pPr>
            <a:r>
              <a:rPr lang="en-GB" dirty="0"/>
              <a:t>Once your code works the way you want it to (and you’ve saved it), Commit and Push, and have a look at GitHub</a:t>
            </a:r>
            <a:endParaRPr dirty="0"/>
          </a:p>
          <a:p>
            <a:pPr marL="0" lvl="0" indent="0" algn="r" rtl="0">
              <a:spcBef>
                <a:spcPts val="1200"/>
              </a:spcBef>
              <a:spcAft>
                <a:spcPts val="1200"/>
              </a:spcAft>
              <a:buNone/>
            </a:pPr>
            <a:endParaRPr lang="en-GB" sz="1000" i="1" dirty="0"/>
          </a:p>
          <a:p>
            <a:pPr marL="0" lvl="0" indent="0" algn="r" rtl="0">
              <a:spcBef>
                <a:spcPts val="1200"/>
              </a:spcBef>
              <a:spcAft>
                <a:spcPts val="1200"/>
              </a:spcAft>
              <a:buNone/>
            </a:pPr>
            <a:r>
              <a:rPr lang="en-GB" i="1" dirty="0"/>
              <a:t>tip… try adding </a:t>
            </a:r>
            <a:r>
              <a:rPr lang="en-GB" i="1" dirty="0">
                <a:highlight>
                  <a:schemeClr val="lt2"/>
                </a:highlight>
              </a:rPr>
              <a:t> + </a:t>
            </a:r>
            <a:r>
              <a:rPr lang="en-GB" i="1" dirty="0" err="1">
                <a:highlight>
                  <a:schemeClr val="lt2"/>
                </a:highlight>
              </a:rPr>
              <a:t>scale_fill_grey</a:t>
            </a:r>
            <a:r>
              <a:rPr lang="en-GB" i="1" dirty="0">
                <a:highlight>
                  <a:schemeClr val="lt2"/>
                </a:highlight>
              </a:rPr>
              <a:t>() </a:t>
            </a:r>
            <a:r>
              <a:rPr lang="en-GB" i="1" dirty="0"/>
              <a:t> after </a:t>
            </a:r>
            <a:r>
              <a:rPr lang="en-GB" i="1" dirty="0" err="1">
                <a:highlight>
                  <a:schemeClr val="lt2"/>
                </a:highlight>
              </a:rPr>
              <a:t>geom_bar</a:t>
            </a:r>
            <a:r>
              <a:rPr lang="en-GB" i="1" dirty="0">
                <a:highlight>
                  <a:schemeClr val="lt2"/>
                </a:highlight>
              </a:rPr>
              <a:t>(stat = ‘identity’) </a:t>
            </a:r>
            <a:r>
              <a:rPr lang="en-GB" i="1" dirty="0"/>
              <a:t> (line 77)…</a:t>
            </a:r>
          </a:p>
        </p:txBody>
      </p:sp>
      <p:sp>
        <p:nvSpPr>
          <p:cNvPr id="2" name="TextBox 1">
            <a:extLst>
              <a:ext uri="{FF2B5EF4-FFF2-40B4-BE49-F238E27FC236}">
                <a16:creationId xmlns:a16="http://schemas.microsoft.com/office/drawing/2014/main" id="{B9B45A71-8C63-3131-7F53-D3B29412F4B5}"/>
              </a:ext>
            </a:extLst>
          </p:cNvPr>
          <p:cNvSpPr txBox="1"/>
          <p:nvPr/>
        </p:nvSpPr>
        <p:spPr>
          <a:xfrm>
            <a:off x="311700" y="4421476"/>
            <a:ext cx="8726340" cy="553998"/>
          </a:xfrm>
          <a:prstGeom prst="rect">
            <a:avLst/>
          </a:prstGeom>
          <a:noFill/>
        </p:spPr>
        <p:txBody>
          <a:bodyPr wrap="square" rtlCol="0">
            <a:spAutoFit/>
          </a:bodyPr>
          <a:lstStyle/>
          <a:p>
            <a:r>
              <a:rPr lang="en-GB" sz="1600" i="1" dirty="0">
                <a:solidFill>
                  <a:schemeClr val="dk2"/>
                </a:solidFill>
              </a:rPr>
              <a:t>pro-tip… try adding ‘Closes #x’ in the commit Description box… where ‘x’ is the issue number</a:t>
            </a:r>
          </a:p>
          <a:p>
            <a:endParaRPr lang="en-ZA"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EXERCISE: .gitignore makes Git Ignore things…</a:t>
            </a:r>
            <a:endParaRPr/>
          </a:p>
        </p:txBody>
      </p:sp>
      <p:sp>
        <p:nvSpPr>
          <p:cNvPr id="1276" name="Google Shape;1276;p84"/>
          <p:cNvSpPr txBox="1">
            <a:spLocks noGrp="1"/>
          </p:cNvSpPr>
          <p:nvPr>
            <p:ph type="body" idx="1"/>
          </p:nvPr>
        </p:nvSpPr>
        <p:spPr>
          <a:xfrm>
            <a:off x="311700" y="1277425"/>
            <a:ext cx="8520600" cy="34164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GB" dirty="0"/>
              <a:t>Create a folder called ‘notes’ in your repo, and put something inside it (an empty txt file)</a:t>
            </a:r>
            <a:endParaRPr dirty="0"/>
          </a:p>
          <a:p>
            <a:pPr marL="0" lvl="0" indent="0" algn="l" rtl="0">
              <a:spcBef>
                <a:spcPts val="1200"/>
              </a:spcBef>
              <a:spcAft>
                <a:spcPts val="0"/>
              </a:spcAft>
              <a:buNone/>
            </a:pPr>
            <a:endParaRPr dirty="0"/>
          </a:p>
          <a:p>
            <a:pPr marL="457200" lvl="0" indent="-342900" algn="l" rtl="0">
              <a:spcBef>
                <a:spcPts val="1200"/>
              </a:spcBef>
              <a:spcAft>
                <a:spcPts val="0"/>
              </a:spcAft>
              <a:buSzPts val="1800"/>
              <a:buChar char="●"/>
            </a:pPr>
            <a:r>
              <a:rPr lang="en-GB" dirty="0"/>
              <a:t>Look at GitHub Desktop - you should see the new file in the data folder</a:t>
            </a:r>
            <a:endParaRPr dirty="0"/>
          </a:p>
          <a:p>
            <a:pPr marL="457200" lvl="0" indent="0" algn="l" rtl="0">
              <a:spcBef>
                <a:spcPts val="1200"/>
              </a:spcBef>
              <a:spcAft>
                <a:spcPts val="0"/>
              </a:spcAft>
              <a:buNone/>
            </a:pPr>
            <a:endParaRPr dirty="0"/>
          </a:p>
          <a:p>
            <a:pPr marL="457200" lvl="0" indent="-342900" algn="l" rtl="0">
              <a:spcBef>
                <a:spcPts val="1200"/>
              </a:spcBef>
              <a:spcAft>
                <a:spcPts val="0"/>
              </a:spcAft>
              <a:buSzPts val="1800"/>
              <a:buChar char="●"/>
            </a:pPr>
            <a:r>
              <a:rPr lang="en-GB" dirty="0"/>
              <a:t>Open the .</a:t>
            </a:r>
            <a:r>
              <a:rPr lang="en-GB" dirty="0" err="1"/>
              <a:t>gitignore</a:t>
            </a:r>
            <a:r>
              <a:rPr lang="en-GB" dirty="0"/>
              <a:t> file and insert this at the top, then save:  </a:t>
            </a:r>
            <a:r>
              <a:rPr lang="en-GB" sz="2232" b="1" dirty="0"/>
              <a:t>notes/</a:t>
            </a:r>
            <a:endParaRPr sz="2232" b="1" dirty="0"/>
          </a:p>
          <a:p>
            <a:pPr marL="457200" lvl="0" indent="0" algn="l" rtl="0">
              <a:spcBef>
                <a:spcPts val="1200"/>
              </a:spcBef>
              <a:spcAft>
                <a:spcPts val="0"/>
              </a:spcAft>
              <a:buNone/>
            </a:pPr>
            <a:endParaRPr dirty="0"/>
          </a:p>
          <a:p>
            <a:pPr marL="457200" lvl="0" indent="-342900" algn="l" rtl="0">
              <a:spcBef>
                <a:spcPts val="1200"/>
              </a:spcBef>
              <a:spcAft>
                <a:spcPts val="0"/>
              </a:spcAft>
              <a:buSzPts val="1800"/>
              <a:buChar char="●"/>
            </a:pPr>
            <a:r>
              <a:rPr lang="en-GB" dirty="0"/>
              <a:t>Look at GitHub Desktop again…</a:t>
            </a:r>
            <a:endParaRPr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sp>
        <p:nvSpPr>
          <p:cNvPr id="1281" name="Google Shape;1281;p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You can ‘discard changes’ instead of committing</a:t>
            </a:r>
            <a:endParaRPr/>
          </a:p>
        </p:txBody>
      </p:sp>
      <p:pic>
        <p:nvPicPr>
          <p:cNvPr id="1282" name="Google Shape;1282;p85"/>
          <p:cNvPicPr preferRelativeResize="0"/>
          <p:nvPr/>
        </p:nvPicPr>
        <p:blipFill>
          <a:blip r:embed="rId3">
            <a:alphaModFix/>
          </a:blip>
          <a:stretch>
            <a:fillRect/>
          </a:stretch>
        </p:blipFill>
        <p:spPr>
          <a:xfrm>
            <a:off x="631325" y="1059375"/>
            <a:ext cx="5445570" cy="3820975"/>
          </a:xfrm>
          <a:prstGeom prst="rect">
            <a:avLst/>
          </a:prstGeom>
          <a:noFill/>
          <a:ln>
            <a:noFill/>
          </a:ln>
        </p:spPr>
      </p:pic>
      <p:sp>
        <p:nvSpPr>
          <p:cNvPr id="1283" name="Google Shape;1283;p85"/>
          <p:cNvSpPr txBox="1"/>
          <p:nvPr/>
        </p:nvSpPr>
        <p:spPr>
          <a:xfrm>
            <a:off x="6445000" y="1269013"/>
            <a:ext cx="2103300" cy="340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i="1"/>
              <a:t>Right click on the staged files you want to discard changes in.</a:t>
            </a:r>
            <a:endParaRPr sz="1900" i="1"/>
          </a:p>
          <a:p>
            <a:pPr marL="0" lvl="0" indent="0" algn="l" rtl="0">
              <a:spcBef>
                <a:spcPts val="0"/>
              </a:spcBef>
              <a:spcAft>
                <a:spcPts val="0"/>
              </a:spcAft>
              <a:buNone/>
            </a:pPr>
            <a:endParaRPr sz="1900" i="1"/>
          </a:p>
          <a:p>
            <a:pPr marL="0" lvl="0" indent="0" algn="l" rtl="0">
              <a:spcBef>
                <a:spcPts val="0"/>
              </a:spcBef>
              <a:spcAft>
                <a:spcPts val="0"/>
              </a:spcAft>
              <a:buNone/>
            </a:pPr>
            <a:r>
              <a:rPr lang="en-GB" sz="1900" i="1"/>
              <a:t>‘Discard changes’</a:t>
            </a:r>
            <a:endParaRPr sz="1900" i="1"/>
          </a:p>
          <a:p>
            <a:pPr marL="0" lvl="0" indent="0" algn="l" rtl="0">
              <a:spcBef>
                <a:spcPts val="0"/>
              </a:spcBef>
              <a:spcAft>
                <a:spcPts val="0"/>
              </a:spcAft>
              <a:buNone/>
            </a:pPr>
            <a:endParaRPr sz="1900" i="1"/>
          </a:p>
          <a:p>
            <a:pPr marL="0" lvl="0" indent="0" algn="l" rtl="0">
              <a:spcBef>
                <a:spcPts val="0"/>
              </a:spcBef>
              <a:spcAft>
                <a:spcPts val="0"/>
              </a:spcAft>
              <a:buNone/>
            </a:pPr>
            <a:r>
              <a:rPr lang="en-GB" sz="1900" i="1"/>
              <a:t>The file will go back to the way it was when you last committed it.</a:t>
            </a:r>
            <a:endParaRPr sz="1900" i="1"/>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287"/>
        <p:cNvGrpSpPr/>
        <p:nvPr/>
      </p:nvGrpSpPr>
      <p:grpSpPr>
        <a:xfrm>
          <a:off x="0" y="0"/>
          <a:ext cx="0" cy="0"/>
          <a:chOff x="0" y="0"/>
          <a:chExt cx="0" cy="0"/>
        </a:xfrm>
      </p:grpSpPr>
      <p:sp>
        <p:nvSpPr>
          <p:cNvPr id="1288" name="Google Shape;1288;p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Turning your repo into a website</a:t>
            </a:r>
            <a:endParaRPr/>
          </a:p>
        </p:txBody>
      </p:sp>
      <p:pic>
        <p:nvPicPr>
          <p:cNvPr id="5" name="Picture 4">
            <a:extLst>
              <a:ext uri="{FF2B5EF4-FFF2-40B4-BE49-F238E27FC236}">
                <a16:creationId xmlns:a16="http://schemas.microsoft.com/office/drawing/2014/main" id="{22000D8F-BCDC-604B-3A43-C13C2BDC7A39}"/>
              </a:ext>
            </a:extLst>
          </p:cNvPr>
          <p:cNvPicPr>
            <a:picLocks noChangeAspect="1"/>
          </p:cNvPicPr>
          <p:nvPr/>
        </p:nvPicPr>
        <p:blipFill>
          <a:blip r:embed="rId3"/>
          <a:stretch>
            <a:fillRect/>
          </a:stretch>
        </p:blipFill>
        <p:spPr>
          <a:xfrm>
            <a:off x="472080" y="1103805"/>
            <a:ext cx="8199840" cy="4039695"/>
          </a:xfrm>
          <a:prstGeom prst="rect">
            <a:avLst/>
          </a:prstGeom>
        </p:spPr>
      </p:pic>
      <p:sp>
        <p:nvSpPr>
          <p:cNvPr id="6" name="Google Shape;845;p56">
            <a:extLst>
              <a:ext uri="{FF2B5EF4-FFF2-40B4-BE49-F238E27FC236}">
                <a16:creationId xmlns:a16="http://schemas.microsoft.com/office/drawing/2014/main" id="{9BEF878D-2C37-E8BA-FCA3-B3A8071EB697}"/>
              </a:ext>
            </a:extLst>
          </p:cNvPr>
          <p:cNvSpPr/>
          <p:nvPr/>
        </p:nvSpPr>
        <p:spPr>
          <a:xfrm flipH="1">
            <a:off x="5841825" y="4156960"/>
            <a:ext cx="717900" cy="4026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45;p56">
            <a:extLst>
              <a:ext uri="{FF2B5EF4-FFF2-40B4-BE49-F238E27FC236}">
                <a16:creationId xmlns:a16="http://schemas.microsoft.com/office/drawing/2014/main" id="{65EF2028-9092-6295-B458-388DD920943E}"/>
              </a:ext>
            </a:extLst>
          </p:cNvPr>
          <p:cNvSpPr/>
          <p:nvPr/>
        </p:nvSpPr>
        <p:spPr>
          <a:xfrm flipH="1">
            <a:off x="1810845" y="4667500"/>
            <a:ext cx="717900" cy="4026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45;p56">
            <a:extLst>
              <a:ext uri="{FF2B5EF4-FFF2-40B4-BE49-F238E27FC236}">
                <a16:creationId xmlns:a16="http://schemas.microsoft.com/office/drawing/2014/main" id="{3C510CEB-DAEC-705F-FC18-F83B520F71BA}"/>
              </a:ext>
            </a:extLst>
          </p:cNvPr>
          <p:cNvSpPr/>
          <p:nvPr/>
        </p:nvSpPr>
        <p:spPr>
          <a:xfrm flipH="1">
            <a:off x="7746825" y="1177540"/>
            <a:ext cx="717900" cy="4026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extBox 8">
            <a:extLst>
              <a:ext uri="{FF2B5EF4-FFF2-40B4-BE49-F238E27FC236}">
                <a16:creationId xmlns:a16="http://schemas.microsoft.com/office/drawing/2014/main" id="{6A1FCD77-D387-6E3F-82E2-9546AEF3C725}"/>
              </a:ext>
            </a:extLst>
          </p:cNvPr>
          <p:cNvSpPr txBox="1"/>
          <p:nvPr/>
        </p:nvSpPr>
        <p:spPr>
          <a:xfrm>
            <a:off x="6705600" y="4667500"/>
            <a:ext cx="2244295" cy="307777"/>
          </a:xfrm>
          <a:prstGeom prst="rect">
            <a:avLst/>
          </a:prstGeom>
          <a:solidFill>
            <a:schemeClr val="bg1"/>
          </a:solidFill>
          <a:ln w="28575">
            <a:solidFill>
              <a:srgbClr val="FF0000"/>
            </a:solidFill>
          </a:ln>
        </p:spPr>
        <p:txBody>
          <a:bodyPr wrap="square" rtlCol="0">
            <a:spAutoFit/>
          </a:bodyPr>
          <a:lstStyle/>
          <a:p>
            <a:r>
              <a:rPr lang="en-US" dirty="0"/>
              <a:t>CHECK BACK LATER…</a:t>
            </a:r>
            <a:endParaRPr lang="en-ZA"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87"/>
          <p:cNvSpPr txBox="1">
            <a:spLocks noGrp="1"/>
          </p:cNvSpPr>
          <p:nvPr>
            <p:ph type="title"/>
          </p:nvPr>
        </p:nvSpPr>
        <p:spPr>
          <a:xfrm>
            <a:off x="311700" y="2746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Adding collaborators (giving edit access to your repo)</a:t>
            </a:r>
            <a:endParaRPr/>
          </a:p>
        </p:txBody>
      </p:sp>
      <p:pic>
        <p:nvPicPr>
          <p:cNvPr id="1295" name="Google Shape;1295;p87"/>
          <p:cNvPicPr preferRelativeResize="0"/>
          <p:nvPr/>
        </p:nvPicPr>
        <p:blipFill>
          <a:blip r:embed="rId3">
            <a:alphaModFix/>
          </a:blip>
          <a:stretch>
            <a:fillRect/>
          </a:stretch>
        </p:blipFill>
        <p:spPr>
          <a:xfrm>
            <a:off x="1193575" y="920250"/>
            <a:ext cx="6053124" cy="4026549"/>
          </a:xfrm>
          <a:prstGeom prst="rect">
            <a:avLst/>
          </a:prstGeom>
          <a:noFill/>
          <a:ln>
            <a:noFill/>
          </a:ln>
        </p:spPr>
      </p:pic>
      <p:sp>
        <p:nvSpPr>
          <p:cNvPr id="2" name="Google Shape;845;p56">
            <a:extLst>
              <a:ext uri="{FF2B5EF4-FFF2-40B4-BE49-F238E27FC236}">
                <a16:creationId xmlns:a16="http://schemas.microsoft.com/office/drawing/2014/main" id="{FF3F8DB7-6183-569F-F634-F02D3E8E4C65}"/>
              </a:ext>
            </a:extLst>
          </p:cNvPr>
          <p:cNvSpPr/>
          <p:nvPr/>
        </p:nvSpPr>
        <p:spPr>
          <a:xfrm flipH="1">
            <a:off x="7061025" y="1017520"/>
            <a:ext cx="717900" cy="4026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845;p56">
            <a:extLst>
              <a:ext uri="{FF2B5EF4-FFF2-40B4-BE49-F238E27FC236}">
                <a16:creationId xmlns:a16="http://schemas.microsoft.com/office/drawing/2014/main" id="{13E5A691-BF7B-EF21-9C25-F0365257998C}"/>
              </a:ext>
            </a:extLst>
          </p:cNvPr>
          <p:cNvSpPr/>
          <p:nvPr/>
        </p:nvSpPr>
        <p:spPr>
          <a:xfrm rot="10800000" flipH="1">
            <a:off x="355829" y="1992880"/>
            <a:ext cx="717900" cy="4026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45;p56">
            <a:extLst>
              <a:ext uri="{FF2B5EF4-FFF2-40B4-BE49-F238E27FC236}">
                <a16:creationId xmlns:a16="http://schemas.microsoft.com/office/drawing/2014/main" id="{217750E6-817A-ACFB-AAB4-4B7DD936BAFD}"/>
              </a:ext>
            </a:extLst>
          </p:cNvPr>
          <p:cNvSpPr/>
          <p:nvPr/>
        </p:nvSpPr>
        <p:spPr>
          <a:xfrm flipH="1">
            <a:off x="6108525" y="4431280"/>
            <a:ext cx="717900" cy="4026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Basic idea - staging and committing</a:t>
            </a:r>
            <a:endParaRPr/>
          </a:p>
        </p:txBody>
      </p:sp>
      <p:grpSp>
        <p:nvGrpSpPr>
          <p:cNvPr id="132" name="Google Shape;132;p19"/>
          <p:cNvGrpSpPr/>
          <p:nvPr/>
        </p:nvGrpSpPr>
        <p:grpSpPr>
          <a:xfrm>
            <a:off x="104338" y="2149575"/>
            <a:ext cx="1615200" cy="2754150"/>
            <a:chOff x="214563" y="1873200"/>
            <a:chExt cx="1615200" cy="2754150"/>
          </a:xfrm>
        </p:grpSpPr>
        <p:sp>
          <p:nvSpPr>
            <p:cNvPr id="133" name="Google Shape;133;p19"/>
            <p:cNvSpPr/>
            <p:nvPr/>
          </p:nvSpPr>
          <p:spPr>
            <a:xfrm>
              <a:off x="449325" y="1873200"/>
              <a:ext cx="1093800" cy="17277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txBox="1"/>
            <p:nvPr/>
          </p:nvSpPr>
          <p:spPr>
            <a:xfrm>
              <a:off x="214563" y="4165650"/>
              <a:ext cx="1615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Workspace</a:t>
              </a:r>
              <a:endParaRPr sz="1800" i="1"/>
            </a:p>
          </p:txBody>
        </p:sp>
        <p:sp>
          <p:nvSpPr>
            <p:cNvPr id="135" name="Google Shape;135;p19"/>
            <p:cNvSpPr/>
            <p:nvPr/>
          </p:nvSpPr>
          <p:spPr>
            <a:xfrm>
              <a:off x="673550" y="2316650"/>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751755" y="2450696"/>
              <a:ext cx="540810" cy="572724"/>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864475" y="2621442"/>
              <a:ext cx="540810" cy="572724"/>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19"/>
          <p:cNvGrpSpPr/>
          <p:nvPr/>
        </p:nvGrpSpPr>
        <p:grpSpPr>
          <a:xfrm>
            <a:off x="2195088" y="1728450"/>
            <a:ext cx="1735800" cy="3175275"/>
            <a:chOff x="2330750" y="1423650"/>
            <a:chExt cx="1735800" cy="3175275"/>
          </a:xfrm>
        </p:grpSpPr>
        <p:sp>
          <p:nvSpPr>
            <p:cNvPr id="139" name="Google Shape;139;p19"/>
            <p:cNvSpPr/>
            <p:nvPr/>
          </p:nvSpPr>
          <p:spPr>
            <a:xfrm>
              <a:off x="2330750" y="1423650"/>
              <a:ext cx="1735800" cy="2668200"/>
            </a:xfrm>
            <a:prstGeom prst="roundRect">
              <a:avLst>
                <a:gd name="adj" fmla="val 16667"/>
              </a:avLst>
            </a:prstGeom>
            <a:noFill/>
            <a:ln w="28575" cap="flat" cmpd="sng">
              <a:solidFill>
                <a:schemeClr val="dk2"/>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19"/>
            <p:cNvGrpSpPr/>
            <p:nvPr/>
          </p:nvGrpSpPr>
          <p:grpSpPr>
            <a:xfrm>
              <a:off x="2374188" y="1843150"/>
              <a:ext cx="1615200" cy="2755775"/>
              <a:chOff x="2361663" y="1873200"/>
              <a:chExt cx="1615200" cy="2755775"/>
            </a:xfrm>
          </p:grpSpPr>
          <p:sp>
            <p:nvSpPr>
              <p:cNvPr id="141" name="Google Shape;141;p19"/>
              <p:cNvSpPr/>
              <p:nvPr/>
            </p:nvSpPr>
            <p:spPr>
              <a:xfrm>
                <a:off x="2622375" y="1873200"/>
                <a:ext cx="1093800" cy="17277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txBox="1"/>
              <p:nvPr/>
            </p:nvSpPr>
            <p:spPr>
              <a:xfrm>
                <a:off x="2361663" y="4167275"/>
                <a:ext cx="1615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Staging Area</a:t>
                </a:r>
                <a:endParaRPr sz="1800" i="1"/>
              </a:p>
            </p:txBody>
          </p:sp>
          <p:sp>
            <p:nvSpPr>
              <p:cNvPr id="143" name="Google Shape;143;p19"/>
              <p:cNvSpPr/>
              <p:nvPr/>
            </p:nvSpPr>
            <p:spPr>
              <a:xfrm>
                <a:off x="2846600" y="2316650"/>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p:nvPr/>
            </p:nvSpPr>
            <p:spPr>
              <a:xfrm>
                <a:off x="2924805" y="2450696"/>
                <a:ext cx="540810" cy="572724"/>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p:nvPr/>
            </p:nvSpPr>
            <p:spPr>
              <a:xfrm>
                <a:off x="3037525" y="2621442"/>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6" name="Google Shape;146;p19"/>
          <p:cNvGrpSpPr/>
          <p:nvPr/>
        </p:nvGrpSpPr>
        <p:grpSpPr>
          <a:xfrm>
            <a:off x="7010125" y="1489625"/>
            <a:ext cx="2071656" cy="3661250"/>
            <a:chOff x="7010125" y="1184825"/>
            <a:chExt cx="2071656" cy="3661250"/>
          </a:xfrm>
        </p:grpSpPr>
        <p:sp>
          <p:nvSpPr>
            <p:cNvPr id="147" name="Google Shape;147;p19"/>
            <p:cNvSpPr/>
            <p:nvPr/>
          </p:nvSpPr>
          <p:spPr>
            <a:xfrm>
              <a:off x="7010125" y="1184825"/>
              <a:ext cx="2071656" cy="2966652"/>
            </a:xfrm>
            <a:prstGeom prst="cloud">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9"/>
            <p:cNvGrpSpPr/>
            <p:nvPr/>
          </p:nvGrpSpPr>
          <p:grpSpPr>
            <a:xfrm>
              <a:off x="7145800" y="1813100"/>
              <a:ext cx="1800300" cy="3032975"/>
              <a:chOff x="6747225" y="1813088"/>
              <a:chExt cx="1800300" cy="3032975"/>
            </a:xfrm>
          </p:grpSpPr>
          <p:sp>
            <p:nvSpPr>
              <p:cNvPr id="149" name="Google Shape;149;p19"/>
              <p:cNvSpPr/>
              <p:nvPr/>
            </p:nvSpPr>
            <p:spPr>
              <a:xfrm>
                <a:off x="7115700" y="1813088"/>
                <a:ext cx="1093800" cy="17277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txBox="1"/>
              <p:nvPr/>
            </p:nvSpPr>
            <p:spPr>
              <a:xfrm>
                <a:off x="6747225" y="4107163"/>
                <a:ext cx="1800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Remote Repo</a:t>
                </a:r>
                <a:endParaRPr sz="1800" i="1">
                  <a:solidFill>
                    <a:schemeClr val="dk1"/>
                  </a:solidFill>
                </a:endParaRPr>
              </a:p>
              <a:p>
                <a:pPr marL="0" lvl="0" indent="0" algn="ctr" rtl="0">
                  <a:spcBef>
                    <a:spcPts val="0"/>
                  </a:spcBef>
                  <a:spcAft>
                    <a:spcPts val="0"/>
                  </a:spcAft>
                  <a:buNone/>
                </a:pPr>
                <a:r>
                  <a:rPr lang="en-GB" sz="1800" i="1">
                    <a:solidFill>
                      <a:schemeClr val="dk1"/>
                    </a:solidFill>
                  </a:rPr>
                  <a:t>(e.g. in GitHub)</a:t>
                </a:r>
                <a:endParaRPr sz="1800" i="1">
                  <a:solidFill>
                    <a:schemeClr val="dk1"/>
                  </a:solidFill>
                </a:endParaRPr>
              </a:p>
            </p:txBody>
          </p:sp>
          <p:sp>
            <p:nvSpPr>
              <p:cNvPr id="151" name="Google Shape;151;p19"/>
              <p:cNvSpPr/>
              <p:nvPr/>
            </p:nvSpPr>
            <p:spPr>
              <a:xfrm>
                <a:off x="7339925" y="2256538"/>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p:nvPr/>
            </p:nvSpPr>
            <p:spPr>
              <a:xfrm>
                <a:off x="7418130" y="2390584"/>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a:off x="7530850" y="2561329"/>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 name="Google Shape;154;p19"/>
          <p:cNvGrpSpPr/>
          <p:nvPr/>
        </p:nvGrpSpPr>
        <p:grpSpPr>
          <a:xfrm>
            <a:off x="4670450" y="1687575"/>
            <a:ext cx="1735800" cy="3175263"/>
            <a:chOff x="4567575" y="1423650"/>
            <a:chExt cx="1735800" cy="3175263"/>
          </a:xfrm>
        </p:grpSpPr>
        <p:grpSp>
          <p:nvGrpSpPr>
            <p:cNvPr id="155" name="Google Shape;155;p19"/>
            <p:cNvGrpSpPr/>
            <p:nvPr/>
          </p:nvGrpSpPr>
          <p:grpSpPr>
            <a:xfrm>
              <a:off x="4627863" y="1843138"/>
              <a:ext cx="1615200" cy="2755775"/>
              <a:chOff x="4608350" y="1873188"/>
              <a:chExt cx="1615200" cy="2755775"/>
            </a:xfrm>
          </p:grpSpPr>
          <p:sp>
            <p:nvSpPr>
              <p:cNvPr id="156" name="Google Shape;156;p19"/>
              <p:cNvSpPr/>
              <p:nvPr/>
            </p:nvSpPr>
            <p:spPr>
              <a:xfrm>
                <a:off x="4869038" y="1873188"/>
                <a:ext cx="1093800" cy="17277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txBox="1"/>
              <p:nvPr/>
            </p:nvSpPr>
            <p:spPr>
              <a:xfrm>
                <a:off x="4608350" y="4167263"/>
                <a:ext cx="1615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Local Repo</a:t>
                </a:r>
                <a:endParaRPr sz="1800" i="1"/>
              </a:p>
            </p:txBody>
          </p:sp>
          <p:sp>
            <p:nvSpPr>
              <p:cNvPr id="158" name="Google Shape;158;p19"/>
              <p:cNvSpPr/>
              <p:nvPr/>
            </p:nvSpPr>
            <p:spPr>
              <a:xfrm>
                <a:off x="5093263" y="2316638"/>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5171468" y="2450684"/>
                <a:ext cx="540810" cy="572724"/>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a:off x="5284188" y="2621429"/>
                <a:ext cx="540810" cy="57272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19"/>
            <p:cNvSpPr/>
            <p:nvPr/>
          </p:nvSpPr>
          <p:spPr>
            <a:xfrm>
              <a:off x="4567575" y="1423650"/>
              <a:ext cx="1735800" cy="2668200"/>
            </a:xfrm>
            <a:prstGeom prst="frame">
              <a:avLst>
                <a:gd name="adj1" fmla="val 3903"/>
              </a:avLst>
            </a:prstGeom>
            <a:solidFill>
              <a:srgbClr val="B45F0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62;p19"/>
          <p:cNvSpPr/>
          <p:nvPr/>
        </p:nvSpPr>
        <p:spPr>
          <a:xfrm rot="-1144798">
            <a:off x="1217687" y="1484595"/>
            <a:ext cx="1154526" cy="347239"/>
          </a:xfrm>
          <a:prstGeom prst="curvedDownArrow">
            <a:avLst>
              <a:gd name="adj1" fmla="val 27891"/>
              <a:gd name="adj2" fmla="val 100992"/>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txBox="1"/>
          <p:nvPr/>
        </p:nvSpPr>
        <p:spPr>
          <a:xfrm>
            <a:off x="1072500" y="1017725"/>
            <a:ext cx="1122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add</a:t>
            </a:r>
            <a:endParaRPr sz="2200" b="1" u="sng"/>
          </a:p>
        </p:txBody>
      </p:sp>
      <p:sp>
        <p:nvSpPr>
          <p:cNvPr id="164" name="Google Shape;164;p19"/>
          <p:cNvSpPr/>
          <p:nvPr/>
        </p:nvSpPr>
        <p:spPr>
          <a:xfrm rot="-1144798">
            <a:off x="3657137" y="1484595"/>
            <a:ext cx="1154526" cy="347239"/>
          </a:xfrm>
          <a:prstGeom prst="curvedDownArrow">
            <a:avLst>
              <a:gd name="adj1" fmla="val 27891"/>
              <a:gd name="adj2" fmla="val 100992"/>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txBox="1"/>
          <p:nvPr/>
        </p:nvSpPr>
        <p:spPr>
          <a:xfrm>
            <a:off x="3003375" y="1017725"/>
            <a:ext cx="1204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commit</a:t>
            </a:r>
            <a:endParaRPr sz="2200" b="1" u="sng"/>
          </a:p>
        </p:txBody>
      </p:sp>
      <p:sp>
        <p:nvSpPr>
          <p:cNvPr id="166" name="Google Shape;166;p19"/>
          <p:cNvSpPr/>
          <p:nvPr/>
        </p:nvSpPr>
        <p:spPr>
          <a:xfrm rot="-1144798">
            <a:off x="6239337" y="1484595"/>
            <a:ext cx="1154526" cy="347239"/>
          </a:xfrm>
          <a:prstGeom prst="curvedDownArrow">
            <a:avLst>
              <a:gd name="adj1" fmla="val 27891"/>
              <a:gd name="adj2" fmla="val 100992"/>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txBox="1"/>
          <p:nvPr/>
        </p:nvSpPr>
        <p:spPr>
          <a:xfrm>
            <a:off x="5933825" y="1017725"/>
            <a:ext cx="1122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push</a:t>
            </a:r>
            <a:endParaRPr sz="2200" b="1" u="sng"/>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sp>
        <p:nvSpPr>
          <p:cNvPr id="1300" name="Google Shape;1300;p88"/>
          <p:cNvSpPr txBox="1">
            <a:spLocks noGrp="1"/>
          </p:cNvSpPr>
          <p:nvPr>
            <p:ph type="title"/>
          </p:nvPr>
        </p:nvSpPr>
        <p:spPr>
          <a:xfrm>
            <a:off x="311700" y="137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Cloning a repo</a:t>
            </a:r>
            <a:endParaRPr/>
          </a:p>
        </p:txBody>
      </p:sp>
      <p:grpSp>
        <p:nvGrpSpPr>
          <p:cNvPr id="1301" name="Google Shape;1301;p88"/>
          <p:cNvGrpSpPr/>
          <p:nvPr/>
        </p:nvGrpSpPr>
        <p:grpSpPr>
          <a:xfrm>
            <a:off x="4666754" y="3075975"/>
            <a:ext cx="2071800" cy="2084125"/>
            <a:chOff x="3268804" y="3174350"/>
            <a:chExt cx="2071800" cy="2084125"/>
          </a:xfrm>
        </p:grpSpPr>
        <p:sp>
          <p:nvSpPr>
            <p:cNvPr id="1302" name="Google Shape;1302;p88"/>
            <p:cNvSpPr/>
            <p:nvPr/>
          </p:nvSpPr>
          <p:spPr>
            <a:xfrm>
              <a:off x="4002903" y="3376846"/>
              <a:ext cx="603600" cy="8340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88"/>
            <p:cNvSpPr txBox="1"/>
            <p:nvPr/>
          </p:nvSpPr>
          <p:spPr>
            <a:xfrm>
              <a:off x="3268804" y="4519575"/>
              <a:ext cx="20718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Local Repo (on your computer)</a:t>
              </a:r>
              <a:endParaRPr sz="1800" i="1"/>
            </a:p>
          </p:txBody>
        </p:sp>
        <p:sp>
          <p:nvSpPr>
            <p:cNvPr id="1304" name="Google Shape;1304;p88"/>
            <p:cNvSpPr/>
            <p:nvPr/>
          </p:nvSpPr>
          <p:spPr>
            <a:xfrm>
              <a:off x="4126623" y="3590910"/>
              <a:ext cx="298404" cy="276480"/>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88"/>
            <p:cNvSpPr/>
            <p:nvPr/>
          </p:nvSpPr>
          <p:spPr>
            <a:xfrm>
              <a:off x="4169774" y="3655617"/>
              <a:ext cx="298404" cy="276480"/>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88"/>
            <p:cNvSpPr/>
            <p:nvPr/>
          </p:nvSpPr>
          <p:spPr>
            <a:xfrm>
              <a:off x="4231969" y="3738039"/>
              <a:ext cx="298404" cy="276480"/>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88"/>
            <p:cNvSpPr/>
            <p:nvPr/>
          </p:nvSpPr>
          <p:spPr>
            <a:xfrm>
              <a:off x="3825800" y="3174350"/>
              <a:ext cx="957900" cy="1287900"/>
            </a:xfrm>
            <a:prstGeom prst="frame">
              <a:avLst>
                <a:gd name="adj1" fmla="val 3903"/>
              </a:avLst>
            </a:prstGeom>
            <a:solidFill>
              <a:srgbClr val="B45F0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8" name="Google Shape;1308;p88"/>
          <p:cNvSpPr/>
          <p:nvPr/>
        </p:nvSpPr>
        <p:spPr>
          <a:xfrm rot="5399031">
            <a:off x="5682501" y="2467375"/>
            <a:ext cx="2129100" cy="717300"/>
          </a:xfrm>
          <a:prstGeom prst="curvedDownArrow">
            <a:avLst>
              <a:gd name="adj1" fmla="val 27891"/>
              <a:gd name="adj2" fmla="val 68101"/>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9" name="Google Shape;1309;p88"/>
          <p:cNvGrpSpPr/>
          <p:nvPr/>
        </p:nvGrpSpPr>
        <p:grpSpPr>
          <a:xfrm>
            <a:off x="4736100" y="677563"/>
            <a:ext cx="1800300" cy="2198524"/>
            <a:chOff x="7477450" y="2996676"/>
            <a:chExt cx="1800300" cy="2198524"/>
          </a:xfrm>
        </p:grpSpPr>
        <p:sp>
          <p:nvSpPr>
            <p:cNvPr id="1310" name="Google Shape;1310;p88"/>
            <p:cNvSpPr/>
            <p:nvPr/>
          </p:nvSpPr>
          <p:spPr>
            <a:xfrm>
              <a:off x="7877300" y="2996676"/>
              <a:ext cx="1204524" cy="1459620"/>
            </a:xfrm>
            <a:prstGeom prst="cloud">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88"/>
            <p:cNvSpPr/>
            <p:nvPr/>
          </p:nvSpPr>
          <p:spPr>
            <a:xfrm>
              <a:off x="8170416" y="3305786"/>
              <a:ext cx="636000" cy="8499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88"/>
            <p:cNvSpPr txBox="1"/>
            <p:nvPr/>
          </p:nvSpPr>
          <p:spPr>
            <a:xfrm>
              <a:off x="7477450" y="4456300"/>
              <a:ext cx="1800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Remote Repo</a:t>
              </a:r>
              <a:endParaRPr sz="1800" i="1">
                <a:solidFill>
                  <a:schemeClr val="dk1"/>
                </a:solidFill>
              </a:endParaRPr>
            </a:p>
            <a:p>
              <a:pPr marL="0" lvl="0" indent="0" algn="ctr" rtl="0">
                <a:spcBef>
                  <a:spcPts val="0"/>
                </a:spcBef>
                <a:spcAft>
                  <a:spcPts val="0"/>
                </a:spcAft>
                <a:buNone/>
              </a:pPr>
              <a:r>
                <a:rPr lang="en-GB" sz="1800" i="1">
                  <a:solidFill>
                    <a:schemeClr val="dk1"/>
                  </a:solidFill>
                </a:rPr>
                <a:t>(in GitHub)</a:t>
              </a:r>
              <a:endParaRPr sz="1800" i="1">
                <a:solidFill>
                  <a:schemeClr val="dk1"/>
                </a:solidFill>
              </a:endParaRPr>
            </a:p>
          </p:txBody>
        </p:sp>
        <p:sp>
          <p:nvSpPr>
            <p:cNvPr id="1313" name="Google Shape;1313;p88"/>
            <p:cNvSpPr/>
            <p:nvPr/>
          </p:nvSpPr>
          <p:spPr>
            <a:xfrm>
              <a:off x="8300782" y="3523963"/>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88"/>
            <p:cNvSpPr/>
            <p:nvPr/>
          </p:nvSpPr>
          <p:spPr>
            <a:xfrm>
              <a:off x="8346252" y="3589913"/>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88"/>
            <p:cNvSpPr/>
            <p:nvPr/>
          </p:nvSpPr>
          <p:spPr>
            <a:xfrm>
              <a:off x="8411788" y="3673920"/>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6" name="Google Shape;1316;p88"/>
          <p:cNvSpPr txBox="1"/>
          <p:nvPr/>
        </p:nvSpPr>
        <p:spPr>
          <a:xfrm>
            <a:off x="7338300" y="1966613"/>
            <a:ext cx="1494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CLONE</a:t>
            </a:r>
            <a:endParaRPr sz="2200" b="1" u="sng"/>
          </a:p>
        </p:txBody>
      </p:sp>
      <p:sp>
        <p:nvSpPr>
          <p:cNvPr id="1317" name="Google Shape;1317;p88"/>
          <p:cNvSpPr txBox="1"/>
          <p:nvPr/>
        </p:nvSpPr>
        <p:spPr>
          <a:xfrm>
            <a:off x="7338300" y="2489825"/>
            <a:ext cx="16623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i="1"/>
              <a:t>Copy to your own computer</a:t>
            </a:r>
            <a:endParaRPr sz="2200" b="1" i="1"/>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321"/>
        <p:cNvGrpSpPr/>
        <p:nvPr/>
      </p:nvGrpSpPr>
      <p:grpSpPr>
        <a:xfrm>
          <a:off x="0" y="0"/>
          <a:ext cx="0" cy="0"/>
          <a:chOff x="0" y="0"/>
          <a:chExt cx="0" cy="0"/>
        </a:xfrm>
      </p:grpSpPr>
      <p:sp>
        <p:nvSpPr>
          <p:cNvPr id="1322" name="Google Shape;1322;p89"/>
          <p:cNvSpPr txBox="1">
            <a:spLocks noGrp="1"/>
          </p:cNvSpPr>
          <p:nvPr>
            <p:ph type="title"/>
          </p:nvPr>
        </p:nvSpPr>
        <p:spPr>
          <a:xfrm>
            <a:off x="311700" y="137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Pulling changes to your computer</a:t>
            </a:r>
            <a:endParaRPr/>
          </a:p>
        </p:txBody>
      </p:sp>
      <p:grpSp>
        <p:nvGrpSpPr>
          <p:cNvPr id="1323" name="Google Shape;1323;p89"/>
          <p:cNvGrpSpPr/>
          <p:nvPr/>
        </p:nvGrpSpPr>
        <p:grpSpPr>
          <a:xfrm>
            <a:off x="4666754" y="3075975"/>
            <a:ext cx="2071800" cy="2084125"/>
            <a:chOff x="3268804" y="3174350"/>
            <a:chExt cx="2071800" cy="2084125"/>
          </a:xfrm>
        </p:grpSpPr>
        <p:sp>
          <p:nvSpPr>
            <p:cNvPr id="1324" name="Google Shape;1324;p89"/>
            <p:cNvSpPr/>
            <p:nvPr/>
          </p:nvSpPr>
          <p:spPr>
            <a:xfrm>
              <a:off x="4002903" y="3376846"/>
              <a:ext cx="603600" cy="8340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89"/>
            <p:cNvSpPr txBox="1"/>
            <p:nvPr/>
          </p:nvSpPr>
          <p:spPr>
            <a:xfrm>
              <a:off x="3268804" y="4519575"/>
              <a:ext cx="20718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Local Repo (on your computer)</a:t>
              </a:r>
              <a:endParaRPr sz="1800" i="1">
                <a:solidFill>
                  <a:schemeClr val="dk1"/>
                </a:solidFill>
              </a:endParaRPr>
            </a:p>
          </p:txBody>
        </p:sp>
        <p:sp>
          <p:nvSpPr>
            <p:cNvPr id="1326" name="Google Shape;1326;p89"/>
            <p:cNvSpPr/>
            <p:nvPr/>
          </p:nvSpPr>
          <p:spPr>
            <a:xfrm>
              <a:off x="4126623" y="3590910"/>
              <a:ext cx="298404" cy="276480"/>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89"/>
            <p:cNvSpPr/>
            <p:nvPr/>
          </p:nvSpPr>
          <p:spPr>
            <a:xfrm>
              <a:off x="4169774" y="3655617"/>
              <a:ext cx="298404" cy="276480"/>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89"/>
            <p:cNvSpPr/>
            <p:nvPr/>
          </p:nvSpPr>
          <p:spPr>
            <a:xfrm>
              <a:off x="4231969" y="3738039"/>
              <a:ext cx="298404" cy="276480"/>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89"/>
            <p:cNvSpPr/>
            <p:nvPr/>
          </p:nvSpPr>
          <p:spPr>
            <a:xfrm>
              <a:off x="3825800" y="3174350"/>
              <a:ext cx="957900" cy="1287900"/>
            </a:xfrm>
            <a:prstGeom prst="frame">
              <a:avLst>
                <a:gd name="adj1" fmla="val 3903"/>
              </a:avLst>
            </a:prstGeom>
            <a:solidFill>
              <a:srgbClr val="B45F0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0" name="Google Shape;1330;p89"/>
          <p:cNvSpPr/>
          <p:nvPr/>
        </p:nvSpPr>
        <p:spPr>
          <a:xfrm rot="5399031">
            <a:off x="5682501" y="2467375"/>
            <a:ext cx="2129100" cy="717300"/>
          </a:xfrm>
          <a:prstGeom prst="curvedDownArrow">
            <a:avLst>
              <a:gd name="adj1" fmla="val 27891"/>
              <a:gd name="adj2" fmla="val 68101"/>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1" name="Google Shape;1331;p89"/>
          <p:cNvGrpSpPr/>
          <p:nvPr/>
        </p:nvGrpSpPr>
        <p:grpSpPr>
          <a:xfrm>
            <a:off x="4736100" y="677563"/>
            <a:ext cx="1800300" cy="2198524"/>
            <a:chOff x="7477450" y="2996676"/>
            <a:chExt cx="1800300" cy="2198524"/>
          </a:xfrm>
        </p:grpSpPr>
        <p:sp>
          <p:nvSpPr>
            <p:cNvPr id="1332" name="Google Shape;1332;p89"/>
            <p:cNvSpPr/>
            <p:nvPr/>
          </p:nvSpPr>
          <p:spPr>
            <a:xfrm>
              <a:off x="7877300" y="2996676"/>
              <a:ext cx="1204524" cy="1459620"/>
            </a:xfrm>
            <a:prstGeom prst="cloud">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89"/>
            <p:cNvSpPr/>
            <p:nvPr/>
          </p:nvSpPr>
          <p:spPr>
            <a:xfrm>
              <a:off x="8170416" y="3305786"/>
              <a:ext cx="636000" cy="8499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89"/>
            <p:cNvSpPr txBox="1"/>
            <p:nvPr/>
          </p:nvSpPr>
          <p:spPr>
            <a:xfrm>
              <a:off x="7477450" y="4456300"/>
              <a:ext cx="1800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Remote Repo</a:t>
              </a:r>
              <a:endParaRPr sz="1800" i="1">
                <a:solidFill>
                  <a:schemeClr val="dk1"/>
                </a:solidFill>
              </a:endParaRPr>
            </a:p>
            <a:p>
              <a:pPr marL="0" lvl="0" indent="0" algn="ctr" rtl="0">
                <a:spcBef>
                  <a:spcPts val="0"/>
                </a:spcBef>
                <a:spcAft>
                  <a:spcPts val="0"/>
                </a:spcAft>
                <a:buNone/>
              </a:pPr>
              <a:r>
                <a:rPr lang="en-GB" sz="1800" i="1">
                  <a:solidFill>
                    <a:schemeClr val="dk1"/>
                  </a:solidFill>
                </a:rPr>
                <a:t>(in GitHub)</a:t>
              </a:r>
              <a:endParaRPr sz="1800" i="1">
                <a:solidFill>
                  <a:schemeClr val="dk1"/>
                </a:solidFill>
              </a:endParaRPr>
            </a:p>
          </p:txBody>
        </p:sp>
        <p:sp>
          <p:nvSpPr>
            <p:cNvPr id="1335" name="Google Shape;1335;p89"/>
            <p:cNvSpPr/>
            <p:nvPr/>
          </p:nvSpPr>
          <p:spPr>
            <a:xfrm>
              <a:off x="8300782" y="3523963"/>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89"/>
            <p:cNvSpPr/>
            <p:nvPr/>
          </p:nvSpPr>
          <p:spPr>
            <a:xfrm>
              <a:off x="8346252" y="3589913"/>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89"/>
            <p:cNvSpPr/>
            <p:nvPr/>
          </p:nvSpPr>
          <p:spPr>
            <a:xfrm>
              <a:off x="8411788" y="3673920"/>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8" name="Google Shape;1338;p89"/>
          <p:cNvSpPr txBox="1"/>
          <p:nvPr/>
        </p:nvSpPr>
        <p:spPr>
          <a:xfrm>
            <a:off x="7338300" y="1966613"/>
            <a:ext cx="1494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PULL</a:t>
            </a:r>
            <a:endParaRPr sz="2200" b="1" u="sng"/>
          </a:p>
        </p:txBody>
      </p:sp>
      <p:sp>
        <p:nvSpPr>
          <p:cNvPr id="1339" name="Google Shape;1339;p89"/>
          <p:cNvSpPr txBox="1"/>
          <p:nvPr/>
        </p:nvSpPr>
        <p:spPr>
          <a:xfrm>
            <a:off x="7338300" y="2489825"/>
            <a:ext cx="1662300" cy="153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i="1"/>
              <a:t>Update the copy on your own computer</a:t>
            </a:r>
            <a:endParaRPr sz="2200" b="1" i="1"/>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343"/>
        <p:cNvGrpSpPr/>
        <p:nvPr/>
      </p:nvGrpSpPr>
      <p:grpSpPr>
        <a:xfrm>
          <a:off x="0" y="0"/>
          <a:ext cx="0" cy="0"/>
          <a:chOff x="0" y="0"/>
          <a:chExt cx="0" cy="0"/>
        </a:xfrm>
      </p:grpSpPr>
      <p:sp>
        <p:nvSpPr>
          <p:cNvPr id="1344" name="Google Shape;1344;p90"/>
          <p:cNvSpPr txBox="1">
            <a:spLocks noGrp="1"/>
          </p:cNvSpPr>
          <p:nvPr>
            <p:ph type="title"/>
          </p:nvPr>
        </p:nvSpPr>
        <p:spPr>
          <a:xfrm>
            <a:off x="311700" y="137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Pushing changes back to GitHub</a:t>
            </a:r>
            <a:endParaRPr/>
          </a:p>
        </p:txBody>
      </p:sp>
      <p:grpSp>
        <p:nvGrpSpPr>
          <p:cNvPr id="1345" name="Google Shape;1345;p90"/>
          <p:cNvGrpSpPr/>
          <p:nvPr/>
        </p:nvGrpSpPr>
        <p:grpSpPr>
          <a:xfrm>
            <a:off x="4666754" y="3075975"/>
            <a:ext cx="2071800" cy="2084125"/>
            <a:chOff x="3268804" y="3174350"/>
            <a:chExt cx="2071800" cy="2084125"/>
          </a:xfrm>
        </p:grpSpPr>
        <p:sp>
          <p:nvSpPr>
            <p:cNvPr id="1346" name="Google Shape;1346;p90"/>
            <p:cNvSpPr/>
            <p:nvPr/>
          </p:nvSpPr>
          <p:spPr>
            <a:xfrm>
              <a:off x="4002903" y="3376846"/>
              <a:ext cx="603600" cy="8340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90"/>
            <p:cNvSpPr txBox="1"/>
            <p:nvPr/>
          </p:nvSpPr>
          <p:spPr>
            <a:xfrm>
              <a:off x="3268804" y="4519575"/>
              <a:ext cx="20718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Local Repo (on your computer)</a:t>
              </a:r>
              <a:endParaRPr sz="1800" i="1"/>
            </a:p>
          </p:txBody>
        </p:sp>
        <p:sp>
          <p:nvSpPr>
            <p:cNvPr id="1348" name="Google Shape;1348;p90"/>
            <p:cNvSpPr/>
            <p:nvPr/>
          </p:nvSpPr>
          <p:spPr>
            <a:xfrm>
              <a:off x="4126623" y="3590910"/>
              <a:ext cx="298404" cy="276480"/>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90"/>
            <p:cNvSpPr/>
            <p:nvPr/>
          </p:nvSpPr>
          <p:spPr>
            <a:xfrm>
              <a:off x="4169774" y="3655617"/>
              <a:ext cx="298404" cy="276480"/>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90"/>
            <p:cNvSpPr/>
            <p:nvPr/>
          </p:nvSpPr>
          <p:spPr>
            <a:xfrm>
              <a:off x="4231969" y="3738039"/>
              <a:ext cx="298404" cy="276480"/>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90"/>
            <p:cNvSpPr/>
            <p:nvPr/>
          </p:nvSpPr>
          <p:spPr>
            <a:xfrm>
              <a:off x="3825800" y="3174350"/>
              <a:ext cx="957900" cy="1287900"/>
            </a:xfrm>
            <a:prstGeom prst="frame">
              <a:avLst>
                <a:gd name="adj1" fmla="val 3903"/>
              </a:avLst>
            </a:prstGeom>
            <a:solidFill>
              <a:srgbClr val="B45F0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2" name="Google Shape;1352;p90"/>
          <p:cNvSpPr/>
          <p:nvPr/>
        </p:nvSpPr>
        <p:spPr>
          <a:xfrm rot="5399549" flipH="1">
            <a:off x="5662925" y="2130225"/>
            <a:ext cx="2286000" cy="717300"/>
          </a:xfrm>
          <a:prstGeom prst="curvedDownArrow">
            <a:avLst>
              <a:gd name="adj1" fmla="val 27891"/>
              <a:gd name="adj2" fmla="val 68101"/>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3" name="Google Shape;1353;p90"/>
          <p:cNvGrpSpPr/>
          <p:nvPr/>
        </p:nvGrpSpPr>
        <p:grpSpPr>
          <a:xfrm>
            <a:off x="4736100" y="677563"/>
            <a:ext cx="1800300" cy="2198524"/>
            <a:chOff x="7477450" y="2996676"/>
            <a:chExt cx="1800300" cy="2198524"/>
          </a:xfrm>
        </p:grpSpPr>
        <p:sp>
          <p:nvSpPr>
            <p:cNvPr id="1354" name="Google Shape;1354;p90"/>
            <p:cNvSpPr/>
            <p:nvPr/>
          </p:nvSpPr>
          <p:spPr>
            <a:xfrm>
              <a:off x="7877300" y="2996676"/>
              <a:ext cx="1204524" cy="1459620"/>
            </a:xfrm>
            <a:prstGeom prst="cloud">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90"/>
            <p:cNvSpPr/>
            <p:nvPr/>
          </p:nvSpPr>
          <p:spPr>
            <a:xfrm>
              <a:off x="8170416" y="3305786"/>
              <a:ext cx="636000" cy="8499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90"/>
            <p:cNvSpPr txBox="1"/>
            <p:nvPr/>
          </p:nvSpPr>
          <p:spPr>
            <a:xfrm>
              <a:off x="7477450" y="4456300"/>
              <a:ext cx="1800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Remote Repo</a:t>
              </a:r>
              <a:endParaRPr sz="1800" i="1">
                <a:solidFill>
                  <a:schemeClr val="dk1"/>
                </a:solidFill>
              </a:endParaRPr>
            </a:p>
            <a:p>
              <a:pPr marL="0" lvl="0" indent="0" algn="ctr" rtl="0">
                <a:spcBef>
                  <a:spcPts val="0"/>
                </a:spcBef>
                <a:spcAft>
                  <a:spcPts val="0"/>
                </a:spcAft>
                <a:buNone/>
              </a:pPr>
              <a:r>
                <a:rPr lang="en-GB" sz="1800" i="1">
                  <a:solidFill>
                    <a:schemeClr val="dk1"/>
                  </a:solidFill>
                </a:rPr>
                <a:t>(in GitHub)</a:t>
              </a:r>
              <a:endParaRPr sz="1800" i="1">
                <a:solidFill>
                  <a:schemeClr val="dk1"/>
                </a:solidFill>
              </a:endParaRPr>
            </a:p>
          </p:txBody>
        </p:sp>
        <p:sp>
          <p:nvSpPr>
            <p:cNvPr id="1357" name="Google Shape;1357;p90"/>
            <p:cNvSpPr/>
            <p:nvPr/>
          </p:nvSpPr>
          <p:spPr>
            <a:xfrm>
              <a:off x="8300782" y="3523963"/>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90"/>
            <p:cNvSpPr/>
            <p:nvPr/>
          </p:nvSpPr>
          <p:spPr>
            <a:xfrm>
              <a:off x="8346252" y="3589913"/>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90"/>
            <p:cNvSpPr/>
            <p:nvPr/>
          </p:nvSpPr>
          <p:spPr>
            <a:xfrm>
              <a:off x="8411788" y="3673920"/>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0" name="Google Shape;1360;p90"/>
          <p:cNvSpPr txBox="1"/>
          <p:nvPr/>
        </p:nvSpPr>
        <p:spPr>
          <a:xfrm>
            <a:off x="7326450" y="1516513"/>
            <a:ext cx="1494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PUSH</a:t>
            </a:r>
            <a:endParaRPr sz="2200" b="1" u="sng"/>
          </a:p>
        </p:txBody>
      </p:sp>
      <p:sp>
        <p:nvSpPr>
          <p:cNvPr id="1361" name="Google Shape;1361;p90"/>
          <p:cNvSpPr txBox="1"/>
          <p:nvPr/>
        </p:nvSpPr>
        <p:spPr>
          <a:xfrm>
            <a:off x="7326450" y="2039725"/>
            <a:ext cx="1662300" cy="187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i="1"/>
              <a:t>Update the online version with your changes</a:t>
            </a:r>
            <a:endParaRPr sz="2200" b="1" i="1"/>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365"/>
        <p:cNvGrpSpPr/>
        <p:nvPr/>
      </p:nvGrpSpPr>
      <p:grpSpPr>
        <a:xfrm>
          <a:off x="0" y="0"/>
          <a:ext cx="0" cy="0"/>
          <a:chOff x="0" y="0"/>
          <a:chExt cx="0" cy="0"/>
        </a:xfrm>
      </p:grpSpPr>
      <p:sp>
        <p:nvSpPr>
          <p:cNvPr id="1366" name="Google Shape;1366;p91"/>
          <p:cNvSpPr txBox="1">
            <a:spLocks noGrp="1"/>
          </p:cNvSpPr>
          <p:nvPr>
            <p:ph type="title"/>
          </p:nvPr>
        </p:nvSpPr>
        <p:spPr>
          <a:xfrm>
            <a:off x="311700" y="137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Cloning vs forking</a:t>
            </a:r>
            <a:endParaRPr/>
          </a:p>
        </p:txBody>
      </p:sp>
      <p:grpSp>
        <p:nvGrpSpPr>
          <p:cNvPr id="1367" name="Google Shape;1367;p91"/>
          <p:cNvGrpSpPr/>
          <p:nvPr/>
        </p:nvGrpSpPr>
        <p:grpSpPr>
          <a:xfrm>
            <a:off x="242025" y="851901"/>
            <a:ext cx="1800300" cy="3860824"/>
            <a:chOff x="7477450" y="2996676"/>
            <a:chExt cx="1800300" cy="3860824"/>
          </a:xfrm>
        </p:grpSpPr>
        <p:sp>
          <p:nvSpPr>
            <p:cNvPr id="1368" name="Google Shape;1368;p91"/>
            <p:cNvSpPr/>
            <p:nvPr/>
          </p:nvSpPr>
          <p:spPr>
            <a:xfrm>
              <a:off x="7877300" y="2996676"/>
              <a:ext cx="1204524" cy="1459620"/>
            </a:xfrm>
            <a:prstGeom prst="cloud">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91"/>
            <p:cNvSpPr/>
            <p:nvPr/>
          </p:nvSpPr>
          <p:spPr>
            <a:xfrm>
              <a:off x="8170416" y="3305786"/>
              <a:ext cx="636000" cy="8499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91"/>
            <p:cNvSpPr txBox="1"/>
            <p:nvPr/>
          </p:nvSpPr>
          <p:spPr>
            <a:xfrm>
              <a:off x="7477450" y="4456300"/>
              <a:ext cx="1800300" cy="240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Remote Repo</a:t>
              </a:r>
              <a:endParaRPr sz="1800" i="1">
                <a:solidFill>
                  <a:schemeClr val="dk1"/>
                </a:solidFill>
              </a:endParaRPr>
            </a:p>
            <a:p>
              <a:pPr marL="0" lvl="0" indent="0" algn="ctr" rtl="0">
                <a:spcBef>
                  <a:spcPts val="0"/>
                </a:spcBef>
                <a:spcAft>
                  <a:spcPts val="0"/>
                </a:spcAft>
                <a:buNone/>
              </a:pPr>
              <a:r>
                <a:rPr lang="en-GB" sz="1800" i="1">
                  <a:solidFill>
                    <a:schemeClr val="dk1"/>
                  </a:solidFill>
                </a:rPr>
                <a:t>(in GitHub)</a:t>
              </a:r>
              <a:endParaRPr sz="1800" i="1">
                <a:solidFill>
                  <a:schemeClr val="dk1"/>
                </a:solidFill>
              </a:endParaRPr>
            </a:p>
            <a:p>
              <a:pPr marL="0" lvl="0" indent="0" algn="ctr" rtl="0">
                <a:spcBef>
                  <a:spcPts val="0"/>
                </a:spcBef>
                <a:spcAft>
                  <a:spcPts val="0"/>
                </a:spcAft>
                <a:buNone/>
              </a:pPr>
              <a:r>
                <a:rPr lang="en-GB" sz="1800" i="1">
                  <a:solidFill>
                    <a:schemeClr val="dk1"/>
                  </a:solidFill>
                </a:rPr>
                <a:t>belonging to someone else (public, but you haven’t got permission to edit it)</a:t>
              </a:r>
              <a:endParaRPr sz="1800" i="1">
                <a:solidFill>
                  <a:schemeClr val="dk1"/>
                </a:solidFill>
              </a:endParaRPr>
            </a:p>
          </p:txBody>
        </p:sp>
        <p:sp>
          <p:nvSpPr>
            <p:cNvPr id="1371" name="Google Shape;1371;p91"/>
            <p:cNvSpPr/>
            <p:nvPr/>
          </p:nvSpPr>
          <p:spPr>
            <a:xfrm>
              <a:off x="8300782" y="3523963"/>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91"/>
            <p:cNvSpPr/>
            <p:nvPr/>
          </p:nvSpPr>
          <p:spPr>
            <a:xfrm>
              <a:off x="8346252" y="3589913"/>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91"/>
            <p:cNvSpPr/>
            <p:nvPr/>
          </p:nvSpPr>
          <p:spPr>
            <a:xfrm>
              <a:off x="8411788" y="3673920"/>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91"/>
          <p:cNvGrpSpPr/>
          <p:nvPr/>
        </p:nvGrpSpPr>
        <p:grpSpPr>
          <a:xfrm>
            <a:off x="4666754" y="3075975"/>
            <a:ext cx="2071800" cy="2084125"/>
            <a:chOff x="3268804" y="3174350"/>
            <a:chExt cx="2071800" cy="2084125"/>
          </a:xfrm>
        </p:grpSpPr>
        <p:sp>
          <p:nvSpPr>
            <p:cNvPr id="1375" name="Google Shape;1375;p91"/>
            <p:cNvSpPr/>
            <p:nvPr/>
          </p:nvSpPr>
          <p:spPr>
            <a:xfrm>
              <a:off x="4002903" y="3376846"/>
              <a:ext cx="603600" cy="8340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91"/>
            <p:cNvSpPr txBox="1"/>
            <p:nvPr/>
          </p:nvSpPr>
          <p:spPr>
            <a:xfrm>
              <a:off x="3268804" y="4519575"/>
              <a:ext cx="20718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1800" i="1">
                  <a:solidFill>
                    <a:schemeClr val="dk1"/>
                  </a:solidFill>
                </a:rPr>
                <a:t>Local Repo (on your computer)</a:t>
              </a:r>
              <a:endParaRPr sz="1800" i="1"/>
            </a:p>
          </p:txBody>
        </p:sp>
        <p:sp>
          <p:nvSpPr>
            <p:cNvPr id="1377" name="Google Shape;1377;p91"/>
            <p:cNvSpPr/>
            <p:nvPr/>
          </p:nvSpPr>
          <p:spPr>
            <a:xfrm>
              <a:off x="4126623" y="3590910"/>
              <a:ext cx="298404" cy="276480"/>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91"/>
            <p:cNvSpPr/>
            <p:nvPr/>
          </p:nvSpPr>
          <p:spPr>
            <a:xfrm>
              <a:off x="4169774" y="3655617"/>
              <a:ext cx="298404" cy="276480"/>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91"/>
            <p:cNvSpPr/>
            <p:nvPr/>
          </p:nvSpPr>
          <p:spPr>
            <a:xfrm>
              <a:off x="4231969" y="3738039"/>
              <a:ext cx="298404" cy="276480"/>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91"/>
            <p:cNvSpPr/>
            <p:nvPr/>
          </p:nvSpPr>
          <p:spPr>
            <a:xfrm>
              <a:off x="3825800" y="3174350"/>
              <a:ext cx="957900" cy="1287900"/>
            </a:xfrm>
            <a:prstGeom prst="frame">
              <a:avLst>
                <a:gd name="adj1" fmla="val 3903"/>
              </a:avLst>
            </a:prstGeom>
            <a:solidFill>
              <a:srgbClr val="B45F0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1" name="Google Shape;1381;p91"/>
          <p:cNvSpPr/>
          <p:nvPr/>
        </p:nvSpPr>
        <p:spPr>
          <a:xfrm rot="5399031">
            <a:off x="5682501" y="2467375"/>
            <a:ext cx="2129100" cy="717300"/>
          </a:xfrm>
          <a:prstGeom prst="curvedDownArrow">
            <a:avLst>
              <a:gd name="adj1" fmla="val 27891"/>
              <a:gd name="adj2" fmla="val 68101"/>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2" name="Google Shape;1382;p91"/>
          <p:cNvGrpSpPr/>
          <p:nvPr/>
        </p:nvGrpSpPr>
        <p:grpSpPr>
          <a:xfrm>
            <a:off x="4736100" y="677563"/>
            <a:ext cx="1800300" cy="2198524"/>
            <a:chOff x="7477450" y="2996676"/>
            <a:chExt cx="1800300" cy="2198524"/>
          </a:xfrm>
        </p:grpSpPr>
        <p:sp>
          <p:nvSpPr>
            <p:cNvPr id="1383" name="Google Shape;1383;p91"/>
            <p:cNvSpPr/>
            <p:nvPr/>
          </p:nvSpPr>
          <p:spPr>
            <a:xfrm>
              <a:off x="7877300" y="2996676"/>
              <a:ext cx="1204524" cy="1459620"/>
            </a:xfrm>
            <a:prstGeom prst="cloud">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91"/>
            <p:cNvSpPr/>
            <p:nvPr/>
          </p:nvSpPr>
          <p:spPr>
            <a:xfrm>
              <a:off x="8170416" y="3305786"/>
              <a:ext cx="636000" cy="8499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91"/>
            <p:cNvSpPr txBox="1"/>
            <p:nvPr/>
          </p:nvSpPr>
          <p:spPr>
            <a:xfrm>
              <a:off x="7477450" y="4456300"/>
              <a:ext cx="1800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Remote Repo</a:t>
              </a:r>
              <a:endParaRPr sz="1800" i="1">
                <a:solidFill>
                  <a:schemeClr val="dk1"/>
                </a:solidFill>
              </a:endParaRPr>
            </a:p>
            <a:p>
              <a:pPr marL="0" lvl="0" indent="0" algn="ctr" rtl="0">
                <a:spcBef>
                  <a:spcPts val="0"/>
                </a:spcBef>
                <a:spcAft>
                  <a:spcPts val="0"/>
                </a:spcAft>
                <a:buNone/>
              </a:pPr>
              <a:r>
                <a:rPr lang="en-GB" sz="1800" i="1">
                  <a:solidFill>
                    <a:schemeClr val="dk1"/>
                  </a:solidFill>
                </a:rPr>
                <a:t>(in GitHub)</a:t>
              </a:r>
              <a:endParaRPr sz="1800" i="1">
                <a:solidFill>
                  <a:schemeClr val="dk1"/>
                </a:solidFill>
              </a:endParaRPr>
            </a:p>
          </p:txBody>
        </p:sp>
        <p:sp>
          <p:nvSpPr>
            <p:cNvPr id="1386" name="Google Shape;1386;p91"/>
            <p:cNvSpPr/>
            <p:nvPr/>
          </p:nvSpPr>
          <p:spPr>
            <a:xfrm>
              <a:off x="8300782" y="3523963"/>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91"/>
            <p:cNvSpPr/>
            <p:nvPr/>
          </p:nvSpPr>
          <p:spPr>
            <a:xfrm>
              <a:off x="8346252" y="3589913"/>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91"/>
            <p:cNvSpPr/>
            <p:nvPr/>
          </p:nvSpPr>
          <p:spPr>
            <a:xfrm>
              <a:off x="8411788" y="3673920"/>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9" name="Google Shape;1389;p91"/>
          <p:cNvSpPr txBox="1"/>
          <p:nvPr/>
        </p:nvSpPr>
        <p:spPr>
          <a:xfrm>
            <a:off x="2765350" y="709750"/>
            <a:ext cx="1171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FORK</a:t>
            </a:r>
            <a:endParaRPr sz="2200" b="1" u="sng"/>
          </a:p>
        </p:txBody>
      </p:sp>
      <p:sp>
        <p:nvSpPr>
          <p:cNvPr id="1390" name="Google Shape;1390;p91"/>
          <p:cNvSpPr txBox="1"/>
          <p:nvPr/>
        </p:nvSpPr>
        <p:spPr>
          <a:xfrm>
            <a:off x="7338300" y="1966613"/>
            <a:ext cx="1494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CLONE</a:t>
            </a:r>
            <a:endParaRPr sz="2200" b="1" u="sng"/>
          </a:p>
        </p:txBody>
      </p:sp>
      <p:sp>
        <p:nvSpPr>
          <p:cNvPr id="1391" name="Google Shape;1391;p91"/>
          <p:cNvSpPr/>
          <p:nvPr/>
        </p:nvSpPr>
        <p:spPr>
          <a:xfrm>
            <a:off x="2035450" y="1129025"/>
            <a:ext cx="2631300" cy="2961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91"/>
          <p:cNvSpPr txBox="1"/>
          <p:nvPr/>
        </p:nvSpPr>
        <p:spPr>
          <a:xfrm>
            <a:off x="2224325" y="1345875"/>
            <a:ext cx="20718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i="1"/>
              <a:t>Copy to your own account</a:t>
            </a:r>
            <a:endParaRPr sz="2200" b="1" i="1"/>
          </a:p>
        </p:txBody>
      </p:sp>
      <p:sp>
        <p:nvSpPr>
          <p:cNvPr id="1393" name="Google Shape;1393;p91"/>
          <p:cNvSpPr txBox="1"/>
          <p:nvPr/>
        </p:nvSpPr>
        <p:spPr>
          <a:xfrm>
            <a:off x="7338300" y="2489825"/>
            <a:ext cx="16623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i="1"/>
              <a:t>Copy to your own computer</a:t>
            </a:r>
            <a:endParaRPr sz="2200" b="1" i="1"/>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1398" name="Google Shape;1398;p92"/>
          <p:cNvSpPr txBox="1">
            <a:spLocks noGrp="1"/>
          </p:cNvSpPr>
          <p:nvPr>
            <p:ph type="title"/>
          </p:nvPr>
        </p:nvSpPr>
        <p:spPr>
          <a:xfrm>
            <a:off x="311700" y="137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Suggesting changes with a Pull Request (PR)</a:t>
            </a:r>
            <a:endParaRPr/>
          </a:p>
        </p:txBody>
      </p:sp>
      <p:grpSp>
        <p:nvGrpSpPr>
          <p:cNvPr id="1399" name="Google Shape;1399;p92"/>
          <p:cNvGrpSpPr/>
          <p:nvPr/>
        </p:nvGrpSpPr>
        <p:grpSpPr>
          <a:xfrm>
            <a:off x="242025" y="851901"/>
            <a:ext cx="1800300" cy="3860824"/>
            <a:chOff x="7477450" y="2996676"/>
            <a:chExt cx="1800300" cy="3860824"/>
          </a:xfrm>
        </p:grpSpPr>
        <p:sp>
          <p:nvSpPr>
            <p:cNvPr id="1400" name="Google Shape;1400;p92"/>
            <p:cNvSpPr/>
            <p:nvPr/>
          </p:nvSpPr>
          <p:spPr>
            <a:xfrm>
              <a:off x="7877300" y="2996676"/>
              <a:ext cx="1204524" cy="1459620"/>
            </a:xfrm>
            <a:prstGeom prst="cloud">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92"/>
            <p:cNvSpPr/>
            <p:nvPr/>
          </p:nvSpPr>
          <p:spPr>
            <a:xfrm>
              <a:off x="8170416" y="3305786"/>
              <a:ext cx="636000" cy="8499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92"/>
            <p:cNvSpPr txBox="1"/>
            <p:nvPr/>
          </p:nvSpPr>
          <p:spPr>
            <a:xfrm>
              <a:off x="7477450" y="4456300"/>
              <a:ext cx="1800300" cy="240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Remote Repo</a:t>
              </a:r>
              <a:endParaRPr sz="1800" i="1">
                <a:solidFill>
                  <a:schemeClr val="dk1"/>
                </a:solidFill>
              </a:endParaRPr>
            </a:p>
            <a:p>
              <a:pPr marL="0" lvl="0" indent="0" algn="ctr" rtl="0">
                <a:spcBef>
                  <a:spcPts val="0"/>
                </a:spcBef>
                <a:spcAft>
                  <a:spcPts val="0"/>
                </a:spcAft>
                <a:buNone/>
              </a:pPr>
              <a:r>
                <a:rPr lang="en-GB" sz="1800" i="1">
                  <a:solidFill>
                    <a:schemeClr val="dk1"/>
                  </a:solidFill>
                </a:rPr>
                <a:t>(in GitHub)</a:t>
              </a:r>
              <a:endParaRPr sz="1800" i="1">
                <a:solidFill>
                  <a:schemeClr val="dk1"/>
                </a:solidFill>
              </a:endParaRPr>
            </a:p>
            <a:p>
              <a:pPr marL="0" lvl="0" indent="0" algn="ctr" rtl="0">
                <a:spcBef>
                  <a:spcPts val="0"/>
                </a:spcBef>
                <a:spcAft>
                  <a:spcPts val="0"/>
                </a:spcAft>
                <a:buNone/>
              </a:pPr>
              <a:r>
                <a:rPr lang="en-GB" sz="1800" i="1">
                  <a:solidFill>
                    <a:schemeClr val="dk1"/>
                  </a:solidFill>
                </a:rPr>
                <a:t>belonging to someone else (public, but you haven’t got permission to edit it)</a:t>
              </a:r>
              <a:endParaRPr sz="1800" i="1">
                <a:solidFill>
                  <a:schemeClr val="dk1"/>
                </a:solidFill>
              </a:endParaRPr>
            </a:p>
          </p:txBody>
        </p:sp>
        <p:sp>
          <p:nvSpPr>
            <p:cNvPr id="1403" name="Google Shape;1403;p92"/>
            <p:cNvSpPr/>
            <p:nvPr/>
          </p:nvSpPr>
          <p:spPr>
            <a:xfrm>
              <a:off x="8300782" y="3523963"/>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92"/>
            <p:cNvSpPr/>
            <p:nvPr/>
          </p:nvSpPr>
          <p:spPr>
            <a:xfrm>
              <a:off x="8346252" y="3589913"/>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92"/>
            <p:cNvSpPr/>
            <p:nvPr/>
          </p:nvSpPr>
          <p:spPr>
            <a:xfrm>
              <a:off x="8411788" y="3673920"/>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92"/>
          <p:cNvGrpSpPr/>
          <p:nvPr/>
        </p:nvGrpSpPr>
        <p:grpSpPr>
          <a:xfrm>
            <a:off x="4666754" y="3075975"/>
            <a:ext cx="2071800" cy="2084125"/>
            <a:chOff x="3268804" y="3174350"/>
            <a:chExt cx="2071800" cy="2084125"/>
          </a:xfrm>
        </p:grpSpPr>
        <p:sp>
          <p:nvSpPr>
            <p:cNvPr id="1407" name="Google Shape;1407;p92"/>
            <p:cNvSpPr/>
            <p:nvPr/>
          </p:nvSpPr>
          <p:spPr>
            <a:xfrm>
              <a:off x="4002903" y="3376846"/>
              <a:ext cx="603600" cy="8340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92"/>
            <p:cNvSpPr txBox="1"/>
            <p:nvPr/>
          </p:nvSpPr>
          <p:spPr>
            <a:xfrm>
              <a:off x="3268804" y="4519575"/>
              <a:ext cx="20718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1800" i="1">
                  <a:solidFill>
                    <a:schemeClr val="dk1"/>
                  </a:solidFill>
                </a:rPr>
                <a:t>Local Repo (on your computer)</a:t>
              </a:r>
              <a:endParaRPr sz="1800" i="1"/>
            </a:p>
          </p:txBody>
        </p:sp>
        <p:sp>
          <p:nvSpPr>
            <p:cNvPr id="1409" name="Google Shape;1409;p92"/>
            <p:cNvSpPr/>
            <p:nvPr/>
          </p:nvSpPr>
          <p:spPr>
            <a:xfrm>
              <a:off x="4126623" y="3590910"/>
              <a:ext cx="298404" cy="276480"/>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92"/>
            <p:cNvSpPr/>
            <p:nvPr/>
          </p:nvSpPr>
          <p:spPr>
            <a:xfrm>
              <a:off x="4169774" y="3655617"/>
              <a:ext cx="298404" cy="276480"/>
            </a:xfrm>
            <a:prstGeom prst="flowChartDocumen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92"/>
            <p:cNvSpPr/>
            <p:nvPr/>
          </p:nvSpPr>
          <p:spPr>
            <a:xfrm>
              <a:off x="4231969" y="3738039"/>
              <a:ext cx="298404" cy="276480"/>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92"/>
            <p:cNvSpPr/>
            <p:nvPr/>
          </p:nvSpPr>
          <p:spPr>
            <a:xfrm>
              <a:off x="3825800" y="3174350"/>
              <a:ext cx="957900" cy="1287900"/>
            </a:xfrm>
            <a:prstGeom prst="frame">
              <a:avLst>
                <a:gd name="adj1" fmla="val 3903"/>
              </a:avLst>
            </a:prstGeom>
            <a:solidFill>
              <a:srgbClr val="B45F0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3" name="Google Shape;1413;p92"/>
          <p:cNvSpPr/>
          <p:nvPr/>
        </p:nvSpPr>
        <p:spPr>
          <a:xfrm rot="5399549" flipH="1">
            <a:off x="5662925" y="2130225"/>
            <a:ext cx="2286000" cy="717300"/>
          </a:xfrm>
          <a:prstGeom prst="curvedDownArrow">
            <a:avLst>
              <a:gd name="adj1" fmla="val 27891"/>
              <a:gd name="adj2" fmla="val 68101"/>
              <a:gd name="adj3" fmla="val 33008"/>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4" name="Google Shape;1414;p92"/>
          <p:cNvGrpSpPr/>
          <p:nvPr/>
        </p:nvGrpSpPr>
        <p:grpSpPr>
          <a:xfrm>
            <a:off x="4736100" y="677563"/>
            <a:ext cx="1800300" cy="2198524"/>
            <a:chOff x="7477450" y="2996676"/>
            <a:chExt cx="1800300" cy="2198524"/>
          </a:xfrm>
        </p:grpSpPr>
        <p:sp>
          <p:nvSpPr>
            <p:cNvPr id="1415" name="Google Shape;1415;p92"/>
            <p:cNvSpPr/>
            <p:nvPr/>
          </p:nvSpPr>
          <p:spPr>
            <a:xfrm>
              <a:off x="7877300" y="2996676"/>
              <a:ext cx="1204524" cy="1459620"/>
            </a:xfrm>
            <a:prstGeom prst="cloud">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92"/>
            <p:cNvSpPr/>
            <p:nvPr/>
          </p:nvSpPr>
          <p:spPr>
            <a:xfrm>
              <a:off x="8170416" y="3305786"/>
              <a:ext cx="636000" cy="8499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92"/>
            <p:cNvSpPr txBox="1"/>
            <p:nvPr/>
          </p:nvSpPr>
          <p:spPr>
            <a:xfrm>
              <a:off x="7477450" y="4456300"/>
              <a:ext cx="1800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i="1">
                  <a:solidFill>
                    <a:schemeClr val="dk1"/>
                  </a:solidFill>
                </a:rPr>
                <a:t>Remote Repo</a:t>
              </a:r>
              <a:endParaRPr sz="1800" i="1">
                <a:solidFill>
                  <a:schemeClr val="dk1"/>
                </a:solidFill>
              </a:endParaRPr>
            </a:p>
            <a:p>
              <a:pPr marL="0" lvl="0" indent="0" algn="ctr" rtl="0">
                <a:spcBef>
                  <a:spcPts val="0"/>
                </a:spcBef>
                <a:spcAft>
                  <a:spcPts val="0"/>
                </a:spcAft>
                <a:buNone/>
              </a:pPr>
              <a:r>
                <a:rPr lang="en-GB" sz="1800" i="1">
                  <a:solidFill>
                    <a:schemeClr val="dk1"/>
                  </a:solidFill>
                </a:rPr>
                <a:t>(in GitHub)</a:t>
              </a:r>
              <a:endParaRPr sz="1800" i="1">
                <a:solidFill>
                  <a:schemeClr val="dk1"/>
                </a:solidFill>
              </a:endParaRPr>
            </a:p>
          </p:txBody>
        </p:sp>
        <p:sp>
          <p:nvSpPr>
            <p:cNvPr id="1418" name="Google Shape;1418;p92"/>
            <p:cNvSpPr/>
            <p:nvPr/>
          </p:nvSpPr>
          <p:spPr>
            <a:xfrm>
              <a:off x="8300782" y="3523963"/>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92"/>
            <p:cNvSpPr/>
            <p:nvPr/>
          </p:nvSpPr>
          <p:spPr>
            <a:xfrm>
              <a:off x="8346252" y="3589913"/>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92"/>
            <p:cNvSpPr/>
            <p:nvPr/>
          </p:nvSpPr>
          <p:spPr>
            <a:xfrm>
              <a:off x="8411788" y="3673920"/>
              <a:ext cx="314442" cy="28177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1" name="Google Shape;1421;p92"/>
          <p:cNvSpPr txBox="1"/>
          <p:nvPr/>
        </p:nvSpPr>
        <p:spPr>
          <a:xfrm>
            <a:off x="2221700" y="709750"/>
            <a:ext cx="2587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PULL REQUEST</a:t>
            </a:r>
            <a:endParaRPr sz="2200" b="1" u="sng"/>
          </a:p>
        </p:txBody>
      </p:sp>
      <p:sp>
        <p:nvSpPr>
          <p:cNvPr id="1422" name="Google Shape;1422;p92"/>
          <p:cNvSpPr txBox="1"/>
          <p:nvPr/>
        </p:nvSpPr>
        <p:spPr>
          <a:xfrm>
            <a:off x="7326450" y="1516513"/>
            <a:ext cx="1494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t>PUSH</a:t>
            </a:r>
            <a:endParaRPr sz="2200" b="1" u="sng"/>
          </a:p>
        </p:txBody>
      </p:sp>
      <p:sp>
        <p:nvSpPr>
          <p:cNvPr id="1423" name="Google Shape;1423;p92"/>
          <p:cNvSpPr/>
          <p:nvPr/>
        </p:nvSpPr>
        <p:spPr>
          <a:xfrm flipH="1">
            <a:off x="2044925" y="1164550"/>
            <a:ext cx="2688600" cy="2961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92"/>
          <p:cNvSpPr txBox="1"/>
          <p:nvPr/>
        </p:nvSpPr>
        <p:spPr>
          <a:xfrm>
            <a:off x="2133263" y="1345875"/>
            <a:ext cx="25119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i="1"/>
              <a:t>Suggest changes to the original owner</a:t>
            </a:r>
            <a:endParaRPr sz="2200" b="1" i="1"/>
          </a:p>
        </p:txBody>
      </p:sp>
      <p:sp>
        <p:nvSpPr>
          <p:cNvPr id="1425" name="Google Shape;1425;p92"/>
          <p:cNvSpPr txBox="1"/>
          <p:nvPr/>
        </p:nvSpPr>
        <p:spPr>
          <a:xfrm>
            <a:off x="7326450" y="2039725"/>
            <a:ext cx="1662300" cy="187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i="1"/>
              <a:t>Update the online version with your changes</a:t>
            </a:r>
            <a:endParaRPr sz="2200" b="1" i="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Commit history - ‘snapshot’ of each new commit (with ID)</a:t>
            </a:r>
            <a:endParaRPr/>
          </a:p>
        </p:txBody>
      </p:sp>
      <p:sp>
        <p:nvSpPr>
          <p:cNvPr id="173" name="Google Shape;173;p20"/>
          <p:cNvSpPr txBox="1"/>
          <p:nvPr/>
        </p:nvSpPr>
        <p:spPr>
          <a:xfrm>
            <a:off x="1579800" y="3187125"/>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74" name="Google Shape;174;p20"/>
          <p:cNvSpPr txBox="1"/>
          <p:nvPr/>
        </p:nvSpPr>
        <p:spPr>
          <a:xfrm>
            <a:off x="1267500" y="3269800"/>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pSp>
        <p:nvGrpSpPr>
          <p:cNvPr id="175" name="Google Shape;175;p20"/>
          <p:cNvGrpSpPr/>
          <p:nvPr/>
        </p:nvGrpSpPr>
        <p:grpSpPr>
          <a:xfrm>
            <a:off x="477600" y="2149600"/>
            <a:ext cx="578700" cy="972900"/>
            <a:chOff x="624550" y="2158425"/>
            <a:chExt cx="578700" cy="972900"/>
          </a:xfrm>
        </p:grpSpPr>
        <p:sp>
          <p:nvSpPr>
            <p:cNvPr id="176" name="Google Shape;176;p20"/>
            <p:cNvSpPr/>
            <p:nvPr/>
          </p:nvSpPr>
          <p:spPr>
            <a:xfrm>
              <a:off x="624550" y="2158425"/>
              <a:ext cx="578700" cy="572700"/>
            </a:xfrm>
            <a:prstGeom prst="ellipse">
              <a:avLst/>
            </a:prstGeom>
            <a:solidFill>
              <a:schemeClr val="lt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txBox="1"/>
            <p:nvPr/>
          </p:nvSpPr>
          <p:spPr>
            <a:xfrm>
              <a:off x="707200" y="273112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#1</a:t>
              </a:r>
              <a:endParaRPr b="1"/>
            </a:p>
          </p:txBody>
        </p:sp>
      </p:grpSp>
      <p:sp>
        <p:nvSpPr>
          <p:cNvPr id="178" name="Google Shape;178;p20"/>
          <p:cNvSpPr txBox="1"/>
          <p:nvPr/>
        </p:nvSpPr>
        <p:spPr>
          <a:xfrm>
            <a:off x="349025" y="1579775"/>
            <a:ext cx="1965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i="1"/>
              <a:t>INSIDE REPO:</a:t>
            </a:r>
            <a:endParaRPr sz="1500" i="1"/>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2689</Words>
  <Application>Microsoft Office PowerPoint</Application>
  <PresentationFormat>On-screen Show (16:9)</PresentationFormat>
  <Paragraphs>475</Paragraphs>
  <Slides>84</Slides>
  <Notes>82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84</vt:i4>
      </vt:variant>
    </vt:vector>
  </HeadingPairs>
  <TitlesOfParts>
    <vt:vector size="88" baseType="lpstr">
      <vt:lpstr>Arial</vt:lpstr>
      <vt:lpstr>Helvetica Neue</vt:lpstr>
      <vt:lpstr>Lato</vt:lpstr>
      <vt:lpstr>Simple Light</vt:lpstr>
      <vt:lpstr>Version Control  with GitHub Desktop</vt:lpstr>
      <vt:lpstr>PowerPoint Presentation</vt:lpstr>
      <vt:lpstr>Preparation:</vt:lpstr>
      <vt:lpstr>… we are ALL here to help each other!</vt:lpstr>
      <vt:lpstr>Why Git?</vt:lpstr>
      <vt:lpstr>PowerPoint Presentation</vt:lpstr>
      <vt:lpstr>Basic idea - staging and committing</vt:lpstr>
      <vt:lpstr>Basic idea - staging and committing</vt:lpstr>
      <vt:lpstr>Commit history - ‘snapshot’ of each new commit (with ID)</vt:lpstr>
      <vt:lpstr>Commit history - timeline of version changes (with IDs)</vt:lpstr>
      <vt:lpstr>Commit history - branches (trying out different edits)</vt:lpstr>
      <vt:lpstr>Commit history - branches can be merged</vt:lpstr>
      <vt:lpstr>Commit history - branch names refer to most recent commit</vt:lpstr>
      <vt:lpstr>Commit history - HEAD is the current state of the repo</vt:lpstr>
      <vt:lpstr>Commit history - HEAD moves as you checkout versions</vt:lpstr>
      <vt:lpstr>Commit history - HEAD moves as you checkout versions</vt:lpstr>
      <vt:lpstr>Commit history - HEAD moves as you checkout versions</vt:lpstr>
      <vt:lpstr>Commit history - you can ‘tag’ special versions</vt:lpstr>
      <vt:lpstr>PowerPoint Presentation</vt:lpstr>
      <vt:lpstr>GitHub: [Avatar] &gt; Settings &gt; Emails  (copy email address)</vt:lpstr>
      <vt:lpstr>GitHub Desktop: File &gt; Options &gt; Git  (‘users.noreply’ email)</vt:lpstr>
      <vt:lpstr>PowerPoint Presentation</vt:lpstr>
      <vt:lpstr>Creating a Repo on GitHub</vt:lpstr>
      <vt:lpstr>Cloning a repo</vt:lpstr>
      <vt:lpstr>Pulling changes to your computer</vt:lpstr>
      <vt:lpstr>Pushing changes back to GitHub</vt:lpstr>
      <vt:lpstr>Edit the README in your browser… Commit a change</vt:lpstr>
      <vt:lpstr>Have a look at your Commit History</vt:lpstr>
      <vt:lpstr>Commit history - timeline of version changes (with IDs)</vt:lpstr>
      <vt:lpstr>Create branches to test out things…</vt:lpstr>
      <vt:lpstr>… merge branches into the ‘main branch’ to add changes</vt:lpstr>
      <vt:lpstr>… and delete the reference to the test branch afterwards</vt:lpstr>
      <vt:lpstr>Create a new branch (call it anything you want)</vt:lpstr>
      <vt:lpstr>EXERCISE: Edit a file in the new branch</vt:lpstr>
      <vt:lpstr>Open a Pull Request (PR), merge the branches</vt:lpstr>
      <vt:lpstr>PowerPoint Presentation</vt:lpstr>
      <vt:lpstr>Have a look at the ‘Pull requests’ tab in your repo</vt:lpstr>
      <vt:lpstr>PowerPoint Presentation</vt:lpstr>
      <vt:lpstr>PowerPoint Presentation</vt:lpstr>
      <vt:lpstr>PowerPoint Presentation</vt:lpstr>
      <vt:lpstr>Have a look at your commit history - see the ‘merge’</vt:lpstr>
      <vt:lpstr>Cloning a repo</vt:lpstr>
      <vt:lpstr>Cloning a repo</vt:lpstr>
      <vt:lpstr>Create a ‘Repos’ folder in your User Directory</vt:lpstr>
      <vt:lpstr>Cloning a repo</vt:lpstr>
      <vt:lpstr>Open the folder containing your Repo</vt:lpstr>
      <vt:lpstr>The hidden ‘.git’ folder is your Git Database (all commits)</vt:lpstr>
      <vt:lpstr>Cloning a repo</vt:lpstr>
      <vt:lpstr>Pushing changes back to GitHub</vt:lpstr>
      <vt:lpstr>EXERCISE: Create an RStudio Project in the repo</vt:lpstr>
      <vt:lpstr>Have a look at GitHub Desktop…</vt:lpstr>
      <vt:lpstr>EXERCISE: Create a folder and an R Script file in the repo</vt:lpstr>
      <vt:lpstr>Have a look at GitHub Desktop…</vt:lpstr>
      <vt:lpstr>Basic idea - staging and committing</vt:lpstr>
      <vt:lpstr>Basic idea - staging and committing</vt:lpstr>
      <vt:lpstr>Files that are selected are ‘Staged’ to be Committed</vt:lpstr>
      <vt:lpstr>Basic idea - staging and committing</vt:lpstr>
      <vt:lpstr>Basic idea - staging and committing</vt:lpstr>
      <vt:lpstr>After Staging (selecting) changes, Commit changes to .git</vt:lpstr>
      <vt:lpstr>Write an informative ‘Commit Message’ and then commit</vt:lpstr>
      <vt:lpstr>Basic idea - staging and committing</vt:lpstr>
      <vt:lpstr>Basic idea - staging and committing</vt:lpstr>
      <vt:lpstr>To send your local changes to the cloud, PUSH!</vt:lpstr>
      <vt:lpstr>‘Fetch’ checks GitHub (‘origin’ repo) for changes…</vt:lpstr>
      <vt:lpstr>EXERCISE: Add data to Repo (okay for small examples…)</vt:lpstr>
      <vt:lpstr>EXERCISE: Commit changes to R Script</vt:lpstr>
      <vt:lpstr>Look at the commit history in GitHub Desktop</vt:lpstr>
      <vt:lpstr>EXERCISE: What happens with conflicting edits?</vt:lpstr>
      <vt:lpstr>Resolving merge conflicts (remove the &lt;&lt;&lt;  &gt;&gt;&gt; lines too!)</vt:lpstr>
      <vt:lpstr>Something cool in GitHub…  Insights &gt; Network</vt:lpstr>
      <vt:lpstr>EXERCISE: Update README with GitHub Markdown</vt:lpstr>
      <vt:lpstr>‘Issues’ are a way to track problems / tasks / ideas…</vt:lpstr>
      <vt:lpstr>You can ‘Open an Issue’ directly from a line of code…</vt:lpstr>
      <vt:lpstr>EXERCISE:</vt:lpstr>
      <vt:lpstr>EXERCISE:</vt:lpstr>
      <vt:lpstr>EXERCISE: .gitignore makes Git Ignore things…</vt:lpstr>
      <vt:lpstr>You can ‘discard changes’ instead of committing</vt:lpstr>
      <vt:lpstr>Turning your repo into a website</vt:lpstr>
      <vt:lpstr>Adding collaborators (giving edit access to your repo)</vt:lpstr>
      <vt:lpstr>Cloning a repo</vt:lpstr>
      <vt:lpstr>Pulling changes to your computer</vt:lpstr>
      <vt:lpstr>Pushing changes back to GitHub</vt:lpstr>
      <vt:lpstr>Cloning vs forking</vt:lpstr>
      <vt:lpstr>Suggesting changes with a Pull Request (PR)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Martin, KC, Dr [kcmartin@sun.ac.za]</cp:lastModifiedBy>
  <cp:revision>1</cp:revision>
  <dcterms:modified xsi:type="dcterms:W3CDTF">2024-01-18T22:45:24Z</dcterms:modified>
</cp:coreProperties>
</file>