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IOm3AQ7BKwK/TqmkUO1GB/xc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2"/>
    <p:restoredTop sz="86395"/>
  </p:normalViewPr>
  <p:slideViewPr>
    <p:cSldViewPr snapToGrid="0">
      <p:cViewPr varScale="1">
        <p:scale>
          <a:sx n="54" d="100"/>
          <a:sy n="54" d="100"/>
        </p:scale>
        <p:origin x="240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 descr="RSE Asia Australia Unconference title slide. Silos to synergy, achieving collaboration across domains. 13th to 15th September 2023.  With logos for RSE-AUNZ, RSE Asia, ARDC and Australian BioCommons as key partners, NCI, QCIF, and AARNet as allied partners.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550" r="-11867" b="-16418"/>
            </a:stretch>
          </a:blipFill>
          <a:ln>
            <a:noFill/>
          </a:ln>
        </p:spPr>
      </p:sp>
      <p:sp>
        <p:nvSpPr>
          <p:cNvPr id="86" name="Google Shape;86;p1" descr="logo of allied partner QCIF"/>
          <p:cNvSpPr/>
          <p:nvPr/>
        </p:nvSpPr>
        <p:spPr>
          <a:xfrm>
            <a:off x="7344390" y="8660600"/>
            <a:ext cx="3172474" cy="1008430"/>
          </a:xfrm>
          <a:custGeom>
            <a:avLst/>
            <a:gdLst/>
            <a:ahLst/>
            <a:cxnLst/>
            <a:rect l="l" t="t" r="r" b="b"/>
            <a:pathLst>
              <a:path w="3172474" h="1008430" extrusionOk="0">
                <a:moveTo>
                  <a:pt x="0" y="0"/>
                </a:moveTo>
                <a:lnTo>
                  <a:pt x="3172473" y="0"/>
                </a:lnTo>
                <a:lnTo>
                  <a:pt x="3172473" y="1008430"/>
                </a:lnTo>
                <a:lnTo>
                  <a:pt x="0" y="1008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989" b="-3482"/>
            </a:stretch>
          </a:blipFill>
          <a:ln>
            <a:noFill/>
          </a:ln>
        </p:spPr>
      </p:sp>
      <p:sp>
        <p:nvSpPr>
          <p:cNvPr id="87" name="Google Shape;87;p1" descr="Logo of allied partner NCI"/>
          <p:cNvSpPr/>
          <p:nvPr/>
        </p:nvSpPr>
        <p:spPr>
          <a:xfrm>
            <a:off x="1028700" y="8847570"/>
            <a:ext cx="1928309" cy="821460"/>
          </a:xfrm>
          <a:custGeom>
            <a:avLst/>
            <a:gdLst/>
            <a:ahLst/>
            <a:cxnLst/>
            <a:rect l="l" t="t" r="r" b="b"/>
            <a:pathLst>
              <a:path w="1928309" h="821460" extrusionOk="0">
                <a:moveTo>
                  <a:pt x="0" y="0"/>
                </a:moveTo>
                <a:lnTo>
                  <a:pt x="1928309" y="0"/>
                </a:lnTo>
                <a:lnTo>
                  <a:pt x="1928309" y="821460"/>
                </a:lnTo>
                <a:lnTo>
                  <a:pt x="0" y="821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" descr="Logo of allied partner aarnet"/>
          <p:cNvSpPr/>
          <p:nvPr/>
        </p:nvSpPr>
        <p:spPr>
          <a:xfrm>
            <a:off x="3985296" y="8847570"/>
            <a:ext cx="2509248" cy="821460"/>
          </a:xfrm>
          <a:custGeom>
            <a:avLst/>
            <a:gdLst/>
            <a:ahLst/>
            <a:cxnLst/>
            <a:rect l="l" t="t" r="r" b="b"/>
            <a:pathLst>
              <a:path w="2509248" h="821460" extrusionOk="0">
                <a:moveTo>
                  <a:pt x="0" y="0"/>
                </a:moveTo>
                <a:lnTo>
                  <a:pt x="2509248" y="0"/>
                </a:lnTo>
                <a:lnTo>
                  <a:pt x="2509248" y="821460"/>
                </a:lnTo>
                <a:lnTo>
                  <a:pt x="0" y="821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1028700" y="8269325"/>
            <a:ext cx="26295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20" b="1" i="0" u="none" strike="noStrike" cap="none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Allied Partners</a:t>
            </a:r>
            <a:endParaRPr/>
          </a:p>
        </p:txBody>
      </p:sp>
      <p:sp>
        <p:nvSpPr>
          <p:cNvPr id="90" name="Google Shape;90;p1" descr="Logo of key partner Australian BioCommons"/>
          <p:cNvSpPr/>
          <p:nvPr/>
        </p:nvSpPr>
        <p:spPr>
          <a:xfrm>
            <a:off x="6327922" y="5812099"/>
            <a:ext cx="5226846" cy="1484836"/>
          </a:xfrm>
          <a:custGeom>
            <a:avLst/>
            <a:gdLst/>
            <a:ahLst/>
            <a:cxnLst/>
            <a:rect l="l" t="t" r="r" b="b"/>
            <a:pathLst>
              <a:path w="5226846" h="1484836" extrusionOk="0">
                <a:moveTo>
                  <a:pt x="0" y="0"/>
                </a:moveTo>
                <a:lnTo>
                  <a:pt x="5226846" y="0"/>
                </a:lnTo>
                <a:lnTo>
                  <a:pt x="5226846" y="1484836"/>
                </a:lnTo>
                <a:lnTo>
                  <a:pt x="0" y="1484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6584" t="-19162" r="-3336" b="-21054"/>
            </a:stretch>
          </a:blipFill>
          <a:ln>
            <a:noFill/>
          </a:ln>
        </p:spPr>
      </p:sp>
      <p:sp>
        <p:nvSpPr>
          <p:cNvPr id="89" name="Google Shape;89;p1" descr="Logo of key partner ARDC"/>
          <p:cNvSpPr/>
          <p:nvPr/>
        </p:nvSpPr>
        <p:spPr>
          <a:xfrm>
            <a:off x="1028700" y="5812099"/>
            <a:ext cx="4554782" cy="1484836"/>
          </a:xfrm>
          <a:custGeom>
            <a:avLst/>
            <a:gdLst/>
            <a:ahLst/>
            <a:cxnLst/>
            <a:rect l="l" t="t" r="r" b="b"/>
            <a:pathLst>
              <a:path w="4554782" h="1484836" extrusionOk="0">
                <a:moveTo>
                  <a:pt x="0" y="0"/>
                </a:moveTo>
                <a:lnTo>
                  <a:pt x="4554782" y="0"/>
                </a:lnTo>
                <a:lnTo>
                  <a:pt x="4554782" y="1484836"/>
                </a:lnTo>
                <a:lnTo>
                  <a:pt x="0" y="1484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1"/>
          <p:cNvSpPr txBox="1"/>
          <p:nvPr/>
        </p:nvSpPr>
        <p:spPr>
          <a:xfrm>
            <a:off x="1028700" y="5197820"/>
            <a:ext cx="262950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 b="1" i="0" u="none" strike="noStrike" cap="none" dirty="0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Key Partner</a:t>
            </a:r>
            <a:endParaRPr dirty="0"/>
          </a:p>
        </p:txBody>
      </p:sp>
      <p:sp>
        <p:nvSpPr>
          <p:cNvPr id="91" name="Google Shape;91;p1" descr="Logo of RSE Asia Association"/>
          <p:cNvSpPr/>
          <p:nvPr/>
        </p:nvSpPr>
        <p:spPr>
          <a:xfrm>
            <a:off x="15521946" y="1028700"/>
            <a:ext cx="1572689" cy="1869219"/>
          </a:xfrm>
          <a:custGeom>
            <a:avLst/>
            <a:gdLst/>
            <a:ahLst/>
            <a:cxnLst/>
            <a:rect l="l" t="t" r="r" b="b"/>
            <a:pathLst>
              <a:path w="1572689" h="1869219" extrusionOk="0">
                <a:moveTo>
                  <a:pt x="0" y="0"/>
                </a:moveTo>
                <a:lnTo>
                  <a:pt x="1572690" y="0"/>
                </a:lnTo>
                <a:lnTo>
                  <a:pt x="1572690" y="1869219"/>
                </a:lnTo>
                <a:lnTo>
                  <a:pt x="0" y="1869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l="-26102" t="-15049" r="-26587" b="-13422"/>
            </a:stretch>
          </a:blipFill>
          <a:ln>
            <a:noFill/>
          </a:ln>
        </p:spPr>
      </p:sp>
      <p:sp>
        <p:nvSpPr>
          <p:cNvPr id="85" name="Google Shape;85;p1" descr="Logo of RSE-AUNZ"/>
          <p:cNvSpPr/>
          <p:nvPr/>
        </p:nvSpPr>
        <p:spPr>
          <a:xfrm>
            <a:off x="13915521" y="1028700"/>
            <a:ext cx="1423453" cy="1869219"/>
          </a:xfrm>
          <a:custGeom>
            <a:avLst/>
            <a:gdLst/>
            <a:ahLst/>
            <a:cxnLst/>
            <a:rect l="l" t="t" r="r" b="b"/>
            <a:pathLst>
              <a:path w="1423453" h="1869219" extrusionOk="0">
                <a:moveTo>
                  <a:pt x="0" y="0"/>
                </a:moveTo>
                <a:lnTo>
                  <a:pt x="1423453" y="0"/>
                </a:lnTo>
                <a:lnTo>
                  <a:pt x="1423453" y="1869219"/>
                </a:lnTo>
                <a:lnTo>
                  <a:pt x="0" y="18692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1028700" y="2121498"/>
            <a:ext cx="9464230" cy="9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 b="1" i="0" u="none" strike="noStrike" cap="none" dirty="0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Silos to Synergy - Achieving collaboration across domains </a:t>
            </a:r>
            <a:endParaRPr dirty="0"/>
          </a:p>
          <a:p>
            <a:pPr marL="0" marR="0" lvl="0" indent="0" algn="just" rtl="0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 b="0" i="0" u="none" strike="noStrike" cap="none" dirty="0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13th to 15th September 2023</a:t>
            </a:r>
            <a:endParaRPr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title" idx="4294967295"/>
          </p:nvPr>
        </p:nvSpPr>
        <p:spPr>
          <a:xfrm>
            <a:off x="1028700" y="866775"/>
            <a:ext cx="12703849" cy="140621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44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346" b="0" i="0" u="none" strike="noStrike" kern="0" cap="none" spc="0" normalizeH="0" baseline="0" noProof="0" dirty="0">
                <a:ln>
                  <a:noFill/>
                </a:ln>
                <a:solidFill>
                  <a:srgbClr val="89206D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RSE Asia Australia Unconference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 descr="Background picture of RSEs. With logos for RSE-AUNZ, RSE Asia, ARDC and Australian BioCommons as key partners, NCI, QCIF, and AARNet as allied partners.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550" r="-11867" b="-16418"/>
            </a:stretch>
          </a:blipFill>
          <a:ln>
            <a:noFill/>
          </a:ln>
        </p:spPr>
      </p:sp>
      <p:sp>
        <p:nvSpPr>
          <p:cNvPr id="106" name="Google Shape;106;p2" descr="logo for allied partner aarnet"/>
          <p:cNvSpPr/>
          <p:nvPr/>
        </p:nvSpPr>
        <p:spPr>
          <a:xfrm>
            <a:off x="16083843" y="9043261"/>
            <a:ext cx="1313727" cy="430079"/>
          </a:xfrm>
          <a:custGeom>
            <a:avLst/>
            <a:gdLst/>
            <a:ahLst/>
            <a:cxnLst/>
            <a:rect l="l" t="t" r="r" b="b"/>
            <a:pathLst>
              <a:path w="1751636" h="573438" extrusionOk="0">
                <a:moveTo>
                  <a:pt x="0" y="0"/>
                </a:moveTo>
                <a:lnTo>
                  <a:pt x="1751635" y="0"/>
                </a:lnTo>
                <a:lnTo>
                  <a:pt x="1751635" y="573438"/>
                </a:lnTo>
                <a:lnTo>
                  <a:pt x="0" y="573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4" name="Google Shape;104;p2" descr="Logo for allied partner QCIF"/>
          <p:cNvSpPr/>
          <p:nvPr/>
        </p:nvSpPr>
        <p:spPr>
          <a:xfrm>
            <a:off x="12922929" y="9043261"/>
            <a:ext cx="1353007" cy="430079"/>
          </a:xfrm>
          <a:custGeom>
            <a:avLst/>
            <a:gdLst/>
            <a:ahLst/>
            <a:cxnLst/>
            <a:rect l="l" t="t" r="r" b="b"/>
            <a:pathLst>
              <a:path w="1804009" h="573438" extrusionOk="0">
                <a:moveTo>
                  <a:pt x="0" y="0"/>
                </a:moveTo>
                <a:lnTo>
                  <a:pt x="1804009" y="0"/>
                </a:lnTo>
                <a:lnTo>
                  <a:pt x="1804009" y="573438"/>
                </a:lnTo>
                <a:lnTo>
                  <a:pt x="0" y="573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1989" b="-3482"/>
            </a:stretch>
          </a:blipFill>
          <a:ln>
            <a:noFill/>
          </a:ln>
        </p:spPr>
      </p:sp>
      <p:sp>
        <p:nvSpPr>
          <p:cNvPr id="105" name="Google Shape;105;p2" descr="logo for allied partner NCI"/>
          <p:cNvSpPr/>
          <p:nvPr/>
        </p:nvSpPr>
        <p:spPr>
          <a:xfrm>
            <a:off x="14675102" y="9043261"/>
            <a:ext cx="1009574" cy="430079"/>
          </a:xfrm>
          <a:custGeom>
            <a:avLst/>
            <a:gdLst/>
            <a:ahLst/>
            <a:cxnLst/>
            <a:rect l="l" t="t" r="r" b="b"/>
            <a:pathLst>
              <a:path w="1346098" h="573438" extrusionOk="0">
                <a:moveTo>
                  <a:pt x="0" y="0"/>
                </a:moveTo>
                <a:lnTo>
                  <a:pt x="1346098" y="0"/>
                </a:lnTo>
                <a:lnTo>
                  <a:pt x="1346098" y="573438"/>
                </a:lnTo>
                <a:lnTo>
                  <a:pt x="0" y="5734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2" name="Google Shape;102;p2" descr="logo for key partner Australian BioCommons"/>
          <p:cNvSpPr/>
          <p:nvPr/>
        </p:nvSpPr>
        <p:spPr>
          <a:xfrm>
            <a:off x="9581851" y="8840434"/>
            <a:ext cx="2941911" cy="835735"/>
          </a:xfrm>
          <a:custGeom>
            <a:avLst/>
            <a:gdLst/>
            <a:ahLst/>
            <a:cxnLst/>
            <a:rect l="l" t="t" r="r" b="b"/>
            <a:pathLst>
              <a:path w="3922548" h="1114312" extrusionOk="0">
                <a:moveTo>
                  <a:pt x="0" y="0"/>
                </a:moveTo>
                <a:lnTo>
                  <a:pt x="3922548" y="0"/>
                </a:lnTo>
                <a:lnTo>
                  <a:pt x="3922548" y="1114312"/>
                </a:lnTo>
                <a:lnTo>
                  <a:pt x="0" y="111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6584" t="-19162" r="-3336" b="-21054"/>
            </a:stretch>
          </a:blipFill>
          <a:ln>
            <a:noFill/>
          </a:ln>
        </p:spPr>
      </p:sp>
      <p:sp>
        <p:nvSpPr>
          <p:cNvPr id="103" name="Google Shape;103;p2" descr="Logo for key partner ARDC"/>
          <p:cNvSpPr/>
          <p:nvPr/>
        </p:nvSpPr>
        <p:spPr>
          <a:xfrm>
            <a:off x="6619042" y="8840434"/>
            <a:ext cx="2563642" cy="835735"/>
          </a:xfrm>
          <a:custGeom>
            <a:avLst/>
            <a:gdLst/>
            <a:ahLst/>
            <a:cxnLst/>
            <a:rect l="l" t="t" r="r" b="b"/>
            <a:pathLst>
              <a:path w="3418189" h="1114312" extrusionOk="0">
                <a:moveTo>
                  <a:pt x="0" y="0"/>
                </a:moveTo>
                <a:lnTo>
                  <a:pt x="3418190" y="0"/>
                </a:lnTo>
                <a:lnTo>
                  <a:pt x="3418190" y="1114312"/>
                </a:lnTo>
                <a:lnTo>
                  <a:pt x="0" y="11143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7" name="Google Shape;107;p2" descr="Logo for RSE-AUNZ"/>
          <p:cNvSpPr/>
          <p:nvPr/>
        </p:nvSpPr>
        <p:spPr>
          <a:xfrm>
            <a:off x="3884109" y="8654753"/>
            <a:ext cx="919230" cy="1207095"/>
          </a:xfrm>
          <a:custGeom>
            <a:avLst/>
            <a:gdLst/>
            <a:ahLst/>
            <a:cxnLst/>
            <a:rect l="l" t="t" r="r" b="b"/>
            <a:pathLst>
              <a:path w="1225640" h="1609459" extrusionOk="0">
                <a:moveTo>
                  <a:pt x="0" y="0"/>
                </a:moveTo>
                <a:lnTo>
                  <a:pt x="1225641" y="0"/>
                </a:lnTo>
                <a:lnTo>
                  <a:pt x="1225641" y="1609459"/>
                </a:lnTo>
                <a:lnTo>
                  <a:pt x="0" y="1609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2" descr="Logo for RSE Asia Association"/>
          <p:cNvSpPr/>
          <p:nvPr/>
        </p:nvSpPr>
        <p:spPr>
          <a:xfrm>
            <a:off x="5203389" y="8654753"/>
            <a:ext cx="1015604" cy="1207095"/>
          </a:xfrm>
          <a:custGeom>
            <a:avLst/>
            <a:gdLst/>
            <a:ahLst/>
            <a:cxnLst/>
            <a:rect l="l" t="t" r="r" b="b"/>
            <a:pathLst>
              <a:path w="1354138" h="1609459" extrusionOk="0">
                <a:moveTo>
                  <a:pt x="0" y="0"/>
                </a:moveTo>
                <a:lnTo>
                  <a:pt x="1354137" y="0"/>
                </a:lnTo>
                <a:lnTo>
                  <a:pt x="1354137" y="1609459"/>
                </a:lnTo>
                <a:lnTo>
                  <a:pt x="0" y="16094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l="-26102" t="-15049" r="-26587" b="-13422"/>
            </a:stretch>
          </a:blipFill>
          <a:ln>
            <a:noFill/>
          </a:ln>
        </p:spPr>
      </p:sp>
      <p:sp>
        <p:nvSpPr>
          <p:cNvPr id="101" name="Google Shape;101;p2"/>
          <p:cNvSpPr txBox="1"/>
          <p:nvPr/>
        </p:nvSpPr>
        <p:spPr>
          <a:xfrm>
            <a:off x="890431" y="8882329"/>
            <a:ext cx="25935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2" b="1" i="0" u="none" strike="noStrike" cap="none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RSE Asia Australia 2023</a:t>
            </a:r>
            <a:r>
              <a:rPr lang="en-US" sz="1832" b="0" i="0" u="none" strike="noStrike" cap="none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  <a:p>
            <a:pPr marL="0" marR="0" lvl="0" indent="0" algn="l" rtl="0">
              <a:lnSpc>
                <a:spcPct val="11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2" b="0" i="0" u="none" strike="noStrike" cap="none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Silos to synergy</a:t>
            </a:r>
            <a:endParaRPr/>
          </a:p>
          <a:p>
            <a:pPr marL="0" marR="0" lvl="0" indent="0" algn="l" rtl="0">
              <a:lnSpc>
                <a:spcPct val="11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2" b="0" i="0" u="none" strike="noStrike" cap="none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13th to 15th September</a:t>
            </a:r>
            <a:endParaRPr/>
          </a:p>
        </p:txBody>
      </p:sp>
      <p:sp>
        <p:nvSpPr>
          <p:cNvPr id="3" name="Google Shape;93;p1">
            <a:extLst>
              <a:ext uri="{FF2B5EF4-FFF2-40B4-BE49-F238E27FC236}">
                <a16:creationId xmlns:a16="http://schemas.microsoft.com/office/drawing/2014/main" id="{5DF331E2-2A0A-0DCE-9EB0-B2E379493A40}"/>
              </a:ext>
            </a:extLst>
          </p:cNvPr>
          <p:cNvSpPr txBox="1"/>
          <p:nvPr/>
        </p:nvSpPr>
        <p:spPr>
          <a:xfrm>
            <a:off x="1028700" y="2971729"/>
            <a:ext cx="9464230" cy="60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 b="0" i="0" u="none" strike="noStrike" cap="none" dirty="0">
                <a:solidFill>
                  <a:srgbClr val="89206D"/>
                </a:solidFill>
                <a:latin typeface="Roboto"/>
                <a:ea typeface="Roboto"/>
                <a:cs typeface="Roboto"/>
                <a:sym typeface="Roboto"/>
              </a:rPr>
              <a:t>Slide information</a:t>
            </a:r>
            <a:endParaRPr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98540A3D-E038-3169-8D50-8EA113CAF6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28700" y="866775"/>
            <a:ext cx="12703849" cy="140621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4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346" b="0" i="0" u="none" strike="noStrike" kern="0" cap="none" spc="0" normalizeH="0" baseline="0" noProof="0" dirty="0">
                <a:ln>
                  <a:noFill/>
                </a:ln>
                <a:solidFill>
                  <a:srgbClr val="89206D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Slide Title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Roboto</vt:lpstr>
      <vt:lpstr>Arial</vt:lpstr>
      <vt:lpstr>Office Theme</vt:lpstr>
      <vt:lpstr>RSE Asia Australia Unconference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RSE Asia Australia Unconference</dc:title>
  <cp:lastModifiedBy>Rowland Mosbergen</cp:lastModifiedBy>
  <cp:revision>1</cp:revision>
  <dcterms:created xsi:type="dcterms:W3CDTF">2006-08-16T00:00:00Z</dcterms:created>
  <dcterms:modified xsi:type="dcterms:W3CDTF">2023-08-11T22:20:39Z</dcterms:modified>
</cp:coreProperties>
</file>