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9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9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5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7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3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88456" y="196549"/>
            <a:ext cx="8915399" cy="226278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JDM Culture</a:t>
            </a:r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73400" y="5731717"/>
            <a:ext cx="8915399" cy="1126283"/>
          </a:xfrm>
        </p:spPr>
        <p:txBody>
          <a:bodyPr/>
          <a:lstStyle/>
          <a:p>
            <a:pPr algn="r"/>
            <a:r>
              <a:rPr lang="en-US" dirty="0"/>
              <a:t>Produced by Mark, Danila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88456" y="3126027"/>
            <a:ext cx="10000343" cy="19389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Сайт создан большими фанатами и последователями </a:t>
            </a:r>
            <a:r>
              <a:rPr lang="en-US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JDM </a:t>
            </a:r>
            <a:r>
              <a:rPr lang="ru-RU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культуры </a:t>
            </a:r>
          </a:p>
          <a:p>
            <a:r>
              <a:rPr lang="ru-RU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Здесь вы узнаете где и когда зародилось данное движение </a:t>
            </a:r>
          </a:p>
          <a:p>
            <a:r>
              <a:rPr lang="ru-RU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На этом сайте вы сможете увидеть модели автомобилей японской культуры 80х – 00х годов </a:t>
            </a:r>
          </a:p>
        </p:txBody>
      </p:sp>
    </p:spTree>
    <p:extLst>
      <p:ext uri="{BB962C8B-B14F-4D97-AF65-F5344CB8AC3E}">
        <p14:creationId xmlns:p14="http://schemas.microsoft.com/office/powerpoint/2010/main" val="109494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412" y="624114"/>
            <a:ext cx="8915400" cy="3777622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История: JDM-стиль (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Japan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Domestic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Market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 — внутренний рынок Японии) появился в 80-е годы с распространением японских машин на экспортных рынках. Как раз тогда в самой Японии стал развиваться тюнинг, начали зарождаться такие виды соревнований как 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дрифт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 и 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тайматак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. Энтузиасты последних совместно с понимавшими их потребности производителями тюнинговых деталей во многом определили JDM-стиль с одной стороны, а автопроизводители, которые стали дифференцировать модификации одних и тех же моделей для внутреннего рынка и для экспорта — с другой. В настоящее время нельзя сказать, что это направление </a:t>
            </a:r>
            <a:r>
              <a:rPr lang="ru-RU" i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стайлинга</a:t>
            </a:r>
            <a:r>
              <a:rPr lang="ru-RU" i="1" dirty="0">
                <a:solidFill>
                  <a:schemeClr val="tx1"/>
                </a:solidFill>
                <a:latin typeface="Comic Sans MS" panose="030F0702030302020204" pitchFamily="66" charset="0"/>
              </a:rPr>
              <a:t> переживает пик популярности или, наоборот, упадок — ценители японских автомобилей всегда в курсе, какими средствами и деталями выделить свой автомобиль из массы аналогичных, чтобы другие такие же одержимые одобрительно подняли большой палец руки.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4401736"/>
            <a:ext cx="4325257" cy="243295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889069" y="4896508"/>
            <a:ext cx="53029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https://www.google.com/url?sa=i&amp;url=https%3A%2F%2Fcarakoom.com%2Fblog%2F12339&amp;psig=AOvVaw1MhL41jiXK425w_RPN4aFA&amp;ust=1623225878538000&amp;source=images&amp;cd=vfe&amp;ved=0CAIQjRxqFwoTCMDWovHKh_ECFQAAAAAdAAAAABAD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327993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4168" y="-1131391"/>
            <a:ext cx="8915399" cy="226278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JDM Culture</a:t>
            </a:r>
            <a:r>
              <a:rPr lang="ru-RU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62177" y="6335399"/>
            <a:ext cx="8915399" cy="39387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Produced by Mark, Danila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624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230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Тема Office</vt:lpstr>
      <vt:lpstr>JDM Culture </vt:lpstr>
      <vt:lpstr>Презентация PowerPoint</vt:lpstr>
      <vt:lpstr>JDM Culture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JDM Culture</dc:title>
  <dc:creator>ГИА</dc:creator>
  <cp:lastModifiedBy>Сергей</cp:lastModifiedBy>
  <cp:revision>6</cp:revision>
  <dcterms:created xsi:type="dcterms:W3CDTF">2021-06-08T07:54:01Z</dcterms:created>
  <dcterms:modified xsi:type="dcterms:W3CDTF">2021-06-08T18:27:52Z</dcterms:modified>
</cp:coreProperties>
</file>