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5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4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0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4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1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D6CD-BA5B-41B7-AFAC-7763829DF176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s://yandex.ru/images/search?pos=1&amp;img_url=https%3A%2F%2Ffunart.pro%2Fuploads%2Fposts%2F2020-04%2F1586162610_47-p-foni-s-akusticheskimi-i-elektro-gitarami-103.jpg&amp;text=%D1%84%D0%BE%D0%BD%20%D1%80%D0%BE%D0%BA%20%D0%B2%D0%B5%D1%80%D1%82%D0%B8%D0%BA%D0%B0%D0%BB%D1%8C%D0%BD%D1%8B%D0%B9&amp;lr=51&amp;rpt=simage&amp;source=wiz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6476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308" y="273916"/>
            <a:ext cx="5798127" cy="6237720"/>
          </a:xfrm>
        </p:spPr>
        <p:txBody>
          <a:bodyPr>
            <a:normAutofit fontScale="62500" lnSpcReduction="20000"/>
          </a:bodyPr>
          <a:lstStyle/>
          <a:p>
            <a:r>
              <a:rPr lang="ru-RU" sz="3300" dirty="0"/>
              <a:t>«Сплин»  — российская рок-группа из Санкт-Петербурга. Бессменный лидер — Александр Васильев. Датой рождения группы считается 27 мая 1994 года. Название группы возникло благодаря строкам стихотворения русского поэта Серебряного века Саши Чёрного[1], на основе которого была создана песня «Под сурдинку» из первого альбома группы («Пыльная быль»)</a:t>
            </a:r>
          </a:p>
          <a:p>
            <a:r>
              <a:rPr lang="ru-RU" sz="3300" dirty="0"/>
              <a:t>В 1986 году Александр Васильев, тогда студент Ленинградского института авиационного приборостроения, познакомился с Александром Морозовым (по прозвищу Моррис), играющим на бас-гитаре[2]. Позже Александр Васильев вспоминал: «Всё произошло спонтанно: один приятель позвал меня на репетицию в группу, где играл наш нынешний басист Саша Морозов. Там мы и познакомились. Мы не пропускали ни одного рок-концерта, все это безумно заряжало, и хотелось сделать что-то в этом роде. Нам было по 16—17 лет, когда мы собрали первую группу»[3]. Именно этот музыкальный дуэт (школьно-институтская группа), под названием «Митра», стал прообразом группы «Сплин». 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0" y="500713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42063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39436" y="190787"/>
            <a:ext cx="5908963" cy="619615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«ДДТ» (DDT) — советская и российская рок-группа, основанная летом 1980 года в Уфе. Лидер группы, автор большинства песен и единственный бессменный участник — Юрий Шевчук. </a:t>
            </a:r>
          </a:p>
          <a:p>
            <a:endParaRPr lang="ru-RU" dirty="0"/>
          </a:p>
          <a:p>
            <a:r>
              <a:rPr lang="ru-RU" dirty="0"/>
              <a:t>Название группы происходит от химического вещества </a:t>
            </a:r>
            <a:r>
              <a:rPr lang="ru-RU" dirty="0" err="1"/>
              <a:t>Дихлордифенилтрихлорэтан</a:t>
            </a:r>
            <a:r>
              <a:rPr lang="ru-RU" dirty="0"/>
              <a:t> (в просторечье «Для домашней твари», «Дуст»), которое в виде порошка использовалось при борьбе с вредными насекомыми. </a:t>
            </a:r>
          </a:p>
          <a:p>
            <a:endParaRPr lang="ru-RU" dirty="0"/>
          </a:p>
          <a:p>
            <a:r>
              <a:rPr lang="ru-RU" dirty="0"/>
              <a:t>Общеизвестны песни 1980-х годов («Дождь», «Не стреляй!», «Ленинград», «Родина»), 1990-х годов («Что такое осень», «В последнюю осень», «Это всё», «Белая река», «Ветер», «Любовь», «Просвистела», «Метель»), 2000-х годов («Осенняя», «Капитан Колесников. Основной тематикой творчества группы и её лидера Шевчука является гражданственно-патриотическая лирика, призыв к нравственному самосовершенствованию, отказу от насилия и преодолению ненависти, а также социальная сатира и протест.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1" y="555851"/>
            <a:ext cx="5181600" cy="3137746"/>
          </a:xfrm>
        </p:spPr>
      </p:pic>
    </p:spTree>
    <p:extLst>
      <p:ext uri="{BB962C8B-B14F-4D97-AF65-F5344CB8AC3E}">
        <p14:creationId xmlns:p14="http://schemas.microsoft.com/office/powerpoint/2010/main" val="333031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 fontScale="92500"/>
          </a:bodyPr>
          <a:lstStyle/>
          <a:p>
            <a:r>
              <a:rPr lang="ru-RU" dirty="0"/>
              <a:t>Русский рок – это особенное направление в рок-музыке, которое приобрело облик, совершенно отличный от рока всех других стран. Возможно, причиной была некоторая изолированность исполнителей от остального музыкального мира, а может, национальный менталитет – но в итоге русский рок такой, как он есть. В чем же его особенности? </a:t>
            </a:r>
          </a:p>
          <a:p>
            <a:r>
              <a:rPr lang="ru-RU" dirty="0"/>
              <a:t>«Король И Шут»</a:t>
            </a:r>
          </a:p>
          <a:p>
            <a:r>
              <a:rPr lang="ru-RU" dirty="0"/>
              <a:t>«Сектор Газа»</a:t>
            </a:r>
          </a:p>
          <a:p>
            <a:r>
              <a:rPr lang="ru-RU" dirty="0"/>
              <a:t>«Кино»</a:t>
            </a:r>
          </a:p>
          <a:p>
            <a:r>
              <a:rPr lang="ru-RU" dirty="0"/>
              <a:t>«Ленинград»</a:t>
            </a:r>
          </a:p>
          <a:p>
            <a:r>
              <a:rPr lang="ru-RU" dirty="0"/>
              <a:t>«Звери»</a:t>
            </a:r>
          </a:p>
          <a:p>
            <a:r>
              <a:rPr lang="ru-RU" dirty="0"/>
              <a:t>«Сплин»</a:t>
            </a:r>
          </a:p>
          <a:p>
            <a:r>
              <a:rPr lang="ru-RU" dirty="0"/>
              <a:t>«ДДТ»</a:t>
            </a:r>
          </a:p>
          <a:p>
            <a:r>
              <a:rPr lang="ru-RU" dirty="0"/>
              <a:t>«</a:t>
            </a:r>
            <a:r>
              <a:rPr lang="ru-RU" dirty="0" err="1"/>
              <a:t>Чайф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8446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Этот сайт для людей, ничего не слышавших о русском роке, или интересующихся о его происхождении и исполнителях.</a:t>
            </a:r>
            <a:br>
              <a:rPr lang="ru-RU" sz="3200" b="1" dirty="0"/>
            </a:b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Создатели: </a:t>
            </a:r>
            <a:r>
              <a:rPr lang="ru-RU" dirty="0" err="1"/>
              <a:t>Яруллина</a:t>
            </a:r>
            <a:r>
              <a:rPr lang="ru-RU" dirty="0"/>
              <a:t> А.М. и </a:t>
            </a:r>
            <a:r>
              <a:rPr lang="ru-RU" dirty="0" err="1"/>
              <a:t>Мусоров</a:t>
            </a:r>
            <a:r>
              <a:rPr lang="ru-RU" dirty="0"/>
              <a:t> Д.А.</a:t>
            </a:r>
          </a:p>
        </p:txBody>
      </p:sp>
    </p:spTree>
    <p:extLst>
      <p:ext uri="{BB962C8B-B14F-4D97-AF65-F5344CB8AC3E}">
        <p14:creationId xmlns:p14="http://schemas.microsoft.com/office/powerpoint/2010/main" val="25229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264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060"/>
            <a:ext cx="6532418" cy="659794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2000" dirty="0"/>
              <a:t>«Король и Шут» (сокращённо «</a:t>
            </a:r>
            <a:r>
              <a:rPr lang="ru-RU" sz="2000" dirty="0" err="1"/>
              <a:t>КиШ</a:t>
            </a:r>
            <a:r>
              <a:rPr lang="ru-RU" sz="2000" dirty="0"/>
              <a:t>») — российская </a:t>
            </a:r>
            <a:r>
              <a:rPr lang="ru-RU" sz="2000" dirty="0" err="1"/>
              <a:t>хоррор</a:t>
            </a:r>
            <a:r>
              <a:rPr lang="ru-RU" sz="2000" dirty="0"/>
              <a:t>-панк-группа из Санкт-Петербурга. </a:t>
            </a:r>
          </a:p>
          <a:p>
            <a:r>
              <a:rPr lang="ru-RU" sz="2000" dirty="0"/>
              <a:t>Группа была образована в Ленинграде в 1988 году. После смерти её лидера и одного из основателей Михаила </a:t>
            </a:r>
            <a:r>
              <a:rPr lang="ru-RU" sz="2000" dirty="0" err="1"/>
              <a:t>Горшенёва</a:t>
            </a:r>
            <a:r>
              <a:rPr lang="ru-RU" sz="2000" dirty="0"/>
              <a:t> 19 июля 2013 года выступает только в рок-мюзикле TODD. </a:t>
            </a:r>
          </a:p>
          <a:p>
            <a:r>
              <a:rPr lang="ru-RU" sz="2000" dirty="0"/>
              <a:t>Выделяется своим необычным для классического панк-рока стилем. Песни группы представляют собой небольшие законченные истории, часто в </a:t>
            </a:r>
            <a:r>
              <a:rPr lang="ru-RU" sz="2000" dirty="0" err="1"/>
              <a:t>фэнтезийном</a:t>
            </a:r>
            <a:r>
              <a:rPr lang="ru-RU" sz="2000" dirty="0"/>
              <a:t>, мистическом, а также историческом ключе. Сценический имидж группы постоянно менялся и часто включал в себя грим, соответствующий тематике песен. В прессе группа неоднократно обозначалась как «культовая».</a:t>
            </a:r>
          </a:p>
          <a:p>
            <a:r>
              <a:rPr lang="ru-RU" sz="2000" dirty="0"/>
              <a:t>Изначально преобладающий в музыкальной составляющей ритмичный хоррор-панк со временем вышел за границы стиля и вобрал в себя множество музыкальных элементов: фолк-рок («Акустический альбом»), арт-панк («Театр демона»), </a:t>
            </a:r>
            <a:r>
              <a:rPr lang="ru-RU" sz="2000" dirty="0" err="1"/>
              <a:t>хардкор</a:t>
            </a:r>
            <a:r>
              <a:rPr lang="ru-RU" sz="2000" dirty="0"/>
              <a:t>-панк («Бунт на корабле»), хард-рок («Как в старой сказке») и многие другие. На раннем этапе сильное влияние на группу оказали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Beatles</a:t>
            </a:r>
            <a:r>
              <a:rPr lang="ru-RU" sz="2000" dirty="0"/>
              <a:t>. 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2" y="2269002"/>
            <a:ext cx="3716698" cy="2180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36" y="4558144"/>
            <a:ext cx="3772116" cy="2191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94" y="105309"/>
            <a:ext cx="3716698" cy="2055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414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25" y="383757"/>
            <a:ext cx="6172200" cy="4778632"/>
          </a:xfrm>
        </p:spPr>
      </p:pic>
      <p:sp>
        <p:nvSpPr>
          <p:cNvPr id="10" name="Объект 9"/>
          <p:cNvSpPr>
            <a:spLocks noGrp="1"/>
          </p:cNvSpPr>
          <p:nvPr>
            <p:ph type="body" sz="half" idx="2"/>
          </p:nvPr>
        </p:nvSpPr>
        <p:spPr>
          <a:xfrm>
            <a:off x="0" y="-1"/>
            <a:ext cx="4772025" cy="6539345"/>
          </a:xfrm>
        </p:spPr>
        <p:txBody>
          <a:bodyPr>
            <a:normAutofit/>
          </a:bodyPr>
          <a:lstStyle/>
          <a:p>
            <a:r>
              <a:rPr lang="ru-RU" sz="2000" b="1" dirty="0"/>
              <a:t>«</a:t>
            </a:r>
            <a:r>
              <a:rPr lang="ru-RU" sz="2000" dirty="0"/>
              <a:t>Сектор Газа» — советская и российская рок-группа из Воронежа, основанная в конце 1987 года музыкантом, вокалистом и автором песен Юрием Клинских (более известным под псевдонимом Юра Хой). </a:t>
            </a:r>
          </a:p>
          <a:p>
            <a:r>
              <a:rPr lang="ru-RU" sz="2000" dirty="0"/>
              <a:t>9 июня 1988 года состоялось первое выступление группы в электрическом составе на втором фестивале Воронежского городского рок-клуба, где группа получила приз зрительских симпатий. Однако традиционно датой основания группы считается 5 декабря 1987 года, когда состоялось первое сольное выступление Юрия Клинских в Воронежском рок-клубе с собственным репертуаром будущего «Сектора Газа» в ДК ТЭЦ.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99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-1" y="0"/>
            <a:ext cx="6996545" cy="6858000"/>
          </a:xfrm>
        </p:spPr>
        <p:txBody>
          <a:bodyPr>
            <a:noAutofit/>
          </a:bodyPr>
          <a:lstStyle/>
          <a:p>
            <a:r>
              <a:rPr lang="ru-RU" sz="1600" b="1"/>
              <a:t>«Кино»</a:t>
            </a:r>
            <a:r>
              <a:rPr lang="ru-RU" sz="1600"/>
              <a:t> </a:t>
            </a:r>
            <a:r>
              <a:rPr lang="ru-RU" sz="1600" dirty="0"/>
              <a:t>— одна из самых популярных советских рок-групп 1980-х годов, входила в состав Ленинградского рок-клуба. Лидером и автором почти всех текстов и музыки неизменно оставался Виктор Цой, после смерти которого коллектив, выпустивший, в общей сложности, за девять лет на студийных альбомах более ста песен, несколько сборников и концертных записей, а также большое количество неофициальных </a:t>
            </a:r>
            <a:r>
              <a:rPr lang="ru-RU" sz="1600" dirty="0" err="1"/>
              <a:t>бутлегов</a:t>
            </a:r>
            <a:r>
              <a:rPr lang="ru-RU" sz="1600" dirty="0"/>
              <a:t>, прекратил существование. </a:t>
            </a:r>
          </a:p>
          <a:p>
            <a:r>
              <a:rPr lang="ru-RU" sz="1600" dirty="0"/>
              <a:t>Стилистически группа ушла от многих традиционных элементов русского рока — в частности, вместо обычных ударных установок нередко использовались разнообразные программируемые эффекты, создаваемые посредством драм-машин, что порой придавало звучанию налёт «</a:t>
            </a:r>
            <a:r>
              <a:rPr lang="ru-RU" sz="1600" dirty="0" err="1"/>
              <a:t>дискотечности</a:t>
            </a:r>
            <a:r>
              <a:rPr lang="ru-RU" sz="1600" dirty="0"/>
              <a:t>» или «</a:t>
            </a:r>
            <a:r>
              <a:rPr lang="ru-RU" sz="1600" dirty="0" err="1"/>
              <a:t>попсовости</a:t>
            </a:r>
            <a:r>
              <a:rPr lang="ru-RU" sz="1600" dirty="0"/>
              <a:t>». Тематическая составляющая лирики на раннем этапе творчества отражает подростковую обыденность и драматические переживания по поводу любви, благодаря чему музыканты удостоились звания «новые романтики»; в более же поздних текстах героика и протест сочетаются с трагичностью мироощущения. </a:t>
            </a:r>
          </a:p>
          <a:p>
            <a:r>
              <a:rPr lang="ru-RU" sz="1600" dirty="0"/>
              <a:t>Популярность «Кино» с годами постоянно росла, и если вначале музыканты играли лишь на </a:t>
            </a:r>
            <a:r>
              <a:rPr lang="ru-RU" sz="1600" dirty="0" err="1"/>
              <a:t>квартирниках</a:t>
            </a:r>
            <a:r>
              <a:rPr lang="ru-RU" sz="1600" dirty="0"/>
              <a:t> и подвергались жёсткой критике как со стороны официальной, так и подпольной прессы, то в конце десятилетия их пластинки распространялись миллионными тиражами, а на концерты собирались целые стадионы поклонников. Группа породила феномен «киномании», усилившийся после трагической гибели Виктора Цоя и существующий по сей день — место работы музыканта стало объектом паломничества многочисленных фанатов со всех стран постсоветского пространства; в </a:t>
            </a:r>
            <a:r>
              <a:rPr lang="ru-RU" sz="1600" dirty="0" err="1"/>
              <a:t>Кривоарбатском</a:t>
            </a:r>
            <a:r>
              <a:rPr lang="ru-RU" sz="1600" dirty="0"/>
              <a:t> переулке (Москва) появилась так называемая «стена Цоя», которую поклонники исписали цитатами из песен и признаниями в любви к творчеству группы. «Кино» часто находит отражение в массовой культуре, оставленное ими наследие высоко оценивается сегодняшними обозревателями и музыковедами</a:t>
            </a:r>
          </a:p>
          <a:p>
            <a:endParaRPr lang="ru-RU" sz="1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70" y="110835"/>
            <a:ext cx="4489932" cy="33674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9236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6418" y="412460"/>
            <a:ext cx="5181600" cy="594677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«</a:t>
            </a:r>
            <a:r>
              <a:rPr lang="ru-RU" dirty="0" err="1"/>
              <a:t>Ленингра́д</a:t>
            </a:r>
            <a:r>
              <a:rPr lang="ru-RU" dirty="0"/>
              <a:t>» (полное название — «</a:t>
            </a:r>
            <a:r>
              <a:rPr lang="ru-RU" dirty="0" err="1"/>
              <a:t>Группиро́вка</a:t>
            </a:r>
            <a:r>
              <a:rPr lang="ru-RU" dirty="0"/>
              <a:t> </a:t>
            </a:r>
            <a:r>
              <a:rPr lang="ru-RU" dirty="0" err="1"/>
              <a:t>Ленингра́д</a:t>
            </a:r>
            <a:r>
              <a:rPr lang="ru-RU" dirty="0"/>
              <a:t>») — российская музыкальная группа из Санкт-Петербурга, созданная Сергеем Шнуровым. Известна, в частности, эксцентричными песнями с большим количеством мата и алкогольно-бытовой тематикой. Группа использует в своём творчестве обширный состав духовых инструментов: труба, саксофон, тромбон, туба. Также группа иногда расширяется за счёт саксгорнов. </a:t>
            </a:r>
          </a:p>
          <a:p>
            <a:endParaRPr lang="ru-RU" dirty="0"/>
          </a:p>
          <a:p>
            <a:r>
              <a:rPr lang="ru-RU" dirty="0"/>
              <a:t>25 декабря 2008 года было объявлено о распаде группы. 9 августа 2010 года, с объявления двух ноябрьских концертов в Москве, началось возрождение группы; в марте 2019 года было объявлено, что стадионный тур коллектива в 2019 году будет последним. 3 января 2020 года было объявлено, что группа воссоединится для двух выступлений на фестивале </a:t>
            </a:r>
            <a:r>
              <a:rPr lang="ru-RU" dirty="0" err="1"/>
              <a:t>Coachella</a:t>
            </a:r>
            <a:r>
              <a:rPr lang="ru-RU" dirty="0"/>
              <a:t>, который должен был пройти в апреле 2020 года в Калифорнии, США</a:t>
            </a:r>
          </a:p>
          <a:p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45" y="938933"/>
            <a:ext cx="5181600" cy="3445966"/>
          </a:xfrm>
        </p:spPr>
      </p:pic>
    </p:spTree>
    <p:extLst>
      <p:ext uri="{BB962C8B-B14F-4D97-AF65-F5344CB8AC3E}">
        <p14:creationId xmlns:p14="http://schemas.microsoft.com/office/powerpoint/2010/main" val="286219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443345"/>
            <a:ext cx="5181600" cy="573361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«</a:t>
            </a:r>
            <a:r>
              <a:rPr lang="ru-RU" dirty="0" err="1"/>
              <a:t>Зве́ри</a:t>
            </a:r>
            <a:r>
              <a:rPr lang="ru-RU" dirty="0"/>
              <a:t>» — российская поп-рок-группа, созданная Романом Билыком в 2000 году. Лауреат премии MTV Россия и премии «Дебют». На премии Муз-ТВ группа побеждала в номинации «Лучшая рок-группа» 9 раз. </a:t>
            </a:r>
          </a:p>
          <a:p>
            <a:r>
              <a:rPr lang="ru-RU" dirty="0"/>
              <a:t>Группа «Звери» была создана в 2000 году Романом Билыком, известным под псевдонимом Рома Зверь. Продюсером стал композитор Александр </a:t>
            </a:r>
            <a:r>
              <a:rPr lang="ru-RU" dirty="0" err="1"/>
              <a:t>Войтинский</a:t>
            </a:r>
            <a:r>
              <a:rPr lang="ru-RU" dirty="0"/>
              <a:t>. В феврале 2004 года группа выпустила второй альбом, «Районы-кварталы», ставший для неё прорывом к известности. Нынешний состав​:</a:t>
            </a:r>
          </a:p>
          <a:p>
            <a:r>
              <a:rPr lang="ru-RU" dirty="0"/>
              <a:t>Роман Билык «Рома Зверь» — вокал, акустическая гитара, ритм-гитара; продюсер (2000 — наши дни)</a:t>
            </a:r>
          </a:p>
          <a:p>
            <a:r>
              <a:rPr lang="ru-RU" dirty="0"/>
              <a:t>Вячеслав Зарубов — клавишные (2007 — наши дни)</a:t>
            </a:r>
          </a:p>
          <a:p>
            <a:r>
              <a:rPr lang="ru-RU" dirty="0"/>
              <a:t>Кирилл </a:t>
            </a:r>
            <a:r>
              <a:rPr lang="ru-RU" dirty="0" err="1"/>
              <a:t>Афонин</a:t>
            </a:r>
            <a:r>
              <a:rPr lang="ru-RU" dirty="0"/>
              <a:t> — бас-гитара, балалайка (2016 — наши дни)</a:t>
            </a:r>
          </a:p>
          <a:p>
            <a:r>
              <a:rPr lang="ru-RU" dirty="0"/>
              <a:t>Герман «Албанец» Осипов — соло-гитара (2016 — наши дни)</a:t>
            </a:r>
          </a:p>
          <a:p>
            <a:r>
              <a:rPr lang="ru-RU" dirty="0"/>
              <a:t>Валентин Тарасов — ударные (2016 — наши дни)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4" y="158295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271884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1358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https://yandex.ru/images/search?pos=1&amp;img_url=https%3A%2F%2Ffunart.pro%2Fuploads%2Fposts%2F2020-04%2F1586162610_47-p-foni-s-akusticheskimi-i-elektro-gitarami-103.jpg&amp;text=%D1%84%D0%BE%D0%BD%20%D1%80%D0%BE%D0%BA%20%D0%B2%D0%B5%D1%80%D1%82%D0%B8%D0%BA%D0%B0%D0%BB%D1%8C%D0%BD%D1%8B%D0%B9&amp;lr=51&amp;rpt=simage&amp;source=wiz</vt:lpstr>
      <vt:lpstr>Презентация PowerPoint</vt:lpstr>
      <vt:lpstr>Этот сайт для людей, ничего не слышавших о русском роке, или интересующихся о его происхождении и исполнителях.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Сергей Рудницкий</cp:lastModifiedBy>
  <cp:revision>17</cp:revision>
  <dcterms:created xsi:type="dcterms:W3CDTF">2021-06-07T08:00:14Z</dcterms:created>
  <dcterms:modified xsi:type="dcterms:W3CDTF">2021-06-11T17:17:32Z</dcterms:modified>
</cp:coreProperties>
</file>