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D6CD-BA5B-41B7-AFAC-7763829DF176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0369-760F-446E-9A93-D49B3AD26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9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D6CD-BA5B-41B7-AFAC-7763829DF176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0369-760F-446E-9A93-D49B3AD26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25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D6CD-BA5B-41B7-AFAC-7763829DF176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0369-760F-446E-9A93-D49B3AD26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8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D6CD-BA5B-41B7-AFAC-7763829DF176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0369-760F-446E-9A93-D49B3AD26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84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D6CD-BA5B-41B7-AFAC-7763829DF176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0369-760F-446E-9A93-D49B3AD26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07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D6CD-BA5B-41B7-AFAC-7763829DF176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0369-760F-446E-9A93-D49B3AD26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04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D6CD-BA5B-41B7-AFAC-7763829DF176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0369-760F-446E-9A93-D49B3AD26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33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D6CD-BA5B-41B7-AFAC-7763829DF176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0369-760F-446E-9A93-D49B3AD26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78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D6CD-BA5B-41B7-AFAC-7763829DF176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0369-760F-446E-9A93-D49B3AD26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46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D6CD-BA5B-41B7-AFAC-7763829DF176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0369-760F-446E-9A93-D49B3AD26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21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D6CD-BA5B-41B7-AFAC-7763829DF176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60369-760F-446E-9A93-D49B3AD26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35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5D6CD-BA5B-41B7-AFAC-7763829DF176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60369-760F-446E-9A93-D49B3AD26B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8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https://yandex.ru/images/search?pos=1&amp;img_url=https%3A%2F%2Ffunart.pro%2Fuploads%2Fposts%2F2020-04%2F1586162610_47-p-foni-s-akusticheskimi-i-elektro-gitarami-103.jpg&amp;text=%D1%84%D0%BE%D0%BD%20%D1%80%D0%BE%D0%BA%20%D0%B2%D0%B5%D1%80%D1%82%D0%B8%D0%BA%D0%B0%D0%BB%D1%8C%D0%BD%D1%8B%D0%B9&amp;lr=51&amp;rpt=simage&amp;source=wiz</a:t>
            </a:r>
            <a:endParaRPr lang="ru-RU" sz="18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476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60218"/>
            <a:ext cx="10515600" cy="5816745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Русский рок – это особенное направление в рок-музыке, которое приобрело облик, совершенно отличный от рока всех других стран. Возможно, причиной была некоторая изолированность исполнителей от остального музыкального мира, а может, национальный менталитет – но в итоге русский рок такой, как он есть. В чем же его особенности? </a:t>
            </a:r>
            <a:endParaRPr lang="ru-RU" dirty="0" smtClean="0"/>
          </a:p>
          <a:p>
            <a:r>
              <a:rPr lang="ru-RU" dirty="0" smtClean="0"/>
              <a:t>«Король И Шут»</a:t>
            </a:r>
          </a:p>
          <a:p>
            <a:r>
              <a:rPr lang="ru-RU" dirty="0" smtClean="0"/>
              <a:t>«Сектор Газа»</a:t>
            </a:r>
          </a:p>
          <a:p>
            <a:r>
              <a:rPr lang="ru-RU" dirty="0" smtClean="0"/>
              <a:t>«Кино»</a:t>
            </a:r>
          </a:p>
          <a:p>
            <a:r>
              <a:rPr lang="ru-RU" dirty="0" smtClean="0"/>
              <a:t>«Ленинград»</a:t>
            </a:r>
          </a:p>
          <a:p>
            <a:r>
              <a:rPr lang="ru-RU" dirty="0" smtClean="0"/>
              <a:t>«Звери»</a:t>
            </a:r>
          </a:p>
          <a:p>
            <a:r>
              <a:rPr lang="ru-RU" dirty="0" smtClean="0"/>
              <a:t>«Сплин»</a:t>
            </a:r>
          </a:p>
          <a:p>
            <a:r>
              <a:rPr lang="ru-RU" dirty="0" smtClean="0"/>
              <a:t>«ДДТ»</a:t>
            </a:r>
          </a:p>
          <a:p>
            <a:r>
              <a:rPr lang="ru-RU" dirty="0" smtClean="0"/>
              <a:t>«</a:t>
            </a:r>
            <a:r>
              <a:rPr lang="ru-RU" dirty="0" err="1" smtClean="0"/>
              <a:t>Чайф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465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b="1" dirty="0" smtClean="0"/>
              <a:t>Этот сайт для людей, ничего не слышавших о русском роке, или интересующихся о его происхождении и исполнителях.</a:t>
            </a:r>
            <a:br>
              <a:rPr lang="ru-RU" sz="3200" b="1" dirty="0" smtClean="0"/>
            </a:b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Создатели: </a:t>
            </a:r>
            <a:r>
              <a:rPr lang="ru-RU" dirty="0" err="1" smtClean="0"/>
              <a:t>Яруллина</a:t>
            </a:r>
            <a:r>
              <a:rPr lang="ru-RU" dirty="0" smtClean="0"/>
              <a:t> А.М. и </a:t>
            </a:r>
            <a:r>
              <a:rPr lang="ru-RU" dirty="0" err="1" smtClean="0"/>
              <a:t>Мусоров</a:t>
            </a:r>
            <a:r>
              <a:rPr lang="ru-RU" dirty="0" smtClean="0"/>
              <a:t> Д.А.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29276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117</Words>
  <Application>Microsoft Office PowerPoint</Application>
  <PresentationFormat>Широкоэкранный</PresentationFormat>
  <Paragraphs>12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https://yandex.ru/images/search?pos=1&amp;img_url=https%3A%2F%2Ffunart.pro%2Fuploads%2Fposts%2F2020-04%2F1586162610_47-p-foni-s-akusticheskimi-i-elektro-gitarami-103.jpg&amp;text=%D1%84%D0%BE%D0%BD%20%D1%80%D0%BE%D0%BA%20%D0%B2%D0%B5%D1%80%D1%82%D0%B8%D0%BA%D0%B0%D0%BB%D1%8C%D0%BD%D1%8B%D0%B9&amp;lr=51&amp;rpt=simage&amp;source=wiz</vt:lpstr>
      <vt:lpstr>Презентация PowerPoint</vt:lpstr>
      <vt:lpstr>Этот сайт для людей, ничего не слышавших о русском роке, или интересующихся о его происхождении и исполнителях.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9</cp:revision>
  <dcterms:created xsi:type="dcterms:W3CDTF">2021-06-07T08:00:14Z</dcterms:created>
  <dcterms:modified xsi:type="dcterms:W3CDTF">2021-06-08T08:33:10Z</dcterms:modified>
</cp:coreProperties>
</file>