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Oswald"/>
      <p:regular r:id="rId43"/>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Oswald-bold.fntdata"/><Relationship Id="rId21" Type="http://schemas.openxmlformats.org/officeDocument/2006/relationships/slide" Target="slides/slide17.xml"/><Relationship Id="rId43" Type="http://schemas.openxmlformats.org/officeDocument/2006/relationships/font" Target="fonts/Oswald-regular.fntdata"/><Relationship Id="rId24" Type="http://schemas.openxmlformats.org/officeDocument/2006/relationships/slide" Target="slides/slide20.xml"/><Relationship Id="rId46" Type="http://schemas.openxmlformats.org/officeDocument/2006/relationships/font" Target="fonts/OpenSans-bold.fntdata"/><Relationship Id="rId23" Type="http://schemas.openxmlformats.org/officeDocument/2006/relationships/slide" Target="slides/slide19.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boldItalic.fntdata"/><Relationship Id="rId25" Type="http://schemas.openxmlformats.org/officeDocument/2006/relationships/slide" Target="slides/slide21.xml"/><Relationship Id="rId47" Type="http://schemas.openxmlformats.org/officeDocument/2006/relationships/font" Target="fonts/Open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b205aab484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b205aab484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8d86ff3bbe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d86ff3bbe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b205aab484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b205aab484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b205aab484_26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b205aab484_26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b205aab48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b205aab48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b205aab484_2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b205aab484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b205aab484_26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b205aab484_26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8d86ff3bbe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8d86ff3bbe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8d86ff3bbe_0_26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8d86ff3bbe_0_26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8d86ff3bbe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8d86ff3bbe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d86ff3bbe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d86ff3bbe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8d86ff3bbe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8d86ff3bbe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b205aab484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b205aab484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b205aab484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b205aab484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b205aab484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b205aab484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b205aab484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b205aab484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b205aab4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b205aab4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8d86ff3bbe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8d86ff3bbe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b205aab484_2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b205aab484_2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b205aab484_26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b205aab484_26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b205aab484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b205aab484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05aab48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05aab48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b205aab484_26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b205aab484_26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b205aab484_26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b205aab484_26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b205aab484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b205aab484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b205aab48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b205aab48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b205aab484_26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b205aab484_26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b205aab484_26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b205aab484_26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b205aab484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b205aab484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b205aab484_26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b205aab484_26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8d86ff3bbe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8d86ff3bbe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8d86ff3bbe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d86ff3bbe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205aab48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205aab48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205aab484_26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205aab484_26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205aab484_26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205aab484_26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205aab484_26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205aab484_26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205aab484_26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205aab484_26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769625" y="0"/>
            <a:ext cx="5374339" cy="4746796"/>
          </a:xfrm>
          <a:custGeom>
            <a:rect b="b" l="l" r="r" t="t"/>
            <a:pathLst>
              <a:path extrusionOk="0" h="155722" w="176309">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10703" y="2348879"/>
            <a:ext cx="3274652" cy="2797621"/>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7529" y="1686425"/>
            <a:ext cx="45843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p:txBody>
      </p:sp>
      <p:sp>
        <p:nvSpPr>
          <p:cNvPr id="12" name="Google Shape;12;p2"/>
          <p:cNvSpPr txBox="1"/>
          <p:nvPr>
            <p:ph idx="1" type="subTitle"/>
          </p:nvPr>
        </p:nvSpPr>
        <p:spPr>
          <a:xfrm>
            <a:off x="686814" y="3304725"/>
            <a:ext cx="4074600" cy="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 name="Google Shape;72;p11"/>
          <p:cNvSpPr/>
          <p:nvPr/>
        </p:nvSpPr>
        <p:spPr>
          <a:xfrm>
            <a:off x="135300" y="3359424"/>
            <a:ext cx="3190928" cy="1665834"/>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3838" y="2854054"/>
            <a:ext cx="9136313" cy="2289456"/>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a:off x="7315803" y="3477799"/>
            <a:ext cx="1828197" cy="1665810"/>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rot="10800000">
            <a:off x="196876" y="18"/>
            <a:ext cx="2637197" cy="681282"/>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type="title"/>
          </p:nvPr>
        </p:nvSpPr>
        <p:spPr>
          <a:xfrm>
            <a:off x="1891075" y="2571750"/>
            <a:ext cx="5361900" cy="65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a:solidFill>
                  <a:srgbClr val="053B5C"/>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 name="Google Shape;77;p11"/>
          <p:cNvSpPr txBox="1"/>
          <p:nvPr>
            <p:ph hasCustomPrompt="1" idx="2" type="title"/>
          </p:nvPr>
        </p:nvSpPr>
        <p:spPr>
          <a:xfrm>
            <a:off x="1891075" y="1639950"/>
            <a:ext cx="5361900" cy="10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rgbClr val="053B5C"/>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11"/>
          <p:cNvSpPr txBox="1"/>
          <p:nvPr>
            <p:ph idx="1" type="subTitle"/>
          </p:nvPr>
        </p:nvSpPr>
        <p:spPr>
          <a:xfrm>
            <a:off x="1891050" y="3081750"/>
            <a:ext cx="5361900" cy="421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0">
    <p:bg>
      <p:bgPr>
        <a:solidFill>
          <a:schemeClr val="dk2"/>
        </a:solidFill>
      </p:bgPr>
    </p:bg>
    <p:spTree>
      <p:nvGrpSpPr>
        <p:cNvPr id="80" name="Shape 80"/>
        <p:cNvGrpSpPr/>
        <p:nvPr/>
      </p:nvGrpSpPr>
      <p:grpSpPr>
        <a:xfrm>
          <a:off x="0" y="0"/>
          <a:ext cx="0" cy="0"/>
          <a:chOff x="0" y="0"/>
          <a:chExt cx="0" cy="0"/>
        </a:xfrm>
      </p:grpSpPr>
      <p:sp>
        <p:nvSpPr>
          <p:cNvPr id="81" name="Google Shape;81;p13"/>
          <p:cNvSpPr/>
          <p:nvPr/>
        </p:nvSpPr>
        <p:spPr>
          <a:xfrm flipH="1">
            <a:off x="4420751" y="2753749"/>
            <a:ext cx="4769720" cy="2389758"/>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3"/>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13"/>
          <p:cNvSpPr/>
          <p:nvPr/>
        </p:nvSpPr>
        <p:spPr>
          <a:xfrm>
            <a:off x="82" y="305858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2007025"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1" name="Google Shape;101;p13"/>
          <p:cNvSpPr txBox="1"/>
          <p:nvPr>
            <p:ph hasCustomPrompt="1" idx="2" type="title"/>
          </p:nvPr>
        </p:nvSpPr>
        <p:spPr>
          <a:xfrm>
            <a:off x="257525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2" name="Google Shape;102;p13"/>
          <p:cNvSpPr txBox="1"/>
          <p:nvPr>
            <p:ph idx="1" type="subTitle"/>
          </p:nvPr>
        </p:nvSpPr>
        <p:spPr>
          <a:xfrm>
            <a:off x="2007013"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03" name="Google Shape;103;p13"/>
          <p:cNvSpPr txBox="1"/>
          <p:nvPr>
            <p:ph idx="3" type="title"/>
          </p:nvPr>
        </p:nvSpPr>
        <p:spPr>
          <a:xfrm>
            <a:off x="5017500"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4" name="Google Shape;104;p13"/>
          <p:cNvSpPr txBox="1"/>
          <p:nvPr>
            <p:ph hasCustomPrompt="1" idx="4" type="title"/>
          </p:nvPr>
        </p:nvSpPr>
        <p:spPr>
          <a:xfrm>
            <a:off x="558570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3"/>
          <p:cNvSpPr txBox="1"/>
          <p:nvPr>
            <p:ph idx="5" type="subTitle"/>
          </p:nvPr>
        </p:nvSpPr>
        <p:spPr>
          <a:xfrm>
            <a:off x="5017488"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06" name="Google Shape;106;p13"/>
          <p:cNvSpPr txBox="1"/>
          <p:nvPr>
            <p:ph idx="6" type="title"/>
          </p:nvPr>
        </p:nvSpPr>
        <p:spPr>
          <a:xfrm>
            <a:off x="2007025"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7" name="Google Shape;107;p13"/>
          <p:cNvSpPr txBox="1"/>
          <p:nvPr>
            <p:ph hasCustomPrompt="1" idx="7" type="title"/>
          </p:nvPr>
        </p:nvSpPr>
        <p:spPr>
          <a:xfrm>
            <a:off x="257525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13"/>
          <p:cNvSpPr txBox="1"/>
          <p:nvPr>
            <p:ph idx="8" type="subTitle"/>
          </p:nvPr>
        </p:nvSpPr>
        <p:spPr>
          <a:xfrm>
            <a:off x="2007013"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09" name="Google Shape;109;p13"/>
          <p:cNvSpPr txBox="1"/>
          <p:nvPr>
            <p:ph idx="9" type="title"/>
          </p:nvPr>
        </p:nvSpPr>
        <p:spPr>
          <a:xfrm>
            <a:off x="5017500"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rgbClr val="053B5C"/>
                </a:solidFill>
              </a:defRPr>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10" name="Google Shape;110;p13"/>
          <p:cNvSpPr txBox="1"/>
          <p:nvPr>
            <p:ph hasCustomPrompt="1" idx="13" type="title"/>
          </p:nvPr>
        </p:nvSpPr>
        <p:spPr>
          <a:xfrm>
            <a:off x="558570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3"/>
          <p:cNvSpPr txBox="1"/>
          <p:nvPr>
            <p:ph idx="14" type="subTitle"/>
          </p:nvPr>
        </p:nvSpPr>
        <p:spPr>
          <a:xfrm>
            <a:off x="5017488"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717525" y="1535950"/>
            <a:ext cx="3163200" cy="2071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1_1">
    <p:bg>
      <p:bgPr>
        <a:solidFill>
          <a:schemeClr val="dk2"/>
        </a:solidFill>
      </p:bgPr>
    </p:bg>
    <p:spTree>
      <p:nvGrpSpPr>
        <p:cNvPr id="114" name="Shape 114"/>
        <p:cNvGrpSpPr/>
        <p:nvPr/>
      </p:nvGrpSpPr>
      <p:grpSpPr>
        <a:xfrm>
          <a:off x="0" y="0"/>
          <a:ext cx="0" cy="0"/>
          <a:chOff x="0" y="0"/>
          <a:chExt cx="0" cy="0"/>
        </a:xfrm>
      </p:grpSpPr>
      <p:sp>
        <p:nvSpPr>
          <p:cNvPr id="115" name="Google Shape;115;p15"/>
          <p:cNvSpPr txBox="1"/>
          <p:nvPr>
            <p:ph type="title"/>
          </p:nvPr>
        </p:nvSpPr>
        <p:spPr>
          <a:xfrm>
            <a:off x="717525" y="1610450"/>
            <a:ext cx="3316800" cy="1436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3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grpSp>
        <p:nvGrpSpPr>
          <p:cNvPr id="116" name="Google Shape;116;p15"/>
          <p:cNvGrpSpPr/>
          <p:nvPr/>
        </p:nvGrpSpPr>
        <p:grpSpPr>
          <a:xfrm>
            <a:off x="440413" y="3605057"/>
            <a:ext cx="3748961" cy="1754140"/>
            <a:chOff x="440413" y="3605057"/>
            <a:chExt cx="3748961" cy="1754140"/>
          </a:xfrm>
        </p:grpSpPr>
        <p:sp>
          <p:nvSpPr>
            <p:cNvPr id="117" name="Google Shape;117;p15"/>
            <p:cNvSpPr/>
            <p:nvPr/>
          </p:nvSpPr>
          <p:spPr>
            <a:xfrm flipH="1">
              <a:off x="440413"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3079872"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5"/>
            <p:cNvGrpSpPr/>
            <p:nvPr/>
          </p:nvGrpSpPr>
          <p:grpSpPr>
            <a:xfrm flipH="1" rot="1398551">
              <a:off x="1087893" y="3855029"/>
              <a:ext cx="1522160" cy="1254196"/>
              <a:chOff x="698956" y="6526827"/>
              <a:chExt cx="1522132" cy="1254173"/>
            </a:xfrm>
          </p:grpSpPr>
          <p:grpSp>
            <p:nvGrpSpPr>
              <p:cNvPr id="120" name="Google Shape;120;p15"/>
              <p:cNvGrpSpPr/>
              <p:nvPr/>
            </p:nvGrpSpPr>
            <p:grpSpPr>
              <a:xfrm>
                <a:off x="970014" y="6599642"/>
                <a:ext cx="1251074" cy="1089966"/>
                <a:chOff x="2227541" y="6011760"/>
                <a:chExt cx="2864180" cy="2495343"/>
              </a:xfrm>
            </p:grpSpPr>
            <p:sp>
              <p:nvSpPr>
                <p:cNvPr id="121" name="Google Shape;121;p15"/>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a:off x="2227541" y="6635267"/>
                  <a:ext cx="2250382" cy="1871835"/>
                  <a:chOff x="2227541" y="6635267"/>
                  <a:chExt cx="2250382" cy="1871835"/>
                </a:xfrm>
              </p:grpSpPr>
              <p:sp>
                <p:nvSpPr>
                  <p:cNvPr id="123" name="Google Shape;123;p15"/>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 name="Google Shape;126;p15"/>
              <p:cNvGrpSpPr/>
              <p:nvPr/>
            </p:nvGrpSpPr>
            <p:grpSpPr>
              <a:xfrm>
                <a:off x="698956" y="6526827"/>
                <a:ext cx="761443" cy="1254173"/>
                <a:chOff x="1668617" y="5683195"/>
                <a:chExt cx="1743230" cy="2871275"/>
              </a:xfrm>
            </p:grpSpPr>
            <p:sp>
              <p:nvSpPr>
                <p:cNvPr id="127" name="Google Shape;127;p15"/>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5"/>
                <p:cNvGrpSpPr/>
                <p:nvPr/>
              </p:nvGrpSpPr>
              <p:grpSpPr>
                <a:xfrm>
                  <a:off x="2252110" y="6027996"/>
                  <a:ext cx="1159737" cy="2526474"/>
                  <a:chOff x="2252110" y="6027996"/>
                  <a:chExt cx="1159737" cy="2526474"/>
                </a:xfrm>
              </p:grpSpPr>
              <p:sp>
                <p:nvSpPr>
                  <p:cNvPr id="129" name="Google Shape;129;p15"/>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3" name="Google Shape;133;p15"/>
            <p:cNvSpPr/>
            <p:nvPr/>
          </p:nvSpPr>
          <p:spPr>
            <a:xfrm flipH="1">
              <a:off x="1175358" y="4705391"/>
              <a:ext cx="1701494" cy="434364"/>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
    <p:spTree>
      <p:nvGrpSpPr>
        <p:cNvPr id="134"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6"/>
          <p:cNvSpPr/>
          <p:nvPr/>
        </p:nvSpPr>
        <p:spPr>
          <a:xfrm>
            <a:off x="1" y="3744009"/>
            <a:ext cx="1536033" cy="1399598"/>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292986" y="714386"/>
            <a:ext cx="6851022" cy="4429224"/>
          </a:xfrm>
          <a:custGeom>
            <a:rect b="b" l="l" r="r" t="t"/>
            <a:pathLst>
              <a:path extrusionOk="0" h="138316" w="213944">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838848" y="1324408"/>
            <a:ext cx="4536814" cy="2368458"/>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7" name="Google Shape;147;p16"/>
          <p:cNvSpPr txBox="1"/>
          <p:nvPr>
            <p:ph idx="1" type="subTitle"/>
          </p:nvPr>
        </p:nvSpPr>
        <p:spPr>
          <a:xfrm>
            <a:off x="15286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48" name="Google Shape;148;p16"/>
          <p:cNvSpPr txBox="1"/>
          <p:nvPr>
            <p:ph idx="2" type="subTitle"/>
          </p:nvPr>
        </p:nvSpPr>
        <p:spPr>
          <a:xfrm>
            <a:off x="50080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49" name="Google Shape;149;p16"/>
          <p:cNvSpPr txBox="1"/>
          <p:nvPr>
            <p:ph idx="3" type="title"/>
          </p:nvPr>
        </p:nvSpPr>
        <p:spPr>
          <a:xfrm>
            <a:off x="15286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150" name="Google Shape;150;p16"/>
          <p:cNvSpPr txBox="1"/>
          <p:nvPr>
            <p:ph idx="4" type="subTitle"/>
          </p:nvPr>
        </p:nvSpPr>
        <p:spPr>
          <a:xfrm>
            <a:off x="50080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51" name="Google Shape;151;p16"/>
          <p:cNvSpPr txBox="1"/>
          <p:nvPr>
            <p:ph idx="5" type="title"/>
          </p:nvPr>
        </p:nvSpPr>
        <p:spPr>
          <a:xfrm>
            <a:off x="15286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152" name="Google Shape;152;p16"/>
          <p:cNvSpPr txBox="1"/>
          <p:nvPr>
            <p:ph idx="6" type="title"/>
          </p:nvPr>
        </p:nvSpPr>
        <p:spPr>
          <a:xfrm>
            <a:off x="50080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153" name="Google Shape;153;p16"/>
          <p:cNvSpPr txBox="1"/>
          <p:nvPr>
            <p:ph idx="7" type="subTitle"/>
          </p:nvPr>
        </p:nvSpPr>
        <p:spPr>
          <a:xfrm>
            <a:off x="15286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solidFill>
                  <a:srgbClr val="053B5C"/>
                </a:solidFill>
              </a:defRPr>
            </a:lvl1pPr>
            <a:lvl2pPr lvl="1" rtl="0" algn="ctr">
              <a:lnSpc>
                <a:spcPct val="100000"/>
              </a:lnSpc>
              <a:spcBef>
                <a:spcPts val="0"/>
              </a:spcBef>
              <a:spcAft>
                <a:spcPts val="0"/>
              </a:spcAft>
              <a:buNone/>
              <a:defRPr>
                <a:solidFill>
                  <a:srgbClr val="053B5C"/>
                </a:solidFill>
              </a:defRPr>
            </a:lvl2pPr>
            <a:lvl3pPr lvl="2" rtl="0" algn="ctr">
              <a:lnSpc>
                <a:spcPct val="100000"/>
              </a:lnSpc>
              <a:spcBef>
                <a:spcPts val="0"/>
              </a:spcBef>
              <a:spcAft>
                <a:spcPts val="0"/>
              </a:spcAft>
              <a:buNone/>
              <a:defRPr>
                <a:solidFill>
                  <a:srgbClr val="053B5C"/>
                </a:solidFill>
              </a:defRPr>
            </a:lvl3pPr>
            <a:lvl4pPr lvl="3" rtl="0" algn="ctr">
              <a:lnSpc>
                <a:spcPct val="100000"/>
              </a:lnSpc>
              <a:spcBef>
                <a:spcPts val="0"/>
              </a:spcBef>
              <a:spcAft>
                <a:spcPts val="0"/>
              </a:spcAft>
              <a:buNone/>
              <a:defRPr>
                <a:solidFill>
                  <a:srgbClr val="053B5C"/>
                </a:solidFill>
              </a:defRPr>
            </a:lvl4pPr>
            <a:lvl5pPr lvl="4" rtl="0" algn="ctr">
              <a:lnSpc>
                <a:spcPct val="100000"/>
              </a:lnSpc>
              <a:spcBef>
                <a:spcPts val="0"/>
              </a:spcBef>
              <a:spcAft>
                <a:spcPts val="0"/>
              </a:spcAft>
              <a:buNone/>
              <a:defRPr>
                <a:solidFill>
                  <a:srgbClr val="053B5C"/>
                </a:solidFill>
              </a:defRPr>
            </a:lvl5pPr>
            <a:lvl6pPr lvl="5" rtl="0" algn="ctr">
              <a:lnSpc>
                <a:spcPct val="100000"/>
              </a:lnSpc>
              <a:spcBef>
                <a:spcPts val="0"/>
              </a:spcBef>
              <a:spcAft>
                <a:spcPts val="0"/>
              </a:spcAft>
              <a:buNone/>
              <a:defRPr>
                <a:solidFill>
                  <a:srgbClr val="053B5C"/>
                </a:solidFill>
              </a:defRPr>
            </a:lvl6pPr>
            <a:lvl7pPr lvl="6" rtl="0" algn="ctr">
              <a:lnSpc>
                <a:spcPct val="100000"/>
              </a:lnSpc>
              <a:spcBef>
                <a:spcPts val="0"/>
              </a:spcBef>
              <a:spcAft>
                <a:spcPts val="0"/>
              </a:spcAft>
              <a:buNone/>
              <a:defRPr>
                <a:solidFill>
                  <a:srgbClr val="053B5C"/>
                </a:solidFill>
              </a:defRPr>
            </a:lvl7pPr>
            <a:lvl8pPr lvl="7" rtl="0" algn="ctr">
              <a:lnSpc>
                <a:spcPct val="100000"/>
              </a:lnSpc>
              <a:spcBef>
                <a:spcPts val="0"/>
              </a:spcBef>
              <a:spcAft>
                <a:spcPts val="0"/>
              </a:spcAft>
              <a:buNone/>
              <a:defRPr>
                <a:solidFill>
                  <a:srgbClr val="053B5C"/>
                </a:solidFill>
              </a:defRPr>
            </a:lvl8pPr>
            <a:lvl9pPr lvl="8" rtl="0" algn="ctr">
              <a:lnSpc>
                <a:spcPct val="100000"/>
              </a:lnSpc>
              <a:spcBef>
                <a:spcPts val="0"/>
              </a:spcBef>
              <a:spcAft>
                <a:spcPts val="0"/>
              </a:spcAft>
              <a:buNone/>
              <a:defRPr>
                <a:solidFill>
                  <a:srgbClr val="053B5C"/>
                </a:solidFill>
              </a:defRPr>
            </a:lvl9pPr>
          </a:lstStyle>
          <a:p/>
        </p:txBody>
      </p:sp>
      <p:sp>
        <p:nvSpPr>
          <p:cNvPr id="154" name="Google Shape;154;p16"/>
          <p:cNvSpPr txBox="1"/>
          <p:nvPr>
            <p:ph idx="8" type="title"/>
          </p:nvPr>
        </p:nvSpPr>
        <p:spPr>
          <a:xfrm>
            <a:off x="50080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12">
    <p:spTree>
      <p:nvGrpSpPr>
        <p:cNvPr id="155" name="Shape 155"/>
        <p:cNvGrpSpPr/>
        <p:nvPr/>
      </p:nvGrpSpPr>
      <p:grpSpPr>
        <a:xfrm>
          <a:off x="0" y="0"/>
          <a:ext cx="0" cy="0"/>
          <a:chOff x="0" y="0"/>
          <a:chExt cx="0" cy="0"/>
        </a:xfrm>
      </p:grpSpPr>
      <p:sp>
        <p:nvSpPr>
          <p:cNvPr id="156" name="Google Shape;156;p17"/>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7" name="Google Shape;157;p17"/>
          <p:cNvSpPr txBox="1"/>
          <p:nvPr>
            <p:ph idx="2" type="title"/>
          </p:nvPr>
        </p:nvSpPr>
        <p:spPr>
          <a:xfrm>
            <a:off x="717513" y="1608375"/>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solidFill>
                  <a:srgbClr val="053B5C"/>
                </a:solidFill>
              </a:defRPr>
            </a:lvl1pPr>
            <a:lvl2pPr lvl="1" rtl="0" algn="r">
              <a:spcBef>
                <a:spcPts val="0"/>
              </a:spcBef>
              <a:spcAft>
                <a:spcPts val="0"/>
              </a:spcAft>
              <a:buNone/>
              <a:defRPr sz="1800">
                <a:solidFill>
                  <a:srgbClr val="053B5C"/>
                </a:solidFill>
              </a:defRPr>
            </a:lvl2pPr>
            <a:lvl3pPr lvl="2" rtl="0" algn="r">
              <a:spcBef>
                <a:spcPts val="0"/>
              </a:spcBef>
              <a:spcAft>
                <a:spcPts val="0"/>
              </a:spcAft>
              <a:buNone/>
              <a:defRPr sz="1800">
                <a:solidFill>
                  <a:srgbClr val="053B5C"/>
                </a:solidFill>
              </a:defRPr>
            </a:lvl3pPr>
            <a:lvl4pPr lvl="3" rtl="0" algn="r">
              <a:spcBef>
                <a:spcPts val="0"/>
              </a:spcBef>
              <a:spcAft>
                <a:spcPts val="0"/>
              </a:spcAft>
              <a:buNone/>
              <a:defRPr sz="1800">
                <a:solidFill>
                  <a:srgbClr val="053B5C"/>
                </a:solidFill>
              </a:defRPr>
            </a:lvl4pPr>
            <a:lvl5pPr lvl="4" rtl="0" algn="r">
              <a:spcBef>
                <a:spcPts val="0"/>
              </a:spcBef>
              <a:spcAft>
                <a:spcPts val="0"/>
              </a:spcAft>
              <a:buNone/>
              <a:defRPr sz="1800">
                <a:solidFill>
                  <a:srgbClr val="053B5C"/>
                </a:solidFill>
              </a:defRPr>
            </a:lvl5pPr>
            <a:lvl6pPr lvl="5" rtl="0" algn="r">
              <a:spcBef>
                <a:spcPts val="0"/>
              </a:spcBef>
              <a:spcAft>
                <a:spcPts val="0"/>
              </a:spcAft>
              <a:buNone/>
              <a:defRPr sz="1800">
                <a:solidFill>
                  <a:srgbClr val="053B5C"/>
                </a:solidFill>
              </a:defRPr>
            </a:lvl6pPr>
            <a:lvl7pPr lvl="6" rtl="0" algn="r">
              <a:spcBef>
                <a:spcPts val="0"/>
              </a:spcBef>
              <a:spcAft>
                <a:spcPts val="0"/>
              </a:spcAft>
              <a:buNone/>
              <a:defRPr sz="1800">
                <a:solidFill>
                  <a:srgbClr val="053B5C"/>
                </a:solidFill>
              </a:defRPr>
            </a:lvl7pPr>
            <a:lvl8pPr lvl="7" rtl="0" algn="r">
              <a:spcBef>
                <a:spcPts val="0"/>
              </a:spcBef>
              <a:spcAft>
                <a:spcPts val="0"/>
              </a:spcAft>
              <a:buNone/>
              <a:defRPr sz="1800">
                <a:solidFill>
                  <a:srgbClr val="053B5C"/>
                </a:solidFill>
              </a:defRPr>
            </a:lvl8pPr>
            <a:lvl9pPr lvl="8" rtl="0" algn="r">
              <a:spcBef>
                <a:spcPts val="0"/>
              </a:spcBef>
              <a:spcAft>
                <a:spcPts val="0"/>
              </a:spcAft>
              <a:buNone/>
              <a:defRPr sz="1800">
                <a:solidFill>
                  <a:srgbClr val="053B5C"/>
                </a:solidFill>
              </a:defRPr>
            </a:lvl9pPr>
          </a:lstStyle>
          <a:p/>
        </p:txBody>
      </p:sp>
      <p:sp>
        <p:nvSpPr>
          <p:cNvPr id="158" name="Google Shape;158;p17"/>
          <p:cNvSpPr txBox="1"/>
          <p:nvPr>
            <p:ph idx="1" type="subTitle"/>
          </p:nvPr>
        </p:nvSpPr>
        <p:spPr>
          <a:xfrm>
            <a:off x="717513" y="2011675"/>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
        <p:nvSpPr>
          <p:cNvPr id="159" name="Google Shape;159;p17"/>
          <p:cNvSpPr txBox="1"/>
          <p:nvPr>
            <p:ph idx="3" type="title"/>
          </p:nvPr>
        </p:nvSpPr>
        <p:spPr>
          <a:xfrm>
            <a:off x="6441667" y="1608375"/>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160" name="Google Shape;160;p17"/>
          <p:cNvSpPr txBox="1"/>
          <p:nvPr>
            <p:ph idx="4" type="subTitle"/>
          </p:nvPr>
        </p:nvSpPr>
        <p:spPr>
          <a:xfrm>
            <a:off x="6441667" y="2011675"/>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161" name="Google Shape;161;p17"/>
          <p:cNvSpPr txBox="1"/>
          <p:nvPr>
            <p:ph idx="5" type="title"/>
          </p:nvPr>
        </p:nvSpPr>
        <p:spPr>
          <a:xfrm>
            <a:off x="717513" y="3301352"/>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solidFill>
                  <a:srgbClr val="053B5C"/>
                </a:solidFill>
              </a:defRPr>
            </a:lvl1pPr>
            <a:lvl2pPr lvl="1" rtl="0" algn="r">
              <a:spcBef>
                <a:spcPts val="0"/>
              </a:spcBef>
              <a:spcAft>
                <a:spcPts val="0"/>
              </a:spcAft>
              <a:buNone/>
              <a:defRPr sz="1800">
                <a:solidFill>
                  <a:srgbClr val="053B5C"/>
                </a:solidFill>
              </a:defRPr>
            </a:lvl2pPr>
            <a:lvl3pPr lvl="2" rtl="0" algn="r">
              <a:spcBef>
                <a:spcPts val="0"/>
              </a:spcBef>
              <a:spcAft>
                <a:spcPts val="0"/>
              </a:spcAft>
              <a:buNone/>
              <a:defRPr sz="1800">
                <a:solidFill>
                  <a:srgbClr val="053B5C"/>
                </a:solidFill>
              </a:defRPr>
            </a:lvl3pPr>
            <a:lvl4pPr lvl="3" rtl="0" algn="r">
              <a:spcBef>
                <a:spcPts val="0"/>
              </a:spcBef>
              <a:spcAft>
                <a:spcPts val="0"/>
              </a:spcAft>
              <a:buNone/>
              <a:defRPr sz="1800">
                <a:solidFill>
                  <a:srgbClr val="053B5C"/>
                </a:solidFill>
              </a:defRPr>
            </a:lvl4pPr>
            <a:lvl5pPr lvl="4" rtl="0" algn="r">
              <a:spcBef>
                <a:spcPts val="0"/>
              </a:spcBef>
              <a:spcAft>
                <a:spcPts val="0"/>
              </a:spcAft>
              <a:buNone/>
              <a:defRPr sz="1800">
                <a:solidFill>
                  <a:srgbClr val="053B5C"/>
                </a:solidFill>
              </a:defRPr>
            </a:lvl5pPr>
            <a:lvl6pPr lvl="5" rtl="0" algn="r">
              <a:spcBef>
                <a:spcPts val="0"/>
              </a:spcBef>
              <a:spcAft>
                <a:spcPts val="0"/>
              </a:spcAft>
              <a:buNone/>
              <a:defRPr sz="1800">
                <a:solidFill>
                  <a:srgbClr val="053B5C"/>
                </a:solidFill>
              </a:defRPr>
            </a:lvl6pPr>
            <a:lvl7pPr lvl="6" rtl="0" algn="r">
              <a:spcBef>
                <a:spcPts val="0"/>
              </a:spcBef>
              <a:spcAft>
                <a:spcPts val="0"/>
              </a:spcAft>
              <a:buNone/>
              <a:defRPr sz="1800">
                <a:solidFill>
                  <a:srgbClr val="053B5C"/>
                </a:solidFill>
              </a:defRPr>
            </a:lvl7pPr>
            <a:lvl8pPr lvl="7" rtl="0" algn="r">
              <a:spcBef>
                <a:spcPts val="0"/>
              </a:spcBef>
              <a:spcAft>
                <a:spcPts val="0"/>
              </a:spcAft>
              <a:buNone/>
              <a:defRPr sz="1800">
                <a:solidFill>
                  <a:srgbClr val="053B5C"/>
                </a:solidFill>
              </a:defRPr>
            </a:lvl8pPr>
            <a:lvl9pPr lvl="8" rtl="0" algn="r">
              <a:spcBef>
                <a:spcPts val="0"/>
              </a:spcBef>
              <a:spcAft>
                <a:spcPts val="0"/>
              </a:spcAft>
              <a:buNone/>
              <a:defRPr sz="1800">
                <a:solidFill>
                  <a:srgbClr val="053B5C"/>
                </a:solidFill>
              </a:defRPr>
            </a:lvl9pPr>
          </a:lstStyle>
          <a:p/>
        </p:txBody>
      </p:sp>
      <p:sp>
        <p:nvSpPr>
          <p:cNvPr id="162" name="Google Shape;162;p17"/>
          <p:cNvSpPr txBox="1"/>
          <p:nvPr>
            <p:ph idx="6" type="subTitle"/>
          </p:nvPr>
        </p:nvSpPr>
        <p:spPr>
          <a:xfrm>
            <a:off x="717513" y="3704652"/>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
        <p:nvSpPr>
          <p:cNvPr id="163" name="Google Shape;163;p17"/>
          <p:cNvSpPr txBox="1"/>
          <p:nvPr>
            <p:ph idx="7" type="title"/>
          </p:nvPr>
        </p:nvSpPr>
        <p:spPr>
          <a:xfrm>
            <a:off x="6441667" y="3301352"/>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164" name="Google Shape;164;p17"/>
          <p:cNvSpPr txBox="1"/>
          <p:nvPr>
            <p:ph idx="8" type="subTitle"/>
          </p:nvPr>
        </p:nvSpPr>
        <p:spPr>
          <a:xfrm>
            <a:off x="6441667" y="3704652"/>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flipH="1" rot="10800000">
              <a:off x="7676500" y="-6"/>
              <a:ext cx="1430684" cy="365231"/>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175" name="Shape 175"/>
        <p:cNvGrpSpPr/>
        <p:nvPr/>
      </p:nvGrpSpPr>
      <p:grpSpPr>
        <a:xfrm>
          <a:off x="0" y="0"/>
          <a:ext cx="0" cy="0"/>
          <a:chOff x="0" y="0"/>
          <a:chExt cx="0" cy="0"/>
        </a:xfrm>
      </p:grpSpPr>
      <p:grpSp>
        <p:nvGrpSpPr>
          <p:cNvPr id="176" name="Google Shape;176;p18"/>
          <p:cNvGrpSpPr/>
          <p:nvPr/>
        </p:nvGrpSpPr>
        <p:grpSpPr>
          <a:xfrm flipH="1" rot="199848">
            <a:off x="1146238" y="3853117"/>
            <a:ext cx="581719" cy="921601"/>
            <a:chOff x="-1904298" y="1056455"/>
            <a:chExt cx="581725" cy="921611"/>
          </a:xfrm>
        </p:grpSpPr>
        <p:sp>
          <p:nvSpPr>
            <p:cNvPr id="177" name="Google Shape;177;p18"/>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8"/>
          <p:cNvGrpSpPr/>
          <p:nvPr/>
        </p:nvGrpSpPr>
        <p:grpSpPr>
          <a:xfrm flipH="1" rot="1263781">
            <a:off x="538221" y="4030012"/>
            <a:ext cx="890375" cy="822935"/>
            <a:chOff x="-1855532" y="1600966"/>
            <a:chExt cx="890361" cy="822923"/>
          </a:xfrm>
        </p:grpSpPr>
        <p:sp>
          <p:nvSpPr>
            <p:cNvPr id="183" name="Google Shape;183;p18"/>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 name="Google Shape;190;p18"/>
          <p:cNvSpPr txBox="1"/>
          <p:nvPr>
            <p:ph idx="2" type="title"/>
          </p:nvPr>
        </p:nvSpPr>
        <p:spPr>
          <a:xfrm>
            <a:off x="1087250"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p:txBody>
      </p:sp>
      <p:sp>
        <p:nvSpPr>
          <p:cNvPr id="191" name="Google Shape;191;p18"/>
          <p:cNvSpPr txBox="1"/>
          <p:nvPr>
            <p:ph idx="1" type="subTitle"/>
          </p:nvPr>
        </p:nvSpPr>
        <p:spPr>
          <a:xfrm>
            <a:off x="10872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192" name="Google Shape;192;p18"/>
          <p:cNvSpPr txBox="1"/>
          <p:nvPr>
            <p:ph idx="3" type="title"/>
          </p:nvPr>
        </p:nvSpPr>
        <p:spPr>
          <a:xfrm>
            <a:off x="3665025"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p:txBody>
      </p:sp>
      <p:sp>
        <p:nvSpPr>
          <p:cNvPr id="193" name="Google Shape;193;p18"/>
          <p:cNvSpPr txBox="1"/>
          <p:nvPr>
            <p:ph idx="4" type="subTitle"/>
          </p:nvPr>
        </p:nvSpPr>
        <p:spPr>
          <a:xfrm>
            <a:off x="366510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194" name="Google Shape;194;p18"/>
          <p:cNvSpPr txBox="1"/>
          <p:nvPr>
            <p:ph idx="5" type="title"/>
          </p:nvPr>
        </p:nvSpPr>
        <p:spPr>
          <a:xfrm>
            <a:off x="6242950" y="1758450"/>
            <a:ext cx="18012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p:txBody>
      </p:sp>
      <p:sp>
        <p:nvSpPr>
          <p:cNvPr id="195" name="Google Shape;195;p18"/>
          <p:cNvSpPr txBox="1"/>
          <p:nvPr>
            <p:ph idx="6" type="subTitle"/>
          </p:nvPr>
        </p:nvSpPr>
        <p:spPr>
          <a:xfrm>
            <a:off x="62429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5">
    <p:spTree>
      <p:nvGrpSpPr>
        <p:cNvPr id="196" name="Shape 196"/>
        <p:cNvGrpSpPr/>
        <p:nvPr/>
      </p:nvGrpSpPr>
      <p:grpSpPr>
        <a:xfrm>
          <a:off x="0" y="0"/>
          <a:ext cx="0" cy="0"/>
          <a:chOff x="0" y="0"/>
          <a:chExt cx="0" cy="0"/>
        </a:xfrm>
      </p:grpSpPr>
      <p:sp>
        <p:nvSpPr>
          <p:cNvPr id="197" name="Google Shape;197;p19"/>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8" name="Google Shape;198;p19"/>
          <p:cNvSpPr txBox="1"/>
          <p:nvPr>
            <p:ph idx="2" type="title"/>
          </p:nvPr>
        </p:nvSpPr>
        <p:spPr>
          <a:xfrm>
            <a:off x="5441500" y="937950"/>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199" name="Google Shape;199;p19"/>
          <p:cNvSpPr txBox="1"/>
          <p:nvPr>
            <p:ph idx="1" type="subTitle"/>
          </p:nvPr>
        </p:nvSpPr>
        <p:spPr>
          <a:xfrm>
            <a:off x="5441500" y="1326294"/>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00" name="Google Shape;200;p19"/>
          <p:cNvSpPr txBox="1"/>
          <p:nvPr>
            <p:ph idx="3" type="title"/>
          </p:nvPr>
        </p:nvSpPr>
        <p:spPr>
          <a:xfrm>
            <a:off x="4549625" y="2110397"/>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201" name="Google Shape;201;p19"/>
          <p:cNvSpPr txBox="1"/>
          <p:nvPr>
            <p:ph idx="4" type="subTitle"/>
          </p:nvPr>
        </p:nvSpPr>
        <p:spPr>
          <a:xfrm>
            <a:off x="4549625" y="2498741"/>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02" name="Google Shape;202;p19"/>
          <p:cNvSpPr txBox="1"/>
          <p:nvPr>
            <p:ph idx="5" type="title"/>
          </p:nvPr>
        </p:nvSpPr>
        <p:spPr>
          <a:xfrm>
            <a:off x="5441500" y="3447503"/>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p:txBody>
      </p:sp>
      <p:sp>
        <p:nvSpPr>
          <p:cNvPr id="203" name="Google Shape;203;p19"/>
          <p:cNvSpPr txBox="1"/>
          <p:nvPr>
            <p:ph idx="6" type="subTitle"/>
          </p:nvPr>
        </p:nvSpPr>
        <p:spPr>
          <a:xfrm>
            <a:off x="5441500" y="3835847"/>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204"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rect b="b" l="l" r="r" t="t"/>
              <a:pathLst>
                <a:path extrusionOk="0" h="21075" w="40363">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4838100" y="3469600"/>
              <a:ext cx="2018425" cy="1053725"/>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377798" y="4155401"/>
              <a:ext cx="7110743" cy="648364"/>
            </a:xfrm>
            <a:custGeom>
              <a:rect b="b" l="l" r="r" t="t"/>
              <a:pathLst>
                <a:path extrusionOk="0" h="28409" w="285572">
                  <a:moveTo>
                    <a:pt x="1" y="1"/>
                  </a:moveTo>
                  <a:lnTo>
                    <a:pt x="1" y="28409"/>
                  </a:lnTo>
                  <a:lnTo>
                    <a:pt x="285572" y="28409"/>
                  </a:lnTo>
                  <a:lnTo>
                    <a:pt x="285572" y="1"/>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txBox="1"/>
          <p:nvPr>
            <p:ph type="title"/>
          </p:nvPr>
        </p:nvSpPr>
        <p:spPr>
          <a:xfrm>
            <a:off x="717525" y="905150"/>
            <a:ext cx="2183400" cy="372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p:txBody>
      </p:sp>
      <p:sp>
        <p:nvSpPr>
          <p:cNvPr id="210" name="Google Shape;210;p20"/>
          <p:cNvSpPr txBox="1"/>
          <p:nvPr>
            <p:ph idx="1" type="subTitle"/>
          </p:nvPr>
        </p:nvSpPr>
        <p:spPr>
          <a:xfrm>
            <a:off x="33435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11" name="Google Shape;211;p20"/>
          <p:cNvSpPr txBox="1"/>
          <p:nvPr>
            <p:ph idx="2" type="title"/>
          </p:nvPr>
        </p:nvSpPr>
        <p:spPr>
          <a:xfrm>
            <a:off x="3343550"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p:txBody>
      </p:sp>
      <p:sp>
        <p:nvSpPr>
          <p:cNvPr id="212" name="Google Shape;212;p20"/>
          <p:cNvSpPr txBox="1"/>
          <p:nvPr>
            <p:ph idx="3" type="subTitle"/>
          </p:nvPr>
        </p:nvSpPr>
        <p:spPr>
          <a:xfrm>
            <a:off x="51204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13" name="Google Shape;213;p20"/>
          <p:cNvSpPr txBox="1"/>
          <p:nvPr>
            <p:ph idx="4" type="title"/>
          </p:nvPr>
        </p:nvSpPr>
        <p:spPr>
          <a:xfrm>
            <a:off x="5120463"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p:txBody>
      </p:sp>
      <p:sp>
        <p:nvSpPr>
          <p:cNvPr id="214" name="Google Shape;214;p20"/>
          <p:cNvSpPr txBox="1"/>
          <p:nvPr>
            <p:ph idx="5" type="subTitle"/>
          </p:nvPr>
        </p:nvSpPr>
        <p:spPr>
          <a:xfrm>
            <a:off x="6897375"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215" name="Google Shape;215;p20"/>
          <p:cNvSpPr txBox="1"/>
          <p:nvPr>
            <p:ph idx="6" type="title"/>
          </p:nvPr>
        </p:nvSpPr>
        <p:spPr>
          <a:xfrm>
            <a:off x="6897375"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489925" y="2573725"/>
            <a:ext cx="2288400" cy="779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hasCustomPrompt="1" idx="2" type="title"/>
          </p:nvPr>
        </p:nvSpPr>
        <p:spPr>
          <a:xfrm>
            <a:off x="1489925" y="1220113"/>
            <a:ext cx="1132200" cy="1368900"/>
          </a:xfrm>
          <a:prstGeom prst="rect">
            <a:avLst/>
          </a:prstGeom>
        </p:spPr>
        <p:txBody>
          <a:bodyPr anchorCtr="0" anchor="b"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p:nvPr>
            <p:ph idx="1" type="subTitle"/>
          </p:nvPr>
        </p:nvSpPr>
        <p:spPr>
          <a:xfrm>
            <a:off x="1489925" y="3205500"/>
            <a:ext cx="2452200" cy="622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3">
    <p:bg>
      <p:bgPr>
        <a:solidFill>
          <a:schemeClr val="dk2"/>
        </a:solidFill>
      </p:bgPr>
    </p:bg>
    <p:spTree>
      <p:nvGrpSpPr>
        <p:cNvPr id="216"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82" y="304013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 name="Google Shape;221;p21"/>
          <p:cNvSpPr txBox="1"/>
          <p:nvPr>
            <p:ph idx="1" type="subTitle"/>
          </p:nvPr>
        </p:nvSpPr>
        <p:spPr>
          <a:xfrm>
            <a:off x="11625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
        <p:nvSpPr>
          <p:cNvPr id="222" name="Google Shape;222;p21"/>
          <p:cNvSpPr txBox="1"/>
          <p:nvPr>
            <p:ph idx="2" type="title"/>
          </p:nvPr>
        </p:nvSpPr>
        <p:spPr>
          <a:xfrm>
            <a:off x="11625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23" name="Google Shape;223;p21"/>
          <p:cNvSpPr txBox="1"/>
          <p:nvPr>
            <p:ph idx="3" type="subTitle"/>
          </p:nvPr>
        </p:nvSpPr>
        <p:spPr>
          <a:xfrm>
            <a:off x="357960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
        <p:nvSpPr>
          <p:cNvPr id="224" name="Google Shape;224;p21"/>
          <p:cNvSpPr txBox="1"/>
          <p:nvPr>
            <p:ph idx="4" type="title"/>
          </p:nvPr>
        </p:nvSpPr>
        <p:spPr>
          <a:xfrm>
            <a:off x="357958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25" name="Google Shape;225;p21"/>
          <p:cNvSpPr txBox="1"/>
          <p:nvPr>
            <p:ph idx="5" type="subTitle"/>
          </p:nvPr>
        </p:nvSpPr>
        <p:spPr>
          <a:xfrm>
            <a:off x="59966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053B5C"/>
                </a:solidFill>
              </a:defRPr>
            </a:lvl1pPr>
            <a:lvl2pPr lvl="1" rtl="0" algn="ctr">
              <a:spcBef>
                <a:spcPts val="1600"/>
              </a:spcBef>
              <a:spcAft>
                <a:spcPts val="0"/>
              </a:spcAft>
              <a:buNone/>
              <a:defRPr>
                <a:solidFill>
                  <a:srgbClr val="053B5C"/>
                </a:solidFill>
              </a:defRPr>
            </a:lvl2pPr>
            <a:lvl3pPr lvl="2" rtl="0" algn="ctr">
              <a:spcBef>
                <a:spcPts val="1600"/>
              </a:spcBef>
              <a:spcAft>
                <a:spcPts val="0"/>
              </a:spcAft>
              <a:buNone/>
              <a:defRPr>
                <a:solidFill>
                  <a:srgbClr val="053B5C"/>
                </a:solidFill>
              </a:defRPr>
            </a:lvl3pPr>
            <a:lvl4pPr lvl="3" rtl="0" algn="ctr">
              <a:spcBef>
                <a:spcPts val="1600"/>
              </a:spcBef>
              <a:spcAft>
                <a:spcPts val="0"/>
              </a:spcAft>
              <a:buNone/>
              <a:defRPr>
                <a:solidFill>
                  <a:srgbClr val="053B5C"/>
                </a:solidFill>
              </a:defRPr>
            </a:lvl4pPr>
            <a:lvl5pPr lvl="4" rtl="0" algn="ctr">
              <a:spcBef>
                <a:spcPts val="1600"/>
              </a:spcBef>
              <a:spcAft>
                <a:spcPts val="0"/>
              </a:spcAft>
              <a:buNone/>
              <a:defRPr>
                <a:solidFill>
                  <a:srgbClr val="053B5C"/>
                </a:solidFill>
              </a:defRPr>
            </a:lvl5pPr>
            <a:lvl6pPr lvl="5" rtl="0" algn="ctr">
              <a:spcBef>
                <a:spcPts val="1600"/>
              </a:spcBef>
              <a:spcAft>
                <a:spcPts val="0"/>
              </a:spcAft>
              <a:buNone/>
              <a:defRPr>
                <a:solidFill>
                  <a:srgbClr val="053B5C"/>
                </a:solidFill>
              </a:defRPr>
            </a:lvl6pPr>
            <a:lvl7pPr lvl="6" rtl="0" algn="ctr">
              <a:spcBef>
                <a:spcPts val="1600"/>
              </a:spcBef>
              <a:spcAft>
                <a:spcPts val="0"/>
              </a:spcAft>
              <a:buNone/>
              <a:defRPr>
                <a:solidFill>
                  <a:srgbClr val="053B5C"/>
                </a:solidFill>
              </a:defRPr>
            </a:lvl7pPr>
            <a:lvl8pPr lvl="7" rtl="0" algn="ctr">
              <a:spcBef>
                <a:spcPts val="1600"/>
              </a:spcBef>
              <a:spcAft>
                <a:spcPts val="0"/>
              </a:spcAft>
              <a:buNone/>
              <a:defRPr>
                <a:solidFill>
                  <a:srgbClr val="053B5C"/>
                </a:solidFill>
              </a:defRPr>
            </a:lvl8pPr>
            <a:lvl9pPr lvl="8" rtl="0" algn="ctr">
              <a:spcBef>
                <a:spcPts val="1600"/>
              </a:spcBef>
              <a:spcAft>
                <a:spcPts val="1600"/>
              </a:spcAft>
              <a:buNone/>
              <a:defRPr>
                <a:solidFill>
                  <a:srgbClr val="053B5C"/>
                </a:solidFill>
              </a:defRPr>
            </a:lvl9pPr>
          </a:lstStyle>
          <a:p/>
        </p:txBody>
      </p:sp>
      <p:sp>
        <p:nvSpPr>
          <p:cNvPr id="226" name="Google Shape;226;p21"/>
          <p:cNvSpPr txBox="1"/>
          <p:nvPr>
            <p:ph idx="6" type="title"/>
          </p:nvPr>
        </p:nvSpPr>
        <p:spPr>
          <a:xfrm>
            <a:off x="59966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7">
    <p:bg>
      <p:bgPr>
        <a:solidFill>
          <a:schemeClr val="dk2"/>
        </a:solidFill>
      </p:bgPr>
    </p:bg>
    <p:spTree>
      <p:nvGrpSpPr>
        <p:cNvPr id="227" name="Shape 227"/>
        <p:cNvGrpSpPr/>
        <p:nvPr/>
      </p:nvGrpSpPr>
      <p:grpSpPr>
        <a:xfrm>
          <a:off x="0" y="0"/>
          <a:ext cx="0" cy="0"/>
          <a:chOff x="0" y="0"/>
          <a:chExt cx="0" cy="0"/>
        </a:xfrm>
      </p:grpSpPr>
      <p:sp>
        <p:nvSpPr>
          <p:cNvPr id="228" name="Google Shape;228;p22"/>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496559" y="4663290"/>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4">
    <p:spTree>
      <p:nvGrpSpPr>
        <p:cNvPr id="232"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3"/>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400">
                <a:solidFill>
                  <a:srgbClr val="053B5C"/>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7" name="Google Shape;247;p23"/>
          <p:cNvSpPr txBox="1"/>
          <p:nvPr>
            <p:ph idx="2" type="title"/>
          </p:nvPr>
        </p:nvSpPr>
        <p:spPr>
          <a:xfrm>
            <a:off x="3673625"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48" name="Google Shape;248;p23"/>
          <p:cNvSpPr txBox="1"/>
          <p:nvPr>
            <p:ph idx="1" type="subTitle"/>
          </p:nvPr>
        </p:nvSpPr>
        <p:spPr>
          <a:xfrm>
            <a:off x="35761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
        <p:nvSpPr>
          <p:cNvPr id="249" name="Google Shape;249;p23"/>
          <p:cNvSpPr txBox="1"/>
          <p:nvPr>
            <p:ph idx="3" type="title"/>
          </p:nvPr>
        </p:nvSpPr>
        <p:spPr>
          <a:xfrm>
            <a:off x="6251400"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50" name="Google Shape;250;p23"/>
          <p:cNvSpPr txBox="1"/>
          <p:nvPr>
            <p:ph idx="4" type="subTitle"/>
          </p:nvPr>
        </p:nvSpPr>
        <p:spPr>
          <a:xfrm>
            <a:off x="61540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solidFill>
                  <a:srgbClr val="053B5C"/>
                </a:solidFill>
              </a:defRPr>
            </a:lvl1pPr>
            <a:lvl2pPr lvl="1" rtl="0" algn="r">
              <a:spcBef>
                <a:spcPts val="1600"/>
              </a:spcBef>
              <a:spcAft>
                <a:spcPts val="0"/>
              </a:spcAft>
              <a:buNone/>
              <a:defRPr>
                <a:solidFill>
                  <a:srgbClr val="053B5C"/>
                </a:solidFill>
              </a:defRPr>
            </a:lvl2pPr>
            <a:lvl3pPr lvl="2" rtl="0" algn="r">
              <a:spcBef>
                <a:spcPts val="1600"/>
              </a:spcBef>
              <a:spcAft>
                <a:spcPts val="0"/>
              </a:spcAft>
              <a:buNone/>
              <a:defRPr>
                <a:solidFill>
                  <a:srgbClr val="053B5C"/>
                </a:solidFill>
              </a:defRPr>
            </a:lvl3pPr>
            <a:lvl4pPr lvl="3" rtl="0" algn="r">
              <a:spcBef>
                <a:spcPts val="1600"/>
              </a:spcBef>
              <a:spcAft>
                <a:spcPts val="0"/>
              </a:spcAft>
              <a:buNone/>
              <a:defRPr>
                <a:solidFill>
                  <a:srgbClr val="053B5C"/>
                </a:solidFill>
              </a:defRPr>
            </a:lvl4pPr>
            <a:lvl5pPr lvl="4" rtl="0" algn="r">
              <a:spcBef>
                <a:spcPts val="1600"/>
              </a:spcBef>
              <a:spcAft>
                <a:spcPts val="0"/>
              </a:spcAft>
              <a:buNone/>
              <a:defRPr>
                <a:solidFill>
                  <a:srgbClr val="053B5C"/>
                </a:solidFill>
              </a:defRPr>
            </a:lvl5pPr>
            <a:lvl6pPr lvl="5" rtl="0" algn="r">
              <a:spcBef>
                <a:spcPts val="1600"/>
              </a:spcBef>
              <a:spcAft>
                <a:spcPts val="0"/>
              </a:spcAft>
              <a:buNone/>
              <a:defRPr>
                <a:solidFill>
                  <a:srgbClr val="053B5C"/>
                </a:solidFill>
              </a:defRPr>
            </a:lvl6pPr>
            <a:lvl7pPr lvl="6" rtl="0" algn="r">
              <a:spcBef>
                <a:spcPts val="1600"/>
              </a:spcBef>
              <a:spcAft>
                <a:spcPts val="0"/>
              </a:spcAft>
              <a:buNone/>
              <a:defRPr>
                <a:solidFill>
                  <a:srgbClr val="053B5C"/>
                </a:solidFill>
              </a:defRPr>
            </a:lvl7pPr>
            <a:lvl8pPr lvl="7" rtl="0" algn="r">
              <a:spcBef>
                <a:spcPts val="1600"/>
              </a:spcBef>
              <a:spcAft>
                <a:spcPts val="0"/>
              </a:spcAft>
              <a:buNone/>
              <a:defRPr>
                <a:solidFill>
                  <a:srgbClr val="053B5C"/>
                </a:solidFill>
              </a:defRPr>
            </a:lvl8pPr>
            <a:lvl9pPr lvl="8" rtl="0" algn="r">
              <a:spcBef>
                <a:spcPts val="1600"/>
              </a:spcBef>
              <a:spcAft>
                <a:spcPts val="1600"/>
              </a:spcAft>
              <a:buNone/>
              <a:defRPr>
                <a:solidFill>
                  <a:srgbClr val="053B5C"/>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8">
    <p:bg>
      <p:bgPr>
        <a:solidFill>
          <a:schemeClr val="dk2"/>
        </a:solid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rgbClr val="053B5C"/>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24"/>
          <p:cNvSpPr txBox="1"/>
          <p:nvPr>
            <p:ph idx="2" type="title"/>
          </p:nvPr>
        </p:nvSpPr>
        <p:spPr>
          <a:xfrm>
            <a:off x="1137388"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54" name="Google Shape;254;p24"/>
          <p:cNvSpPr txBox="1"/>
          <p:nvPr>
            <p:ph idx="1" type="subTitle"/>
          </p:nvPr>
        </p:nvSpPr>
        <p:spPr>
          <a:xfrm>
            <a:off x="1137400"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55" name="Google Shape;255;p24"/>
          <p:cNvSpPr txBox="1"/>
          <p:nvPr>
            <p:ph idx="3" type="title"/>
          </p:nvPr>
        </p:nvSpPr>
        <p:spPr>
          <a:xfrm>
            <a:off x="3579602"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56" name="Google Shape;256;p24"/>
          <p:cNvSpPr txBox="1"/>
          <p:nvPr>
            <p:ph idx="4" type="subTitle"/>
          </p:nvPr>
        </p:nvSpPr>
        <p:spPr>
          <a:xfrm>
            <a:off x="3579613"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57" name="Google Shape;257;p24"/>
          <p:cNvSpPr txBox="1"/>
          <p:nvPr>
            <p:ph idx="5" type="title"/>
          </p:nvPr>
        </p:nvSpPr>
        <p:spPr>
          <a:xfrm>
            <a:off x="6021817"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58" name="Google Shape;258;p24"/>
          <p:cNvSpPr txBox="1"/>
          <p:nvPr>
            <p:ph idx="6" type="subTitle"/>
          </p:nvPr>
        </p:nvSpPr>
        <p:spPr>
          <a:xfrm>
            <a:off x="6021826"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59" name="Google Shape;259;p24"/>
          <p:cNvSpPr txBox="1"/>
          <p:nvPr>
            <p:ph idx="7" type="title"/>
          </p:nvPr>
        </p:nvSpPr>
        <p:spPr>
          <a:xfrm>
            <a:off x="1137388"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60" name="Google Shape;260;p24"/>
          <p:cNvSpPr txBox="1"/>
          <p:nvPr>
            <p:ph idx="8" type="subTitle"/>
          </p:nvPr>
        </p:nvSpPr>
        <p:spPr>
          <a:xfrm>
            <a:off x="1137400"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61" name="Google Shape;261;p24"/>
          <p:cNvSpPr txBox="1"/>
          <p:nvPr>
            <p:ph idx="9" type="title"/>
          </p:nvPr>
        </p:nvSpPr>
        <p:spPr>
          <a:xfrm>
            <a:off x="3579602"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62" name="Google Shape;262;p24"/>
          <p:cNvSpPr txBox="1"/>
          <p:nvPr>
            <p:ph idx="13" type="subTitle"/>
          </p:nvPr>
        </p:nvSpPr>
        <p:spPr>
          <a:xfrm>
            <a:off x="3579613"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63" name="Google Shape;263;p24"/>
          <p:cNvSpPr txBox="1"/>
          <p:nvPr>
            <p:ph idx="14" type="title"/>
          </p:nvPr>
        </p:nvSpPr>
        <p:spPr>
          <a:xfrm>
            <a:off x="6021817"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solidFill>
                  <a:srgbClr val="053B5C"/>
                </a:solidFill>
              </a:defRPr>
            </a:lvl1pPr>
            <a:lvl2pPr lvl="1" rtl="0" algn="ctr">
              <a:spcBef>
                <a:spcPts val="0"/>
              </a:spcBef>
              <a:spcAft>
                <a:spcPts val="0"/>
              </a:spcAft>
              <a:buNone/>
              <a:defRPr sz="1800">
                <a:solidFill>
                  <a:srgbClr val="053B5C"/>
                </a:solidFill>
              </a:defRPr>
            </a:lvl2pPr>
            <a:lvl3pPr lvl="2" rtl="0" algn="ctr">
              <a:spcBef>
                <a:spcPts val="0"/>
              </a:spcBef>
              <a:spcAft>
                <a:spcPts val="0"/>
              </a:spcAft>
              <a:buNone/>
              <a:defRPr sz="1800">
                <a:solidFill>
                  <a:srgbClr val="053B5C"/>
                </a:solidFill>
              </a:defRPr>
            </a:lvl3pPr>
            <a:lvl4pPr lvl="3" rtl="0" algn="ctr">
              <a:spcBef>
                <a:spcPts val="0"/>
              </a:spcBef>
              <a:spcAft>
                <a:spcPts val="0"/>
              </a:spcAft>
              <a:buNone/>
              <a:defRPr sz="1800">
                <a:solidFill>
                  <a:srgbClr val="053B5C"/>
                </a:solidFill>
              </a:defRPr>
            </a:lvl4pPr>
            <a:lvl5pPr lvl="4" rtl="0" algn="ctr">
              <a:spcBef>
                <a:spcPts val="0"/>
              </a:spcBef>
              <a:spcAft>
                <a:spcPts val="0"/>
              </a:spcAft>
              <a:buNone/>
              <a:defRPr sz="1800">
                <a:solidFill>
                  <a:srgbClr val="053B5C"/>
                </a:solidFill>
              </a:defRPr>
            </a:lvl5pPr>
            <a:lvl6pPr lvl="5" rtl="0" algn="ctr">
              <a:spcBef>
                <a:spcPts val="0"/>
              </a:spcBef>
              <a:spcAft>
                <a:spcPts val="0"/>
              </a:spcAft>
              <a:buNone/>
              <a:defRPr sz="1800">
                <a:solidFill>
                  <a:srgbClr val="053B5C"/>
                </a:solidFill>
              </a:defRPr>
            </a:lvl6pPr>
            <a:lvl7pPr lvl="6" rtl="0" algn="ctr">
              <a:spcBef>
                <a:spcPts val="0"/>
              </a:spcBef>
              <a:spcAft>
                <a:spcPts val="0"/>
              </a:spcAft>
              <a:buNone/>
              <a:defRPr sz="1800">
                <a:solidFill>
                  <a:srgbClr val="053B5C"/>
                </a:solidFill>
              </a:defRPr>
            </a:lvl7pPr>
            <a:lvl8pPr lvl="7" rtl="0" algn="ctr">
              <a:spcBef>
                <a:spcPts val="0"/>
              </a:spcBef>
              <a:spcAft>
                <a:spcPts val="0"/>
              </a:spcAft>
              <a:buNone/>
              <a:defRPr sz="1800">
                <a:solidFill>
                  <a:srgbClr val="053B5C"/>
                </a:solidFill>
              </a:defRPr>
            </a:lvl8pPr>
            <a:lvl9pPr lvl="8" rtl="0" algn="ctr">
              <a:spcBef>
                <a:spcPts val="0"/>
              </a:spcBef>
              <a:spcAft>
                <a:spcPts val="0"/>
              </a:spcAft>
              <a:buNone/>
              <a:defRPr sz="1800">
                <a:solidFill>
                  <a:srgbClr val="053B5C"/>
                </a:solidFill>
              </a:defRPr>
            </a:lvl9pPr>
          </a:lstStyle>
          <a:p/>
        </p:txBody>
      </p:sp>
      <p:sp>
        <p:nvSpPr>
          <p:cNvPr id="264" name="Google Shape;264;p24"/>
          <p:cNvSpPr txBox="1"/>
          <p:nvPr>
            <p:ph idx="15" type="subTitle"/>
          </p:nvPr>
        </p:nvSpPr>
        <p:spPr>
          <a:xfrm>
            <a:off x="6021826"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solidFill>
                  <a:srgbClr val="053B5C"/>
                </a:solidFill>
              </a:defRPr>
            </a:lvl1pPr>
            <a:lvl2pPr lvl="1" rtl="0" algn="ctr">
              <a:spcBef>
                <a:spcPts val="1600"/>
              </a:spcBef>
              <a:spcAft>
                <a:spcPts val="0"/>
              </a:spcAft>
              <a:buNone/>
              <a:defRPr sz="1200">
                <a:solidFill>
                  <a:srgbClr val="053B5C"/>
                </a:solidFill>
              </a:defRPr>
            </a:lvl2pPr>
            <a:lvl3pPr lvl="2" rtl="0" algn="ctr">
              <a:spcBef>
                <a:spcPts val="1600"/>
              </a:spcBef>
              <a:spcAft>
                <a:spcPts val="0"/>
              </a:spcAft>
              <a:buNone/>
              <a:defRPr sz="1200">
                <a:solidFill>
                  <a:srgbClr val="053B5C"/>
                </a:solidFill>
              </a:defRPr>
            </a:lvl3pPr>
            <a:lvl4pPr lvl="3" rtl="0" algn="ctr">
              <a:spcBef>
                <a:spcPts val="1600"/>
              </a:spcBef>
              <a:spcAft>
                <a:spcPts val="0"/>
              </a:spcAft>
              <a:buNone/>
              <a:defRPr sz="1200">
                <a:solidFill>
                  <a:srgbClr val="053B5C"/>
                </a:solidFill>
              </a:defRPr>
            </a:lvl4pPr>
            <a:lvl5pPr lvl="4" rtl="0" algn="ctr">
              <a:spcBef>
                <a:spcPts val="1600"/>
              </a:spcBef>
              <a:spcAft>
                <a:spcPts val="0"/>
              </a:spcAft>
              <a:buNone/>
              <a:defRPr sz="1200">
                <a:solidFill>
                  <a:srgbClr val="053B5C"/>
                </a:solidFill>
              </a:defRPr>
            </a:lvl5pPr>
            <a:lvl6pPr lvl="5" rtl="0" algn="ctr">
              <a:spcBef>
                <a:spcPts val="1600"/>
              </a:spcBef>
              <a:spcAft>
                <a:spcPts val="0"/>
              </a:spcAft>
              <a:buNone/>
              <a:defRPr sz="1200">
                <a:solidFill>
                  <a:srgbClr val="053B5C"/>
                </a:solidFill>
              </a:defRPr>
            </a:lvl6pPr>
            <a:lvl7pPr lvl="6" rtl="0" algn="ctr">
              <a:spcBef>
                <a:spcPts val="1600"/>
              </a:spcBef>
              <a:spcAft>
                <a:spcPts val="0"/>
              </a:spcAft>
              <a:buNone/>
              <a:defRPr sz="1200">
                <a:solidFill>
                  <a:srgbClr val="053B5C"/>
                </a:solidFill>
              </a:defRPr>
            </a:lvl7pPr>
            <a:lvl8pPr lvl="7" rtl="0" algn="ctr">
              <a:spcBef>
                <a:spcPts val="1600"/>
              </a:spcBef>
              <a:spcAft>
                <a:spcPts val="0"/>
              </a:spcAft>
              <a:buNone/>
              <a:defRPr sz="1200">
                <a:solidFill>
                  <a:srgbClr val="053B5C"/>
                </a:solidFill>
              </a:defRPr>
            </a:lvl8pPr>
            <a:lvl9pPr lvl="8" rtl="0" algn="ctr">
              <a:spcBef>
                <a:spcPts val="1600"/>
              </a:spcBef>
              <a:spcAft>
                <a:spcPts val="1600"/>
              </a:spcAft>
              <a:buNone/>
              <a:defRPr sz="1200">
                <a:solidFill>
                  <a:srgbClr val="053B5C"/>
                </a:solidFill>
              </a:defRPr>
            </a:lvl9pPr>
          </a:lstStyle>
          <a:p/>
        </p:txBody>
      </p:sp>
      <p:sp>
        <p:nvSpPr>
          <p:cNvPr id="265" name="Google Shape;265;p24"/>
          <p:cNvSpPr/>
          <p:nvPr/>
        </p:nvSpPr>
        <p:spPr>
          <a:xfrm>
            <a:off x="1" y="4090039"/>
            <a:ext cx="2424373" cy="105346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2010934" y="4642982"/>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rect b="b" l="l" r="r" t="t"/>
              <a:pathLst>
                <a:path extrusionOk="0" h="46492" w="19992">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8896613" y="3682825"/>
              <a:ext cx="25" cy="1498425"/>
            </a:xfrm>
            <a:custGeom>
              <a:rect b="b" l="l" r="r" t="t"/>
              <a:pathLst>
                <a:path extrusionOk="0" fill="none" h="59937" w="1">
                  <a:moveTo>
                    <a:pt x="0" y="1"/>
                  </a:moveTo>
                  <a:lnTo>
                    <a:pt x="0" y="59937"/>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8896613" y="3917975"/>
              <a:ext cx="161650" cy="150650"/>
            </a:xfrm>
            <a:custGeom>
              <a:rect b="b" l="l" r="r" t="t"/>
              <a:pathLst>
                <a:path extrusionOk="0" fill="none" h="6026" w="6466">
                  <a:moveTo>
                    <a:pt x="6465" y="1"/>
                  </a:moveTo>
                  <a:lnTo>
                    <a:pt x="0" y="6025"/>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8766238" y="4362375"/>
              <a:ext cx="130400" cy="108375"/>
            </a:xfrm>
            <a:custGeom>
              <a:rect b="b" l="l" r="r" t="t"/>
              <a:pathLst>
                <a:path extrusionOk="0" fill="none" h="4335" w="5216">
                  <a:moveTo>
                    <a:pt x="0" y="1"/>
                  </a:moveTo>
                  <a:lnTo>
                    <a:pt x="5215" y="4335"/>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8896613" y="4544250"/>
              <a:ext cx="136050" cy="139325"/>
            </a:xfrm>
            <a:custGeom>
              <a:rect b="b" l="l" r="r" t="t"/>
              <a:pathLst>
                <a:path extrusionOk="0" fill="none" h="5573" w="5442">
                  <a:moveTo>
                    <a:pt x="5442" y="1"/>
                  </a:moveTo>
                  <a:lnTo>
                    <a:pt x="0" y="5573"/>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8898388" y="4490975"/>
              <a:ext cx="114025" cy="110150"/>
            </a:xfrm>
            <a:custGeom>
              <a:rect b="b" l="l" r="r" t="t"/>
              <a:pathLst>
                <a:path extrusionOk="0" fill="none" h="4406" w="4561">
                  <a:moveTo>
                    <a:pt x="4561" y="0"/>
                  </a:moveTo>
                  <a:lnTo>
                    <a:pt x="1" y="4406"/>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8208488" y="3307425"/>
              <a:ext cx="634325" cy="1474725"/>
            </a:xfrm>
            <a:custGeom>
              <a:rect b="b" l="l" r="r" t="t"/>
              <a:pathLst>
                <a:path extrusionOk="0" h="58989" w="25373">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8523388" y="3349450"/>
              <a:ext cx="25" cy="1830325"/>
            </a:xfrm>
            <a:custGeom>
              <a:rect b="b" l="l" r="r" t="t"/>
              <a:pathLst>
                <a:path extrusionOk="0" fill="none" h="73213" w="1">
                  <a:moveTo>
                    <a:pt x="1" y="1"/>
                  </a:moveTo>
                  <a:lnTo>
                    <a:pt x="1" y="73212"/>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8389763" y="3590575"/>
              <a:ext cx="133650" cy="130975"/>
            </a:xfrm>
            <a:custGeom>
              <a:rect b="b" l="l" r="r" t="t"/>
              <a:pathLst>
                <a:path extrusionOk="0" fill="none" h="5239" w="5346">
                  <a:moveTo>
                    <a:pt x="0" y="0"/>
                  </a:moveTo>
                  <a:lnTo>
                    <a:pt x="5346" y="5239"/>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8351063" y="3656650"/>
              <a:ext cx="170875" cy="154200"/>
            </a:xfrm>
            <a:custGeom>
              <a:rect b="b" l="l" r="r" t="t"/>
              <a:pathLst>
                <a:path extrusionOk="0" fill="none" h="6168" w="6835">
                  <a:moveTo>
                    <a:pt x="0" y="0"/>
                  </a:moveTo>
                  <a:lnTo>
                    <a:pt x="6834" y="6168"/>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8290638" y="3992700"/>
              <a:ext cx="231300" cy="143200"/>
            </a:xfrm>
            <a:custGeom>
              <a:rect b="b" l="l" r="r" t="t"/>
              <a:pathLst>
                <a:path extrusionOk="0" fill="none" h="5728" w="9252">
                  <a:moveTo>
                    <a:pt x="0" y="0"/>
                  </a:moveTo>
                  <a:lnTo>
                    <a:pt x="9251" y="5727"/>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8305813" y="4392150"/>
              <a:ext cx="214625" cy="136350"/>
            </a:xfrm>
            <a:custGeom>
              <a:rect b="b" l="l" r="r" t="t"/>
              <a:pathLst>
                <a:path extrusionOk="0" fill="none" h="5454" w="8585">
                  <a:moveTo>
                    <a:pt x="0" y="0"/>
                  </a:moveTo>
                  <a:lnTo>
                    <a:pt x="8585" y="5454"/>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8279613" y="4477575"/>
              <a:ext cx="240825" cy="159875"/>
            </a:xfrm>
            <a:custGeom>
              <a:rect b="b" l="l" r="r" t="t"/>
              <a:pathLst>
                <a:path extrusionOk="0" fill="none" h="6395" w="9633">
                  <a:moveTo>
                    <a:pt x="1" y="1"/>
                  </a:moveTo>
                  <a:lnTo>
                    <a:pt x="9633" y="6394"/>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8523388" y="3753075"/>
              <a:ext cx="206600" cy="175050"/>
            </a:xfrm>
            <a:custGeom>
              <a:rect b="b" l="l" r="r" t="t"/>
              <a:pathLst>
                <a:path extrusionOk="0" fill="none" h="7002" w="8264">
                  <a:moveTo>
                    <a:pt x="1" y="7002"/>
                  </a:moveTo>
                  <a:lnTo>
                    <a:pt x="8264" y="1"/>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8519238" y="4193900"/>
              <a:ext cx="205100" cy="108675"/>
            </a:xfrm>
            <a:custGeom>
              <a:rect b="b" l="l" r="r" t="t"/>
              <a:pathLst>
                <a:path extrusionOk="0" fill="none" h="4347" w="8204">
                  <a:moveTo>
                    <a:pt x="0" y="4347"/>
                  </a:moveTo>
                  <a:lnTo>
                    <a:pt x="8204" y="1"/>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8521913" y="4248975"/>
              <a:ext cx="220275" cy="118500"/>
            </a:xfrm>
            <a:custGeom>
              <a:rect b="b" l="l" r="r" t="t"/>
              <a:pathLst>
                <a:path extrusionOk="0" fill="none" h="4740" w="8811">
                  <a:moveTo>
                    <a:pt x="0" y="4739"/>
                  </a:moveTo>
                  <a:lnTo>
                    <a:pt x="8811" y="1"/>
                  </a:lnTo>
                </a:path>
              </a:pathLst>
            </a:custGeom>
            <a:noFill/>
            <a:ln cap="flat" cmpd="sng" w="22025">
              <a:solidFill>
                <a:srgbClr val="439D8A"/>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5">
    <p:spTree>
      <p:nvGrpSpPr>
        <p:cNvPr id="284" name="Shape 284"/>
        <p:cNvGrpSpPr/>
        <p:nvPr/>
      </p:nvGrpSpPr>
      <p:grpSpPr>
        <a:xfrm>
          <a:off x="0" y="0"/>
          <a:ext cx="0" cy="0"/>
          <a:chOff x="0" y="0"/>
          <a:chExt cx="0" cy="0"/>
        </a:xfrm>
      </p:grpSpPr>
      <p:sp>
        <p:nvSpPr>
          <p:cNvPr id="285" name="Google Shape;285;p25"/>
          <p:cNvSpPr txBox="1"/>
          <p:nvPr>
            <p:ph type="title"/>
          </p:nvPr>
        </p:nvSpPr>
        <p:spPr>
          <a:xfrm>
            <a:off x="717525" y="54275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15_1">
    <p:spTree>
      <p:nvGrpSpPr>
        <p:cNvPr id="290" name="Shape 290"/>
        <p:cNvGrpSpPr/>
        <p:nvPr/>
      </p:nvGrpSpPr>
      <p:grpSpPr>
        <a:xfrm>
          <a:off x="0" y="0"/>
          <a:ext cx="0" cy="0"/>
          <a:chOff x="0" y="0"/>
          <a:chExt cx="0" cy="0"/>
        </a:xfrm>
      </p:grpSpPr>
      <p:sp>
        <p:nvSpPr>
          <p:cNvPr id="291" name="Google Shape;291;p26"/>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6"/>
          <p:cNvSpPr/>
          <p:nvPr/>
        </p:nvSpPr>
        <p:spPr>
          <a:xfrm flipH="1">
            <a:off x="578963" y="4441778"/>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flipH="1">
            <a:off x="154419" y="4816944"/>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flipH="1">
            <a:off x="1797672" y="4877626"/>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15_1_1">
    <p:spTree>
      <p:nvGrpSpPr>
        <p:cNvPr id="301" name="Shape 301"/>
        <p:cNvGrpSpPr/>
        <p:nvPr/>
      </p:nvGrpSpPr>
      <p:grpSpPr>
        <a:xfrm>
          <a:off x="0" y="0"/>
          <a:ext cx="0" cy="0"/>
          <a:chOff x="0" y="0"/>
          <a:chExt cx="0" cy="0"/>
        </a:xfrm>
      </p:grpSpPr>
      <p:sp>
        <p:nvSpPr>
          <p:cNvPr id="302" name="Google Shape;302;p27"/>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7325802" y="3960231"/>
              <a:ext cx="1548095" cy="1179524"/>
            </a:xfrm>
            <a:custGeom>
              <a:rect b="b" l="l" r="r" t="t"/>
              <a:pathLst>
                <a:path extrusionOk="0" h="36691" w="48156">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flipH="1">
              <a:off x="5978544" y="4795819"/>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a:off x="7621797"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CUSTOM_14">
    <p:spTree>
      <p:nvGrpSpPr>
        <p:cNvPr id="308" name="Shape 308"/>
        <p:cNvGrpSpPr/>
        <p:nvPr/>
      </p:nvGrpSpPr>
      <p:grpSpPr>
        <a:xfrm>
          <a:off x="0" y="0"/>
          <a:ext cx="0" cy="0"/>
          <a:chOff x="0" y="0"/>
          <a:chExt cx="0" cy="0"/>
        </a:xfrm>
      </p:grpSpPr>
      <p:sp>
        <p:nvSpPr>
          <p:cNvPr id="309" name="Google Shape;309;p28"/>
          <p:cNvSpPr txBox="1"/>
          <p:nvPr>
            <p:ph type="title"/>
          </p:nvPr>
        </p:nvSpPr>
        <p:spPr>
          <a:xfrm>
            <a:off x="5649575" y="631441"/>
            <a:ext cx="2776800" cy="92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rgbClr val="053B5C"/>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310" name="Google Shape;310;p28"/>
          <p:cNvSpPr txBox="1"/>
          <p:nvPr>
            <p:ph idx="1" type="subTitle"/>
          </p:nvPr>
        </p:nvSpPr>
        <p:spPr>
          <a:xfrm>
            <a:off x="6041400" y="2125150"/>
            <a:ext cx="2385000" cy="83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solidFill>
                  <a:srgbClr val="053B5C"/>
                </a:solidFill>
              </a:defRPr>
            </a:lvl1pPr>
            <a:lvl2pPr lvl="1" rtl="0" algn="r">
              <a:lnSpc>
                <a:spcPct val="100000"/>
              </a:lnSpc>
              <a:spcBef>
                <a:spcPts val="1600"/>
              </a:spcBef>
              <a:spcAft>
                <a:spcPts val="0"/>
              </a:spcAft>
              <a:buNone/>
              <a:defRPr>
                <a:solidFill>
                  <a:srgbClr val="053B5C"/>
                </a:solidFill>
              </a:defRPr>
            </a:lvl2pPr>
            <a:lvl3pPr lvl="2" rtl="0" algn="r">
              <a:lnSpc>
                <a:spcPct val="100000"/>
              </a:lnSpc>
              <a:spcBef>
                <a:spcPts val="1600"/>
              </a:spcBef>
              <a:spcAft>
                <a:spcPts val="0"/>
              </a:spcAft>
              <a:buNone/>
              <a:defRPr>
                <a:solidFill>
                  <a:srgbClr val="053B5C"/>
                </a:solidFill>
              </a:defRPr>
            </a:lvl3pPr>
            <a:lvl4pPr lvl="3" rtl="0" algn="r">
              <a:lnSpc>
                <a:spcPct val="100000"/>
              </a:lnSpc>
              <a:spcBef>
                <a:spcPts val="1600"/>
              </a:spcBef>
              <a:spcAft>
                <a:spcPts val="0"/>
              </a:spcAft>
              <a:buNone/>
              <a:defRPr>
                <a:solidFill>
                  <a:srgbClr val="053B5C"/>
                </a:solidFill>
              </a:defRPr>
            </a:lvl4pPr>
            <a:lvl5pPr lvl="4" rtl="0" algn="r">
              <a:lnSpc>
                <a:spcPct val="100000"/>
              </a:lnSpc>
              <a:spcBef>
                <a:spcPts val="1600"/>
              </a:spcBef>
              <a:spcAft>
                <a:spcPts val="0"/>
              </a:spcAft>
              <a:buNone/>
              <a:defRPr>
                <a:solidFill>
                  <a:srgbClr val="053B5C"/>
                </a:solidFill>
              </a:defRPr>
            </a:lvl5pPr>
            <a:lvl6pPr lvl="5" rtl="0" algn="r">
              <a:lnSpc>
                <a:spcPct val="100000"/>
              </a:lnSpc>
              <a:spcBef>
                <a:spcPts val="1600"/>
              </a:spcBef>
              <a:spcAft>
                <a:spcPts val="0"/>
              </a:spcAft>
              <a:buNone/>
              <a:defRPr>
                <a:solidFill>
                  <a:srgbClr val="053B5C"/>
                </a:solidFill>
              </a:defRPr>
            </a:lvl6pPr>
            <a:lvl7pPr lvl="6" rtl="0" algn="r">
              <a:lnSpc>
                <a:spcPct val="100000"/>
              </a:lnSpc>
              <a:spcBef>
                <a:spcPts val="1600"/>
              </a:spcBef>
              <a:spcAft>
                <a:spcPts val="0"/>
              </a:spcAft>
              <a:buNone/>
              <a:defRPr>
                <a:solidFill>
                  <a:srgbClr val="053B5C"/>
                </a:solidFill>
              </a:defRPr>
            </a:lvl7pPr>
            <a:lvl8pPr lvl="7" rtl="0" algn="r">
              <a:lnSpc>
                <a:spcPct val="100000"/>
              </a:lnSpc>
              <a:spcBef>
                <a:spcPts val="1600"/>
              </a:spcBef>
              <a:spcAft>
                <a:spcPts val="0"/>
              </a:spcAft>
              <a:buNone/>
              <a:defRPr>
                <a:solidFill>
                  <a:srgbClr val="053B5C"/>
                </a:solidFill>
              </a:defRPr>
            </a:lvl8pPr>
            <a:lvl9pPr lvl="8" rtl="0" algn="r">
              <a:lnSpc>
                <a:spcPct val="100000"/>
              </a:lnSpc>
              <a:spcBef>
                <a:spcPts val="1600"/>
              </a:spcBef>
              <a:spcAft>
                <a:spcPts val="1600"/>
              </a:spcAft>
              <a:buNone/>
              <a:defRPr>
                <a:solidFill>
                  <a:srgbClr val="053B5C"/>
                </a:solidFill>
              </a:defRPr>
            </a:lvl9pPr>
          </a:lstStyle>
          <a:p/>
        </p:txBody>
      </p:sp>
      <p:sp>
        <p:nvSpPr>
          <p:cNvPr id="311" name="Google Shape;311;p28"/>
          <p:cNvSpPr txBox="1"/>
          <p:nvPr>
            <p:ph idx="2" type="title"/>
          </p:nvPr>
        </p:nvSpPr>
        <p:spPr>
          <a:xfrm>
            <a:off x="5990200" y="1846425"/>
            <a:ext cx="2436300" cy="3840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700">
                <a:solidFill>
                  <a:srgbClr val="053B5C"/>
                </a:solidFill>
              </a:defRPr>
            </a:lvl1pPr>
            <a:lvl2pPr lvl="1" rtl="0">
              <a:spcBef>
                <a:spcPts val="0"/>
              </a:spcBef>
              <a:spcAft>
                <a:spcPts val="0"/>
              </a:spcAft>
              <a:buNone/>
              <a:defRPr>
                <a:solidFill>
                  <a:srgbClr val="053B5C"/>
                </a:solidFill>
                <a:latin typeface="Open Sans"/>
                <a:ea typeface="Open Sans"/>
                <a:cs typeface="Open Sans"/>
                <a:sym typeface="Open Sans"/>
              </a:defRPr>
            </a:lvl2pPr>
            <a:lvl3pPr lvl="2" rtl="0">
              <a:spcBef>
                <a:spcPts val="0"/>
              </a:spcBef>
              <a:spcAft>
                <a:spcPts val="0"/>
              </a:spcAft>
              <a:buNone/>
              <a:defRPr>
                <a:solidFill>
                  <a:srgbClr val="053B5C"/>
                </a:solidFill>
                <a:latin typeface="Open Sans"/>
                <a:ea typeface="Open Sans"/>
                <a:cs typeface="Open Sans"/>
                <a:sym typeface="Open Sans"/>
              </a:defRPr>
            </a:lvl3pPr>
            <a:lvl4pPr lvl="3" rtl="0">
              <a:spcBef>
                <a:spcPts val="0"/>
              </a:spcBef>
              <a:spcAft>
                <a:spcPts val="0"/>
              </a:spcAft>
              <a:buNone/>
              <a:defRPr>
                <a:solidFill>
                  <a:srgbClr val="053B5C"/>
                </a:solidFill>
                <a:latin typeface="Open Sans"/>
                <a:ea typeface="Open Sans"/>
                <a:cs typeface="Open Sans"/>
                <a:sym typeface="Open Sans"/>
              </a:defRPr>
            </a:lvl4pPr>
            <a:lvl5pPr lvl="4" rtl="0">
              <a:spcBef>
                <a:spcPts val="0"/>
              </a:spcBef>
              <a:spcAft>
                <a:spcPts val="0"/>
              </a:spcAft>
              <a:buNone/>
              <a:defRPr>
                <a:solidFill>
                  <a:srgbClr val="053B5C"/>
                </a:solidFill>
                <a:latin typeface="Open Sans"/>
                <a:ea typeface="Open Sans"/>
                <a:cs typeface="Open Sans"/>
                <a:sym typeface="Open Sans"/>
              </a:defRPr>
            </a:lvl5pPr>
            <a:lvl6pPr lvl="5" rtl="0">
              <a:spcBef>
                <a:spcPts val="0"/>
              </a:spcBef>
              <a:spcAft>
                <a:spcPts val="0"/>
              </a:spcAft>
              <a:buNone/>
              <a:defRPr>
                <a:solidFill>
                  <a:srgbClr val="053B5C"/>
                </a:solidFill>
                <a:latin typeface="Open Sans"/>
                <a:ea typeface="Open Sans"/>
                <a:cs typeface="Open Sans"/>
                <a:sym typeface="Open Sans"/>
              </a:defRPr>
            </a:lvl6pPr>
            <a:lvl7pPr lvl="6" rtl="0">
              <a:spcBef>
                <a:spcPts val="0"/>
              </a:spcBef>
              <a:spcAft>
                <a:spcPts val="0"/>
              </a:spcAft>
              <a:buNone/>
              <a:defRPr>
                <a:solidFill>
                  <a:srgbClr val="053B5C"/>
                </a:solidFill>
                <a:latin typeface="Open Sans"/>
                <a:ea typeface="Open Sans"/>
                <a:cs typeface="Open Sans"/>
                <a:sym typeface="Open Sans"/>
              </a:defRPr>
            </a:lvl7pPr>
            <a:lvl8pPr lvl="7" rtl="0">
              <a:spcBef>
                <a:spcPts val="0"/>
              </a:spcBef>
              <a:spcAft>
                <a:spcPts val="0"/>
              </a:spcAft>
              <a:buNone/>
              <a:defRPr>
                <a:solidFill>
                  <a:srgbClr val="053B5C"/>
                </a:solidFill>
                <a:latin typeface="Open Sans"/>
                <a:ea typeface="Open Sans"/>
                <a:cs typeface="Open Sans"/>
                <a:sym typeface="Open Sans"/>
              </a:defRPr>
            </a:lvl8pPr>
            <a:lvl9pPr lvl="8" rtl="0">
              <a:spcBef>
                <a:spcPts val="0"/>
              </a:spcBef>
              <a:spcAft>
                <a:spcPts val="0"/>
              </a:spcAft>
              <a:buNone/>
              <a:defRPr>
                <a:solidFill>
                  <a:srgbClr val="053B5C"/>
                </a:solidFill>
                <a:latin typeface="Open Sans"/>
                <a:ea typeface="Open Sans"/>
                <a:cs typeface="Open Sans"/>
                <a:sym typeface="Open Sans"/>
              </a:defRPr>
            </a:lvl9pPr>
          </a:lstStyle>
          <a:p/>
        </p:txBody>
      </p:sp>
      <p:sp>
        <p:nvSpPr>
          <p:cNvPr id="312" name="Google Shape;312;p28"/>
          <p:cNvSpPr txBox="1"/>
          <p:nvPr/>
        </p:nvSpPr>
        <p:spPr>
          <a:xfrm>
            <a:off x="717525" y="542750"/>
            <a:ext cx="2826300" cy="808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rgbClr val="053B5C"/>
                </a:solidFill>
                <a:latin typeface="Open Sans"/>
                <a:ea typeface="Open Sans"/>
                <a:cs typeface="Open Sans"/>
                <a:sym typeface="Open Sans"/>
              </a:rPr>
              <a:t>CREDITS: This presentation template was created by </a:t>
            </a:r>
            <a:r>
              <a:rPr b="1" lang="en" sz="1000">
                <a:solidFill>
                  <a:srgbClr val="053B5C"/>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rgbClr val="053B5C"/>
                </a:solidFill>
                <a:latin typeface="Open Sans"/>
                <a:ea typeface="Open Sans"/>
                <a:cs typeface="Open Sans"/>
                <a:sym typeface="Open Sans"/>
              </a:rPr>
              <a:t>, including icons by </a:t>
            </a:r>
            <a:r>
              <a:rPr b="1" lang="en" sz="1000">
                <a:solidFill>
                  <a:srgbClr val="053B5C"/>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rgbClr val="053B5C"/>
                </a:solidFill>
                <a:latin typeface="Open Sans"/>
                <a:ea typeface="Open Sans"/>
                <a:cs typeface="Open Sans"/>
                <a:sym typeface="Open Sans"/>
              </a:rPr>
              <a:t>, infographics &amp; images by </a:t>
            </a:r>
            <a:r>
              <a:rPr b="1" lang="en" sz="1000">
                <a:solidFill>
                  <a:srgbClr val="053B5C"/>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rgbClr val="053B5C"/>
                </a:solidFill>
                <a:latin typeface="Open Sans"/>
                <a:ea typeface="Open Sans"/>
                <a:cs typeface="Open Sans"/>
                <a:sym typeface="Open Sans"/>
              </a:rPr>
              <a:t> and illustrations by </a:t>
            </a:r>
            <a:r>
              <a:rPr b="1" lang="en" sz="1000">
                <a:solidFill>
                  <a:srgbClr val="053B5C"/>
                </a:solidFill>
                <a:uFill>
                  <a:noFill/>
                </a:uFill>
                <a:latin typeface="Open Sans"/>
                <a:ea typeface="Open Sans"/>
                <a:cs typeface="Open Sans"/>
                <a:sym typeface="Open Sans"/>
                <a:hlinkClick r:id="rId5">
                  <a:extLst>
                    <a:ext uri="{A12FA001-AC4F-418D-AE19-62706E023703}">
                      <ahyp:hlinkClr val="tx"/>
                    </a:ext>
                  </a:extLst>
                </a:hlinkClick>
              </a:rPr>
              <a:t>Stories</a:t>
            </a:r>
            <a:endParaRPr sz="900">
              <a:solidFill>
                <a:srgbClr val="053B5C"/>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bg>
      <p:bgPr>
        <a:solidFill>
          <a:schemeClr val="dk2"/>
        </a:solidFill>
      </p:bgPr>
    </p:bg>
    <p:spTree>
      <p:nvGrpSpPr>
        <p:cNvPr id="313"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 name="Google Shape;19;p4"/>
          <p:cNvSpPr txBox="1"/>
          <p:nvPr>
            <p:ph idx="1" type="body"/>
          </p:nvPr>
        </p:nvSpPr>
        <p:spPr>
          <a:xfrm>
            <a:off x="717525" y="1273654"/>
            <a:ext cx="7709100" cy="3121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20" name="Google Shape;20;p4"/>
          <p:cNvSpPr/>
          <p:nvPr/>
        </p:nvSpPr>
        <p:spPr>
          <a:xfrm>
            <a:off x="6477575" y="-399350"/>
            <a:ext cx="3025272" cy="2584568"/>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5"/>
          <p:cNvSpPr/>
          <p:nvPr/>
        </p:nvSpPr>
        <p:spPr>
          <a:xfrm>
            <a:off x="75" y="2753774"/>
            <a:ext cx="9143830" cy="2389672"/>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rect b="b" l="l" r="r" t="t"/>
              <a:pathLst>
                <a:path extrusionOk="0" h="193140" w="248484">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524750" y="855925"/>
              <a:ext cx="5839450" cy="4648425"/>
            </a:xfrm>
            <a:custGeom>
              <a:rect b="b" l="l" r="r" t="t"/>
              <a:pathLst>
                <a:path extrusionOk="0" h="185937" w="233578">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2342372" y="4406727"/>
              <a:ext cx="954900" cy="1456225"/>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2410222" y="4669852"/>
              <a:ext cx="727175" cy="1249700"/>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1167700" y="4550275"/>
              <a:ext cx="1247500" cy="1225725"/>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338200" y="4738950"/>
              <a:ext cx="1042675" cy="1037425"/>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4343975" y="4619350"/>
              <a:ext cx="1461525" cy="1350825"/>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433000" y="4738825"/>
              <a:ext cx="1064425" cy="1104000"/>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7"/>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solidFill>
                  <a:srgbClr val="053B5C"/>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48" name="Google Shape;48;p7"/>
          <p:cNvSpPr txBox="1"/>
          <p:nvPr>
            <p:ph idx="1" type="subTitle"/>
          </p:nvPr>
        </p:nvSpPr>
        <p:spPr>
          <a:xfrm>
            <a:off x="2785275" y="2083550"/>
            <a:ext cx="3573600" cy="1406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053B5C"/>
                </a:solidFill>
              </a:defRPr>
            </a:lvl1pPr>
            <a:lvl2pPr lvl="1" rtl="0" algn="ctr">
              <a:spcBef>
                <a:spcPts val="1600"/>
              </a:spcBef>
              <a:spcAft>
                <a:spcPts val="0"/>
              </a:spcAft>
              <a:buNone/>
              <a:defRPr sz="1400">
                <a:solidFill>
                  <a:srgbClr val="053B5C"/>
                </a:solidFill>
              </a:defRPr>
            </a:lvl2pPr>
            <a:lvl3pPr lvl="2" rtl="0" algn="ctr">
              <a:spcBef>
                <a:spcPts val="1600"/>
              </a:spcBef>
              <a:spcAft>
                <a:spcPts val="0"/>
              </a:spcAft>
              <a:buNone/>
              <a:defRPr sz="1400">
                <a:solidFill>
                  <a:srgbClr val="053B5C"/>
                </a:solidFill>
              </a:defRPr>
            </a:lvl3pPr>
            <a:lvl4pPr lvl="3" rtl="0" algn="ctr">
              <a:spcBef>
                <a:spcPts val="1600"/>
              </a:spcBef>
              <a:spcAft>
                <a:spcPts val="0"/>
              </a:spcAft>
              <a:buNone/>
              <a:defRPr sz="1400">
                <a:solidFill>
                  <a:srgbClr val="053B5C"/>
                </a:solidFill>
              </a:defRPr>
            </a:lvl4pPr>
            <a:lvl5pPr lvl="4" rtl="0" algn="ctr">
              <a:spcBef>
                <a:spcPts val="1600"/>
              </a:spcBef>
              <a:spcAft>
                <a:spcPts val="0"/>
              </a:spcAft>
              <a:buNone/>
              <a:defRPr sz="1400">
                <a:solidFill>
                  <a:srgbClr val="053B5C"/>
                </a:solidFill>
              </a:defRPr>
            </a:lvl5pPr>
            <a:lvl6pPr lvl="5" rtl="0" algn="ctr">
              <a:spcBef>
                <a:spcPts val="1600"/>
              </a:spcBef>
              <a:spcAft>
                <a:spcPts val="0"/>
              </a:spcAft>
              <a:buNone/>
              <a:defRPr sz="1400">
                <a:solidFill>
                  <a:srgbClr val="053B5C"/>
                </a:solidFill>
              </a:defRPr>
            </a:lvl6pPr>
            <a:lvl7pPr lvl="6" rtl="0" algn="ctr">
              <a:spcBef>
                <a:spcPts val="1600"/>
              </a:spcBef>
              <a:spcAft>
                <a:spcPts val="0"/>
              </a:spcAft>
              <a:buNone/>
              <a:defRPr sz="1400">
                <a:solidFill>
                  <a:srgbClr val="053B5C"/>
                </a:solidFill>
              </a:defRPr>
            </a:lvl7pPr>
            <a:lvl8pPr lvl="7" rtl="0" algn="ctr">
              <a:spcBef>
                <a:spcPts val="1600"/>
              </a:spcBef>
              <a:spcAft>
                <a:spcPts val="0"/>
              </a:spcAft>
              <a:buNone/>
              <a:defRPr sz="1400">
                <a:solidFill>
                  <a:srgbClr val="053B5C"/>
                </a:solidFill>
              </a:defRPr>
            </a:lvl8pPr>
            <a:lvl9pPr lvl="8" rtl="0" algn="ctr">
              <a:spcBef>
                <a:spcPts val="1600"/>
              </a:spcBef>
              <a:spcAft>
                <a:spcPts val="1600"/>
              </a:spcAft>
              <a:buNone/>
              <a:defRPr sz="1400">
                <a:solidFill>
                  <a:srgbClr val="053B5C"/>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3773925" y="507470"/>
            <a:ext cx="4666800" cy="1431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idx="1" type="subTitle"/>
          </p:nvPr>
        </p:nvSpPr>
        <p:spPr>
          <a:xfrm>
            <a:off x="725694" y="2952300"/>
            <a:ext cx="2861400" cy="1132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p:txBody>
      </p:sp>
      <p:sp>
        <p:nvSpPr>
          <p:cNvPr id="53" name="Google Shape;53;p9"/>
          <p:cNvSpPr txBox="1"/>
          <p:nvPr>
            <p:ph type="title"/>
          </p:nvPr>
        </p:nvSpPr>
        <p:spPr>
          <a:xfrm>
            <a:off x="694981" y="1715725"/>
            <a:ext cx="1952700" cy="693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1.jpg"/><Relationship Id="rId5"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doa.gov.lk" TargetMode="External"/><Relationship Id="rId4" Type="http://schemas.openxmlformats.org/officeDocument/2006/relationships/hyperlink" Target="http://www.goviya.l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ctrTitle"/>
          </p:nvPr>
        </p:nvSpPr>
        <p:spPr>
          <a:xfrm>
            <a:off x="810000" y="1682500"/>
            <a:ext cx="44874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 It Growing</a:t>
            </a:r>
            <a:endParaRPr/>
          </a:p>
        </p:txBody>
      </p:sp>
      <p:sp>
        <p:nvSpPr>
          <p:cNvPr id="319" name="Google Shape;319;p30"/>
          <p:cNvSpPr txBox="1"/>
          <p:nvPr>
            <p:ph idx="1" type="subTitle"/>
          </p:nvPr>
        </p:nvSpPr>
        <p:spPr>
          <a:xfrm>
            <a:off x="810000" y="3611050"/>
            <a:ext cx="50067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swald"/>
                <a:ea typeface="Oswald"/>
                <a:cs typeface="Oswald"/>
                <a:sym typeface="Oswald"/>
              </a:rPr>
              <a:t>SDG Goal 12: Responsible Consumption and Production</a:t>
            </a:r>
            <a:endParaRPr sz="300"/>
          </a:p>
          <a:p>
            <a:pPr indent="0" lvl="0" marL="0" rtl="0" algn="l">
              <a:spcBef>
                <a:spcPts val="0"/>
              </a:spcBef>
              <a:spcAft>
                <a:spcPts val="0"/>
              </a:spcAft>
              <a:buNone/>
            </a:pPr>
            <a:r>
              <a:t/>
            </a:r>
            <a:endParaRPr/>
          </a:p>
        </p:txBody>
      </p:sp>
      <p:pic>
        <p:nvPicPr>
          <p:cNvPr id="320" name="Google Shape;320;p30"/>
          <p:cNvPicPr preferRelativeResize="0"/>
          <p:nvPr/>
        </p:nvPicPr>
        <p:blipFill>
          <a:blip r:embed="rId3">
            <a:alphaModFix/>
          </a:blip>
          <a:stretch>
            <a:fillRect/>
          </a:stretch>
        </p:blipFill>
        <p:spPr>
          <a:xfrm>
            <a:off x="2231947" y="862447"/>
            <a:ext cx="1375800" cy="1655400"/>
          </a:xfrm>
          <a:prstGeom prst="ellipse">
            <a:avLst/>
          </a:prstGeom>
          <a:noFill/>
          <a:ln>
            <a:noFill/>
          </a:ln>
        </p:spPr>
      </p:pic>
      <p:pic>
        <p:nvPicPr>
          <p:cNvPr id="321" name="Google Shape;321;p30"/>
          <p:cNvPicPr preferRelativeResize="0"/>
          <p:nvPr/>
        </p:nvPicPr>
        <p:blipFill>
          <a:blip r:embed="rId4">
            <a:alphaModFix/>
          </a:blip>
          <a:stretch>
            <a:fillRect/>
          </a:stretch>
        </p:blipFill>
        <p:spPr>
          <a:xfrm>
            <a:off x="5816700" y="2761425"/>
            <a:ext cx="1131900" cy="113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9"/>
          <p:cNvSpPr txBox="1"/>
          <p:nvPr>
            <p:ph idx="2" type="title"/>
          </p:nvPr>
        </p:nvSpPr>
        <p:spPr>
          <a:xfrm>
            <a:off x="1489925" y="1220125"/>
            <a:ext cx="13605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590" name="Google Shape;590;p39"/>
          <p:cNvGrpSpPr/>
          <p:nvPr/>
        </p:nvGrpSpPr>
        <p:grpSpPr>
          <a:xfrm>
            <a:off x="4837276" y="809241"/>
            <a:ext cx="3692747" cy="3689803"/>
            <a:chOff x="1736800" y="621675"/>
            <a:chExt cx="4451775" cy="4448225"/>
          </a:xfrm>
        </p:grpSpPr>
        <p:sp>
          <p:nvSpPr>
            <p:cNvPr id="591" name="Google Shape;591;p39"/>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39"/>
          <p:cNvGrpSpPr/>
          <p:nvPr/>
        </p:nvGrpSpPr>
        <p:grpSpPr>
          <a:xfrm flipH="1">
            <a:off x="1608664" y="2454243"/>
            <a:ext cx="446222" cy="77476"/>
            <a:chOff x="6146875" y="1767300"/>
            <a:chExt cx="331025" cy="57475"/>
          </a:xfrm>
        </p:grpSpPr>
        <p:sp>
          <p:nvSpPr>
            <p:cNvPr id="625" name="Google Shape;625;p39"/>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39"/>
          <p:cNvSpPr txBox="1"/>
          <p:nvPr>
            <p:ph type="title"/>
          </p:nvPr>
        </p:nvSpPr>
        <p:spPr>
          <a:xfrm>
            <a:off x="1489925" y="2681175"/>
            <a:ext cx="5159100" cy="13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Problem Definition</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0"/>
          <p:cNvSpPr txBox="1"/>
          <p:nvPr>
            <p:ph type="title"/>
          </p:nvPr>
        </p:nvSpPr>
        <p:spPr>
          <a:xfrm>
            <a:off x="1822400" y="1702690"/>
            <a:ext cx="2119500" cy="50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Tons of food wasted every year globally</a:t>
            </a:r>
            <a:endParaRPr/>
          </a:p>
        </p:txBody>
      </p:sp>
      <p:sp>
        <p:nvSpPr>
          <p:cNvPr id="634" name="Google Shape;634;p40"/>
          <p:cNvSpPr txBox="1"/>
          <p:nvPr>
            <p:ph idx="2" type="title"/>
          </p:nvPr>
        </p:nvSpPr>
        <p:spPr>
          <a:xfrm>
            <a:off x="1637300" y="273200"/>
            <a:ext cx="24897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1.3 Billion </a:t>
            </a:r>
            <a:endParaRPr sz="3900"/>
          </a:p>
        </p:txBody>
      </p:sp>
      <p:sp>
        <p:nvSpPr>
          <p:cNvPr id="635" name="Google Shape;635;p40"/>
          <p:cNvSpPr txBox="1"/>
          <p:nvPr>
            <p:ph idx="3" type="title"/>
          </p:nvPr>
        </p:nvSpPr>
        <p:spPr>
          <a:xfrm>
            <a:off x="4964900" y="1713640"/>
            <a:ext cx="2119500" cy="50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Worldwide go hungry or undernourished</a:t>
            </a:r>
            <a:endParaRPr/>
          </a:p>
        </p:txBody>
      </p:sp>
      <p:sp>
        <p:nvSpPr>
          <p:cNvPr id="636" name="Google Shape;636;p40"/>
          <p:cNvSpPr txBox="1"/>
          <p:nvPr>
            <p:ph idx="4" type="title"/>
          </p:nvPr>
        </p:nvSpPr>
        <p:spPr>
          <a:xfrm>
            <a:off x="5124900" y="455300"/>
            <a:ext cx="1904700" cy="9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2 Billion</a:t>
            </a:r>
            <a:endParaRPr sz="3900"/>
          </a:p>
        </p:txBody>
      </p:sp>
      <p:sp>
        <p:nvSpPr>
          <p:cNvPr id="637" name="Google Shape;637;p40"/>
          <p:cNvSpPr txBox="1"/>
          <p:nvPr>
            <p:ph idx="6" type="title"/>
          </p:nvPr>
        </p:nvSpPr>
        <p:spPr>
          <a:xfrm>
            <a:off x="1460150" y="3664800"/>
            <a:ext cx="2868900" cy="8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Organic waste is short-term biodegradable food waste</a:t>
            </a:r>
            <a:endParaRPr/>
          </a:p>
        </p:txBody>
      </p:sp>
      <p:sp>
        <p:nvSpPr>
          <p:cNvPr id="638" name="Google Shape;638;p40"/>
          <p:cNvSpPr txBox="1"/>
          <p:nvPr>
            <p:ph idx="7" type="title"/>
          </p:nvPr>
        </p:nvSpPr>
        <p:spPr>
          <a:xfrm>
            <a:off x="2230400" y="2513575"/>
            <a:ext cx="1328400" cy="10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80%</a:t>
            </a:r>
            <a:endParaRPr sz="3900"/>
          </a:p>
        </p:txBody>
      </p:sp>
      <p:sp>
        <p:nvSpPr>
          <p:cNvPr id="639" name="Google Shape;639;p40"/>
          <p:cNvSpPr txBox="1"/>
          <p:nvPr>
            <p:ph idx="9" type="title"/>
          </p:nvPr>
        </p:nvSpPr>
        <p:spPr>
          <a:xfrm>
            <a:off x="5017500" y="3815994"/>
            <a:ext cx="2119500" cy="50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Counted as Post-Harvest Losses</a:t>
            </a:r>
            <a:endParaRPr/>
          </a:p>
        </p:txBody>
      </p:sp>
      <p:sp>
        <p:nvSpPr>
          <p:cNvPr id="640" name="Google Shape;640;p40"/>
          <p:cNvSpPr txBox="1"/>
          <p:nvPr>
            <p:ph idx="13" type="title"/>
          </p:nvPr>
        </p:nvSpPr>
        <p:spPr>
          <a:xfrm>
            <a:off x="5226800" y="2362225"/>
            <a:ext cx="15957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13.8%</a:t>
            </a:r>
            <a:endParaRPr/>
          </a:p>
        </p:txBody>
      </p:sp>
      <p:grpSp>
        <p:nvGrpSpPr>
          <p:cNvPr id="641" name="Google Shape;641;p40"/>
          <p:cNvGrpSpPr/>
          <p:nvPr/>
        </p:nvGrpSpPr>
        <p:grpSpPr>
          <a:xfrm flipH="1">
            <a:off x="2659039" y="1486614"/>
            <a:ext cx="446222" cy="77476"/>
            <a:chOff x="6146875" y="1767300"/>
            <a:chExt cx="331025" cy="57475"/>
          </a:xfrm>
        </p:grpSpPr>
        <p:sp>
          <p:nvSpPr>
            <p:cNvPr id="642" name="Google Shape;642;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40"/>
          <p:cNvGrpSpPr/>
          <p:nvPr/>
        </p:nvGrpSpPr>
        <p:grpSpPr>
          <a:xfrm flipH="1">
            <a:off x="5801561" y="1486613"/>
            <a:ext cx="446189" cy="99374"/>
            <a:chOff x="6146875" y="1767300"/>
            <a:chExt cx="331025" cy="57475"/>
          </a:xfrm>
        </p:grpSpPr>
        <p:sp>
          <p:nvSpPr>
            <p:cNvPr id="646" name="Google Shape;646;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40"/>
          <p:cNvGrpSpPr/>
          <p:nvPr/>
        </p:nvGrpSpPr>
        <p:grpSpPr>
          <a:xfrm flipH="1">
            <a:off x="2616964" y="3587318"/>
            <a:ext cx="446222" cy="77476"/>
            <a:chOff x="6146875" y="1767300"/>
            <a:chExt cx="331025" cy="57475"/>
          </a:xfrm>
        </p:grpSpPr>
        <p:sp>
          <p:nvSpPr>
            <p:cNvPr id="650" name="Google Shape;650;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40"/>
          <p:cNvGrpSpPr/>
          <p:nvPr/>
        </p:nvGrpSpPr>
        <p:grpSpPr>
          <a:xfrm flipH="1">
            <a:off x="5854139" y="3584231"/>
            <a:ext cx="446222" cy="77476"/>
            <a:chOff x="6146875" y="1767300"/>
            <a:chExt cx="331025" cy="57475"/>
          </a:xfrm>
        </p:grpSpPr>
        <p:sp>
          <p:nvSpPr>
            <p:cNvPr id="654" name="Google Shape;654;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7" name="Google Shape;657;p40"/>
          <p:cNvCxnSpPr/>
          <p:nvPr/>
        </p:nvCxnSpPr>
        <p:spPr>
          <a:xfrm>
            <a:off x="4572240" y="927150"/>
            <a:ext cx="0" cy="1196400"/>
          </a:xfrm>
          <a:prstGeom prst="straightConnector1">
            <a:avLst/>
          </a:prstGeom>
          <a:noFill/>
          <a:ln cap="flat" cmpd="sng" w="19050">
            <a:solidFill>
              <a:srgbClr val="053B5C"/>
            </a:solidFill>
            <a:prstDash val="solid"/>
            <a:round/>
            <a:headEnd len="med" w="med" type="none"/>
            <a:tailEnd len="med" w="med" type="none"/>
          </a:ln>
        </p:spPr>
      </p:cxnSp>
      <p:cxnSp>
        <p:nvCxnSpPr>
          <p:cNvPr id="658" name="Google Shape;658;p40"/>
          <p:cNvCxnSpPr/>
          <p:nvPr/>
        </p:nvCxnSpPr>
        <p:spPr>
          <a:xfrm>
            <a:off x="4572240" y="3027856"/>
            <a:ext cx="0" cy="1196400"/>
          </a:xfrm>
          <a:prstGeom prst="straightConnector1">
            <a:avLst/>
          </a:prstGeom>
          <a:noFill/>
          <a:ln cap="flat" cmpd="sng" w="19050">
            <a:solidFill>
              <a:srgbClr val="053B5C"/>
            </a:solidFill>
            <a:prstDash val="solid"/>
            <a:round/>
            <a:headEnd len="med" w="med" type="none"/>
            <a:tailEnd len="med" w="med" type="none"/>
          </a:ln>
        </p:spPr>
      </p:cxnSp>
      <p:pic>
        <p:nvPicPr>
          <p:cNvPr id="659" name="Google Shape;659;p40"/>
          <p:cNvPicPr preferRelativeResize="0"/>
          <p:nvPr/>
        </p:nvPicPr>
        <p:blipFill>
          <a:blip r:embed="rId3">
            <a:alphaModFix/>
          </a:blip>
          <a:stretch>
            <a:fillRect/>
          </a:stretch>
        </p:blipFill>
        <p:spPr>
          <a:xfrm>
            <a:off x="4128112" y="2131825"/>
            <a:ext cx="887775" cy="88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1"/>
          <p:cNvSpPr txBox="1"/>
          <p:nvPr>
            <p:ph type="title"/>
          </p:nvPr>
        </p:nvSpPr>
        <p:spPr>
          <a:xfrm>
            <a:off x="1538650" y="378450"/>
            <a:ext cx="61872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are our target concerns?</a:t>
            </a:r>
            <a:endParaRPr/>
          </a:p>
        </p:txBody>
      </p:sp>
      <p:sp>
        <p:nvSpPr>
          <p:cNvPr id="665" name="Google Shape;665;p41"/>
          <p:cNvSpPr txBox="1"/>
          <p:nvPr>
            <p:ph idx="1" type="subTitle"/>
          </p:nvPr>
        </p:nvSpPr>
        <p:spPr>
          <a:xfrm>
            <a:off x="587800" y="1221025"/>
            <a:ext cx="8088900" cy="3733200"/>
          </a:xfrm>
          <a:prstGeom prst="rect">
            <a:avLst/>
          </a:prstGeom>
        </p:spPr>
        <p:txBody>
          <a:bodyPr anchorCtr="0" anchor="t" bIns="91425" lIns="91425" spcFirstLastPara="1" rIns="91425" wrap="square" tIns="91425">
            <a:noAutofit/>
          </a:bodyPr>
          <a:lstStyle/>
          <a:p>
            <a:pPr indent="-336550" lvl="0" marL="457200" rtl="0" algn="l">
              <a:spcBef>
                <a:spcPts val="1100"/>
              </a:spcBef>
              <a:spcAft>
                <a:spcPts val="0"/>
              </a:spcAft>
              <a:buClr>
                <a:srgbClr val="000000"/>
              </a:buClr>
              <a:buSzPts val="1700"/>
              <a:buChar char="●"/>
            </a:pPr>
            <a:r>
              <a:rPr lang="en" sz="1700">
                <a:solidFill>
                  <a:srgbClr val="000000"/>
                </a:solidFill>
              </a:rPr>
              <a:t>A significant need to reduce the generation of food waste and post-harvest losses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Farmers aren’t updated about u</a:t>
            </a:r>
            <a:r>
              <a:rPr lang="en" sz="1700">
                <a:solidFill>
                  <a:srgbClr val="000000"/>
                </a:solidFill>
              </a:rPr>
              <a:t>pcoming needs and trends of food patterns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Wholesale dealers are less aware of goods they need to purchase for the future months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No common platform for potential users and food waste generation parties (Ex: wholesale buyers) to facilitate direct producer-user linkages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Initiatives to reuse food waste;  to feed livestock, to produce compost or bio-energy, etc.</a:t>
            </a:r>
            <a:endParaRPr sz="1700">
              <a:solidFill>
                <a:srgbClr val="000000"/>
              </a:solidFill>
            </a:endParaRPr>
          </a:p>
          <a:p>
            <a:pPr indent="0" lvl="0" marL="0" rtl="0" algn="l">
              <a:spcBef>
                <a:spcPts val="1100"/>
              </a:spcBef>
              <a:spcAft>
                <a:spcPts val="0"/>
              </a:spcAft>
              <a:buNone/>
            </a:pPr>
            <a:r>
              <a:t/>
            </a:r>
            <a:endParaRPr sz="1200">
              <a:solidFill>
                <a:srgbClr val="262626"/>
              </a:solidFill>
              <a:latin typeface="Calibri"/>
              <a:ea typeface="Calibri"/>
              <a:cs typeface="Calibri"/>
              <a:sym typeface="Calibri"/>
            </a:endParaRPr>
          </a:p>
          <a:p>
            <a:pPr indent="0" lvl="0" marL="0" rtl="0" algn="l">
              <a:spcBef>
                <a:spcPts val="1100"/>
              </a:spcBef>
              <a:spcAft>
                <a:spcPts val="0"/>
              </a:spcAft>
              <a:buNone/>
            </a:pPr>
            <a:r>
              <a:t/>
            </a:r>
            <a:endParaRPr sz="1200">
              <a:solidFill>
                <a:srgbClr val="26262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2"/>
          <p:cNvSpPr txBox="1"/>
          <p:nvPr>
            <p:ph idx="2" type="title"/>
          </p:nvPr>
        </p:nvSpPr>
        <p:spPr>
          <a:xfrm>
            <a:off x="1489925" y="1220125"/>
            <a:ext cx="13605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671" name="Google Shape;671;p42"/>
          <p:cNvGrpSpPr/>
          <p:nvPr/>
        </p:nvGrpSpPr>
        <p:grpSpPr>
          <a:xfrm>
            <a:off x="4837276" y="809241"/>
            <a:ext cx="3692747" cy="3689803"/>
            <a:chOff x="1736800" y="621675"/>
            <a:chExt cx="4451775" cy="4448225"/>
          </a:xfrm>
        </p:grpSpPr>
        <p:sp>
          <p:nvSpPr>
            <p:cNvPr id="672" name="Google Shape;672;p42"/>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2"/>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2"/>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2"/>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2"/>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2"/>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2"/>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2"/>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42"/>
          <p:cNvGrpSpPr/>
          <p:nvPr/>
        </p:nvGrpSpPr>
        <p:grpSpPr>
          <a:xfrm flipH="1">
            <a:off x="1608664" y="2454243"/>
            <a:ext cx="446222" cy="77476"/>
            <a:chOff x="6146875" y="1767300"/>
            <a:chExt cx="331025" cy="57475"/>
          </a:xfrm>
        </p:grpSpPr>
        <p:sp>
          <p:nvSpPr>
            <p:cNvPr id="706" name="Google Shape;706;p42"/>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2"/>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2"/>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42"/>
          <p:cNvSpPr txBox="1"/>
          <p:nvPr>
            <p:ph type="title"/>
          </p:nvPr>
        </p:nvSpPr>
        <p:spPr>
          <a:xfrm>
            <a:off x="1489925" y="2681175"/>
            <a:ext cx="5159100" cy="13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Proposed Solution</a:t>
            </a:r>
            <a:endParaRPr>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3"/>
          <p:cNvSpPr txBox="1"/>
          <p:nvPr>
            <p:ph type="title"/>
          </p:nvPr>
        </p:nvSpPr>
        <p:spPr>
          <a:xfrm>
            <a:off x="1027350" y="189450"/>
            <a:ext cx="70893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Proposed Solution: Get It Growing</a:t>
            </a:r>
            <a:endParaRPr/>
          </a:p>
        </p:txBody>
      </p:sp>
      <p:sp>
        <p:nvSpPr>
          <p:cNvPr id="715" name="Google Shape;715;p43"/>
          <p:cNvSpPr txBox="1"/>
          <p:nvPr>
            <p:ph idx="1" type="subTitle"/>
          </p:nvPr>
        </p:nvSpPr>
        <p:spPr>
          <a:xfrm>
            <a:off x="1871100" y="1588275"/>
            <a:ext cx="5401800" cy="22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Mobile application</a:t>
            </a:r>
            <a:r>
              <a:rPr lang="en" sz="2000"/>
              <a:t> for:</a:t>
            </a:r>
            <a:endParaRPr sz="2000"/>
          </a:p>
          <a:p>
            <a:pPr indent="-355600" lvl="0" marL="457200" rtl="0" algn="l">
              <a:spcBef>
                <a:spcPts val="1600"/>
              </a:spcBef>
              <a:spcAft>
                <a:spcPts val="0"/>
              </a:spcAft>
              <a:buSzPts val="2000"/>
              <a:buChar char="●"/>
            </a:pPr>
            <a:r>
              <a:rPr lang="en" sz="2000"/>
              <a:t>W</a:t>
            </a:r>
            <a:r>
              <a:rPr lang="en" sz="2000"/>
              <a:t>holesale</a:t>
            </a:r>
            <a:r>
              <a:rPr lang="en" sz="2000"/>
              <a:t> </a:t>
            </a:r>
            <a:r>
              <a:rPr lang="en" sz="2000"/>
              <a:t>dealers</a:t>
            </a:r>
            <a:endParaRPr sz="2000"/>
          </a:p>
          <a:p>
            <a:pPr indent="-355600" lvl="0" marL="457200" rtl="0" algn="l">
              <a:spcBef>
                <a:spcPts val="0"/>
              </a:spcBef>
              <a:spcAft>
                <a:spcPts val="0"/>
              </a:spcAft>
              <a:buSzPts val="2000"/>
              <a:buChar char="●"/>
            </a:pPr>
            <a:r>
              <a:rPr lang="en" sz="2000"/>
              <a:t>Farmers</a:t>
            </a:r>
            <a:endParaRPr sz="2000"/>
          </a:p>
          <a:p>
            <a:pPr indent="-355600" lvl="0" marL="457200" rtl="0" algn="l">
              <a:spcBef>
                <a:spcPts val="0"/>
              </a:spcBef>
              <a:spcAft>
                <a:spcPts val="0"/>
              </a:spcAft>
              <a:buSzPts val="2000"/>
              <a:buChar char="●"/>
            </a:pPr>
            <a:r>
              <a:rPr lang="en" sz="2000"/>
              <a:t>Potential wastage buyers</a:t>
            </a:r>
            <a:endParaRPr sz="2000"/>
          </a:p>
        </p:txBody>
      </p:sp>
      <p:pic>
        <p:nvPicPr>
          <p:cNvPr id="716" name="Google Shape;716;p43"/>
          <p:cNvPicPr preferRelativeResize="0"/>
          <p:nvPr/>
        </p:nvPicPr>
        <p:blipFill>
          <a:blip r:embed="rId3">
            <a:alphaModFix/>
          </a:blip>
          <a:stretch>
            <a:fillRect/>
          </a:stretch>
        </p:blipFill>
        <p:spPr>
          <a:xfrm>
            <a:off x="5591072" y="844572"/>
            <a:ext cx="1375800" cy="16554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4"/>
          <p:cNvSpPr txBox="1"/>
          <p:nvPr>
            <p:ph type="title"/>
          </p:nvPr>
        </p:nvSpPr>
        <p:spPr>
          <a:xfrm>
            <a:off x="2672625" y="420550"/>
            <a:ext cx="37989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Expected Benefits</a:t>
            </a:r>
            <a:endParaRPr/>
          </a:p>
        </p:txBody>
      </p:sp>
      <p:sp>
        <p:nvSpPr>
          <p:cNvPr id="722" name="Google Shape;722;p44"/>
          <p:cNvSpPr txBox="1"/>
          <p:nvPr>
            <p:ph idx="1" type="subTitle"/>
          </p:nvPr>
        </p:nvSpPr>
        <p:spPr>
          <a:xfrm>
            <a:off x="1009775" y="1145050"/>
            <a:ext cx="7552200" cy="3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t>
            </a:r>
            <a:r>
              <a:rPr b="1" lang="en"/>
              <a:t>or wholesale dealers</a:t>
            </a:r>
            <a:r>
              <a:rPr lang="en"/>
              <a:t>:</a:t>
            </a:r>
            <a:endParaRPr/>
          </a:p>
          <a:p>
            <a:pPr indent="-317500" lvl="0" marL="457200" rtl="0" algn="l">
              <a:spcBef>
                <a:spcPts val="1600"/>
              </a:spcBef>
              <a:spcAft>
                <a:spcPts val="0"/>
              </a:spcAft>
              <a:buSzPts val="1400"/>
              <a:buChar char="●"/>
            </a:pPr>
            <a:r>
              <a:rPr lang="en"/>
              <a:t>Works as a transaction processing system</a:t>
            </a:r>
            <a:endParaRPr/>
          </a:p>
          <a:p>
            <a:pPr indent="-317500" lvl="0" marL="457200" rtl="0" algn="l">
              <a:spcBef>
                <a:spcPts val="0"/>
              </a:spcBef>
              <a:spcAft>
                <a:spcPts val="0"/>
              </a:spcAft>
              <a:buSzPts val="1400"/>
              <a:buChar char="●"/>
            </a:pPr>
            <a:r>
              <a:rPr lang="en"/>
              <a:t>Prediction of goods they need to purchase for the future months</a:t>
            </a:r>
            <a:endParaRPr/>
          </a:p>
          <a:p>
            <a:pPr indent="-317500" lvl="0" marL="457200" rtl="0" algn="l">
              <a:spcBef>
                <a:spcPts val="0"/>
              </a:spcBef>
              <a:spcAft>
                <a:spcPts val="0"/>
              </a:spcAft>
              <a:buSzPts val="1400"/>
              <a:buChar char="●"/>
            </a:pPr>
            <a:r>
              <a:rPr lang="en"/>
              <a:t>Platform to sell wastage for potential buyers</a:t>
            </a:r>
            <a:endParaRPr/>
          </a:p>
          <a:p>
            <a:pPr indent="0" lvl="0" marL="0" rtl="0" algn="l">
              <a:spcBef>
                <a:spcPts val="1600"/>
              </a:spcBef>
              <a:spcAft>
                <a:spcPts val="0"/>
              </a:spcAft>
              <a:buNone/>
            </a:pPr>
            <a:r>
              <a:rPr b="1" lang="en"/>
              <a:t>For farmers:</a:t>
            </a:r>
            <a:endParaRPr/>
          </a:p>
          <a:p>
            <a:pPr indent="-317500" lvl="0" marL="457200" rtl="0" algn="l">
              <a:spcBef>
                <a:spcPts val="1600"/>
              </a:spcBef>
              <a:spcAft>
                <a:spcPts val="0"/>
              </a:spcAft>
              <a:buSzPts val="1400"/>
              <a:buChar char="●"/>
            </a:pPr>
            <a:r>
              <a:rPr lang="en"/>
              <a:t>A digital platform to directly contact  wholesale dealers </a:t>
            </a:r>
            <a:endParaRPr/>
          </a:p>
          <a:p>
            <a:pPr indent="-317500" lvl="0" marL="457200" rtl="0" algn="l">
              <a:spcBef>
                <a:spcPts val="0"/>
              </a:spcBef>
              <a:spcAft>
                <a:spcPts val="0"/>
              </a:spcAft>
              <a:buSzPts val="1400"/>
              <a:buChar char="●"/>
            </a:pPr>
            <a:r>
              <a:rPr lang="en"/>
              <a:t>Offer predictions of upcoming needs and trends of food patterns</a:t>
            </a:r>
            <a:endParaRPr/>
          </a:p>
          <a:p>
            <a:pPr indent="0" lvl="0" marL="0" rtl="0" algn="l">
              <a:spcBef>
                <a:spcPts val="1600"/>
              </a:spcBef>
              <a:spcAft>
                <a:spcPts val="0"/>
              </a:spcAft>
              <a:buNone/>
            </a:pPr>
            <a:r>
              <a:rPr b="1" lang="en"/>
              <a:t>Wastage buyers</a:t>
            </a:r>
            <a:endParaRPr/>
          </a:p>
          <a:p>
            <a:pPr indent="-317500" lvl="0" marL="457200" rtl="0" algn="l">
              <a:spcBef>
                <a:spcPts val="1600"/>
              </a:spcBef>
              <a:spcAft>
                <a:spcPts val="0"/>
              </a:spcAft>
              <a:buSzPts val="1400"/>
              <a:buChar char="●"/>
            </a:pPr>
            <a:r>
              <a:rPr lang="en"/>
              <a:t>Easily access the food wastage from wholesalers</a:t>
            </a:r>
            <a:endParaRPr/>
          </a:p>
        </p:txBody>
      </p:sp>
      <p:grpSp>
        <p:nvGrpSpPr>
          <p:cNvPr id="723" name="Google Shape;723;p44"/>
          <p:cNvGrpSpPr/>
          <p:nvPr/>
        </p:nvGrpSpPr>
        <p:grpSpPr>
          <a:xfrm>
            <a:off x="7085886" y="420556"/>
            <a:ext cx="1476090" cy="1442776"/>
            <a:chOff x="6208992" y="1585456"/>
            <a:chExt cx="2514206" cy="2634246"/>
          </a:xfrm>
        </p:grpSpPr>
        <p:sp>
          <p:nvSpPr>
            <p:cNvPr id="724" name="Google Shape;724;p44"/>
            <p:cNvSpPr/>
            <p:nvPr/>
          </p:nvSpPr>
          <p:spPr>
            <a:xfrm>
              <a:off x="7004366" y="3628980"/>
              <a:ext cx="840840" cy="187618"/>
            </a:xfrm>
            <a:custGeom>
              <a:rect b="b" l="l" r="r" t="t"/>
              <a:pathLst>
                <a:path extrusionOk="0" h="9681" w="43387">
                  <a:moveTo>
                    <a:pt x="21694" y="0"/>
                  </a:moveTo>
                  <a:cubicBezTo>
                    <a:pt x="9716" y="0"/>
                    <a:pt x="0" y="2167"/>
                    <a:pt x="0" y="4834"/>
                  </a:cubicBezTo>
                  <a:cubicBezTo>
                    <a:pt x="0" y="7513"/>
                    <a:pt x="9716" y="9680"/>
                    <a:pt x="21694" y="9680"/>
                  </a:cubicBezTo>
                  <a:cubicBezTo>
                    <a:pt x="33671" y="9680"/>
                    <a:pt x="43387" y="7513"/>
                    <a:pt x="43387" y="4834"/>
                  </a:cubicBezTo>
                  <a:cubicBezTo>
                    <a:pt x="43387" y="2167"/>
                    <a:pt x="33671" y="0"/>
                    <a:pt x="21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6290679" y="1586909"/>
              <a:ext cx="2175231" cy="2175231"/>
            </a:xfrm>
            <a:custGeom>
              <a:rect b="b" l="l" r="r" t="t"/>
              <a:pathLst>
                <a:path extrusionOk="0" h="112241" w="112241">
                  <a:moveTo>
                    <a:pt x="56126" y="0"/>
                  </a:moveTo>
                  <a:cubicBezTo>
                    <a:pt x="25134" y="0"/>
                    <a:pt x="0" y="25134"/>
                    <a:pt x="0" y="56126"/>
                  </a:cubicBezTo>
                  <a:cubicBezTo>
                    <a:pt x="0" y="71009"/>
                    <a:pt x="5918" y="85285"/>
                    <a:pt x="16443" y="95798"/>
                  </a:cubicBezTo>
                  <a:cubicBezTo>
                    <a:pt x="26968" y="106323"/>
                    <a:pt x="41244" y="112240"/>
                    <a:pt x="56126" y="112240"/>
                  </a:cubicBezTo>
                  <a:cubicBezTo>
                    <a:pt x="71009" y="112240"/>
                    <a:pt x="85273" y="106323"/>
                    <a:pt x="95798" y="95798"/>
                  </a:cubicBezTo>
                  <a:cubicBezTo>
                    <a:pt x="106323" y="85285"/>
                    <a:pt x="112241" y="71009"/>
                    <a:pt x="112241" y="56126"/>
                  </a:cubicBezTo>
                  <a:cubicBezTo>
                    <a:pt x="112241" y="41243"/>
                    <a:pt x="106323" y="26968"/>
                    <a:pt x="95798" y="16443"/>
                  </a:cubicBezTo>
                  <a:cubicBezTo>
                    <a:pt x="85273" y="5918"/>
                    <a:pt x="71009" y="0"/>
                    <a:pt x="56126" y="0"/>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6850450" y="1586909"/>
              <a:ext cx="1615459" cy="1695285"/>
            </a:xfrm>
            <a:custGeom>
              <a:rect b="b" l="l" r="r" t="t"/>
              <a:pathLst>
                <a:path extrusionOk="0" h="87476" w="83357">
                  <a:moveTo>
                    <a:pt x="27242" y="0"/>
                  </a:moveTo>
                  <a:cubicBezTo>
                    <a:pt x="23242" y="0"/>
                    <a:pt x="19337" y="429"/>
                    <a:pt x="15574" y="1227"/>
                  </a:cubicBezTo>
                  <a:cubicBezTo>
                    <a:pt x="16028" y="1193"/>
                    <a:pt x="16481" y="1176"/>
                    <a:pt x="16935" y="1176"/>
                  </a:cubicBezTo>
                  <a:cubicBezTo>
                    <a:pt x="20181" y="1176"/>
                    <a:pt x="23396" y="2054"/>
                    <a:pt x="26290" y="4060"/>
                  </a:cubicBezTo>
                  <a:cubicBezTo>
                    <a:pt x="24897" y="11002"/>
                    <a:pt x="18646" y="16217"/>
                    <a:pt x="11002" y="16907"/>
                  </a:cubicBezTo>
                  <a:cubicBezTo>
                    <a:pt x="9966" y="16907"/>
                    <a:pt x="9609" y="19003"/>
                    <a:pt x="9609" y="20038"/>
                  </a:cubicBezTo>
                  <a:cubicBezTo>
                    <a:pt x="9307" y="23380"/>
                    <a:pt x="7676" y="30973"/>
                    <a:pt x="11689" y="30973"/>
                  </a:cubicBezTo>
                  <a:cubicBezTo>
                    <a:pt x="12266" y="30973"/>
                    <a:pt x="12958" y="30817"/>
                    <a:pt x="13788" y="30468"/>
                  </a:cubicBezTo>
                  <a:cubicBezTo>
                    <a:pt x="14134" y="30111"/>
                    <a:pt x="15170" y="29766"/>
                    <a:pt x="15527" y="29075"/>
                  </a:cubicBezTo>
                  <a:cubicBezTo>
                    <a:pt x="16908" y="26289"/>
                    <a:pt x="17253" y="22825"/>
                    <a:pt x="20384" y="22122"/>
                  </a:cubicBezTo>
                  <a:cubicBezTo>
                    <a:pt x="20705" y="22016"/>
                    <a:pt x="21018" y="21967"/>
                    <a:pt x="21320" y="21967"/>
                  </a:cubicBezTo>
                  <a:cubicBezTo>
                    <a:pt x="22979" y="21967"/>
                    <a:pt x="24313" y="23438"/>
                    <a:pt x="24897" y="24908"/>
                  </a:cubicBezTo>
                  <a:cubicBezTo>
                    <a:pt x="26992" y="30111"/>
                    <a:pt x="22813" y="33588"/>
                    <a:pt x="17956" y="34981"/>
                  </a:cubicBezTo>
                  <a:cubicBezTo>
                    <a:pt x="16563" y="35326"/>
                    <a:pt x="16217" y="37755"/>
                    <a:pt x="15527" y="39493"/>
                  </a:cubicBezTo>
                  <a:cubicBezTo>
                    <a:pt x="15005" y="40528"/>
                    <a:pt x="13911" y="42332"/>
                    <a:pt x="12529" y="42332"/>
                  </a:cubicBezTo>
                  <a:cubicBezTo>
                    <a:pt x="12051" y="42332"/>
                    <a:pt x="11538" y="42116"/>
                    <a:pt x="11002" y="41577"/>
                  </a:cubicBezTo>
                  <a:cubicBezTo>
                    <a:pt x="9748" y="40644"/>
                    <a:pt x="10753" y="38010"/>
                    <a:pt x="9947" y="38010"/>
                  </a:cubicBezTo>
                  <a:cubicBezTo>
                    <a:pt x="9858" y="38010"/>
                    <a:pt x="9748" y="38042"/>
                    <a:pt x="9609" y="38112"/>
                  </a:cubicBezTo>
                  <a:cubicBezTo>
                    <a:pt x="6835" y="39493"/>
                    <a:pt x="9264" y="44018"/>
                    <a:pt x="6145" y="45756"/>
                  </a:cubicBezTo>
                  <a:cubicBezTo>
                    <a:pt x="4228" y="46708"/>
                    <a:pt x="1156" y="47840"/>
                    <a:pt x="1" y="49697"/>
                  </a:cubicBezTo>
                  <a:cubicBezTo>
                    <a:pt x="72" y="49768"/>
                    <a:pt x="156" y="49840"/>
                    <a:pt x="227" y="49923"/>
                  </a:cubicBezTo>
                  <a:cubicBezTo>
                    <a:pt x="1311" y="50780"/>
                    <a:pt x="2394" y="51376"/>
                    <a:pt x="3561" y="51792"/>
                  </a:cubicBezTo>
                  <a:cubicBezTo>
                    <a:pt x="4263" y="52042"/>
                    <a:pt x="5002" y="52221"/>
                    <a:pt x="5787" y="52352"/>
                  </a:cubicBezTo>
                  <a:cubicBezTo>
                    <a:pt x="6074" y="52360"/>
                    <a:pt x="6363" y="52364"/>
                    <a:pt x="6654" y="52364"/>
                  </a:cubicBezTo>
                  <a:cubicBezTo>
                    <a:pt x="12936" y="52364"/>
                    <a:pt x="20051" y="50547"/>
                    <a:pt x="26578" y="50547"/>
                  </a:cubicBezTo>
                  <a:cubicBezTo>
                    <a:pt x="32555" y="50547"/>
                    <a:pt x="38039" y="52071"/>
                    <a:pt x="41935" y="57912"/>
                  </a:cubicBezTo>
                  <a:cubicBezTo>
                    <a:pt x="45399" y="63472"/>
                    <a:pt x="45399" y="70080"/>
                    <a:pt x="46793" y="76676"/>
                  </a:cubicBezTo>
                  <a:cubicBezTo>
                    <a:pt x="48553" y="85708"/>
                    <a:pt x="56601" y="87475"/>
                    <a:pt x="65001" y="87475"/>
                  </a:cubicBezTo>
                  <a:cubicBezTo>
                    <a:pt x="68074" y="87475"/>
                    <a:pt x="71193" y="87239"/>
                    <a:pt x="74070" y="87035"/>
                  </a:cubicBezTo>
                  <a:cubicBezTo>
                    <a:pt x="79928" y="78165"/>
                    <a:pt x="83357" y="67544"/>
                    <a:pt x="83357" y="56126"/>
                  </a:cubicBezTo>
                  <a:cubicBezTo>
                    <a:pt x="83357" y="25134"/>
                    <a:pt x="58234" y="0"/>
                    <a:pt x="27242"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6673240" y="1663518"/>
              <a:ext cx="303917" cy="797468"/>
            </a:xfrm>
            <a:custGeom>
              <a:rect b="b" l="l" r="r" t="t"/>
              <a:pathLst>
                <a:path extrusionOk="0" h="41149" w="15682">
                  <a:moveTo>
                    <a:pt x="15681" y="0"/>
                  </a:moveTo>
                  <a:lnTo>
                    <a:pt x="15681" y="0"/>
                  </a:lnTo>
                  <a:cubicBezTo>
                    <a:pt x="11264" y="1750"/>
                    <a:pt x="7121" y="4060"/>
                    <a:pt x="3347" y="6822"/>
                  </a:cubicBezTo>
                  <a:cubicBezTo>
                    <a:pt x="1" y="18062"/>
                    <a:pt x="144" y="30206"/>
                    <a:pt x="5252" y="41148"/>
                  </a:cubicBezTo>
                  <a:cubicBezTo>
                    <a:pt x="6204" y="40160"/>
                    <a:pt x="7371" y="39267"/>
                    <a:pt x="6942" y="37981"/>
                  </a:cubicBezTo>
                  <a:cubicBezTo>
                    <a:pt x="4513" y="30337"/>
                    <a:pt x="1382" y="23039"/>
                    <a:pt x="3466" y="14692"/>
                  </a:cubicBezTo>
                  <a:cubicBezTo>
                    <a:pt x="4168" y="12954"/>
                    <a:pt x="4859" y="11216"/>
                    <a:pt x="5549" y="9489"/>
                  </a:cubicBezTo>
                  <a:cubicBezTo>
                    <a:pt x="7907" y="5608"/>
                    <a:pt x="11538" y="2227"/>
                    <a:pt x="15681" y="0"/>
                  </a:cubicBezTo>
                  <a:close/>
                </a:path>
              </a:pathLst>
            </a:custGeom>
            <a:solidFill>
              <a:srgbClr val="6EC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6290288" y="1585456"/>
              <a:ext cx="1053594" cy="2125443"/>
            </a:xfrm>
            <a:custGeom>
              <a:rect b="b" l="l" r="r" t="t"/>
              <a:pathLst>
                <a:path extrusionOk="0" h="109672" w="54365">
                  <a:moveTo>
                    <a:pt x="50372" y="0"/>
                  </a:moveTo>
                  <a:cubicBezTo>
                    <a:pt x="47391" y="0"/>
                    <a:pt x="43612" y="949"/>
                    <a:pt x="41553" y="1409"/>
                  </a:cubicBezTo>
                  <a:cubicBezTo>
                    <a:pt x="41315" y="1456"/>
                    <a:pt x="41077" y="1516"/>
                    <a:pt x="40839" y="1564"/>
                  </a:cubicBezTo>
                  <a:cubicBezTo>
                    <a:pt x="40768" y="1587"/>
                    <a:pt x="40696" y="1611"/>
                    <a:pt x="40625" y="1623"/>
                  </a:cubicBezTo>
                  <a:cubicBezTo>
                    <a:pt x="40458" y="1659"/>
                    <a:pt x="40303" y="1706"/>
                    <a:pt x="40136" y="1742"/>
                  </a:cubicBezTo>
                  <a:cubicBezTo>
                    <a:pt x="40041" y="1766"/>
                    <a:pt x="39934" y="1790"/>
                    <a:pt x="39839" y="1826"/>
                  </a:cubicBezTo>
                  <a:cubicBezTo>
                    <a:pt x="39708" y="1861"/>
                    <a:pt x="39577" y="1885"/>
                    <a:pt x="39446" y="1921"/>
                  </a:cubicBezTo>
                  <a:cubicBezTo>
                    <a:pt x="39327" y="1956"/>
                    <a:pt x="39208" y="1992"/>
                    <a:pt x="39089" y="2028"/>
                  </a:cubicBezTo>
                  <a:cubicBezTo>
                    <a:pt x="38970" y="2052"/>
                    <a:pt x="38863" y="2087"/>
                    <a:pt x="38743" y="2123"/>
                  </a:cubicBezTo>
                  <a:cubicBezTo>
                    <a:pt x="38612" y="2159"/>
                    <a:pt x="38493" y="2195"/>
                    <a:pt x="38362" y="2230"/>
                  </a:cubicBezTo>
                  <a:cubicBezTo>
                    <a:pt x="38255" y="2266"/>
                    <a:pt x="38160" y="2290"/>
                    <a:pt x="38053" y="2326"/>
                  </a:cubicBezTo>
                  <a:cubicBezTo>
                    <a:pt x="37922" y="2361"/>
                    <a:pt x="37779" y="2409"/>
                    <a:pt x="37636" y="2457"/>
                  </a:cubicBezTo>
                  <a:cubicBezTo>
                    <a:pt x="37553" y="2480"/>
                    <a:pt x="37458" y="2504"/>
                    <a:pt x="37374" y="2540"/>
                  </a:cubicBezTo>
                  <a:cubicBezTo>
                    <a:pt x="37219" y="2588"/>
                    <a:pt x="37077" y="2635"/>
                    <a:pt x="36922" y="2683"/>
                  </a:cubicBezTo>
                  <a:cubicBezTo>
                    <a:pt x="36850" y="2707"/>
                    <a:pt x="36767" y="2730"/>
                    <a:pt x="36696" y="2766"/>
                  </a:cubicBezTo>
                  <a:cubicBezTo>
                    <a:pt x="36541" y="2814"/>
                    <a:pt x="36374" y="2873"/>
                    <a:pt x="36219" y="2921"/>
                  </a:cubicBezTo>
                  <a:cubicBezTo>
                    <a:pt x="36160" y="2945"/>
                    <a:pt x="36088" y="2969"/>
                    <a:pt x="36029" y="2992"/>
                  </a:cubicBezTo>
                  <a:cubicBezTo>
                    <a:pt x="35850" y="3052"/>
                    <a:pt x="35684" y="3111"/>
                    <a:pt x="35517" y="3183"/>
                  </a:cubicBezTo>
                  <a:cubicBezTo>
                    <a:pt x="35469" y="3195"/>
                    <a:pt x="35410" y="3219"/>
                    <a:pt x="35362" y="3230"/>
                  </a:cubicBezTo>
                  <a:cubicBezTo>
                    <a:pt x="35183" y="3302"/>
                    <a:pt x="35005" y="3373"/>
                    <a:pt x="34826" y="3445"/>
                  </a:cubicBezTo>
                  <a:cubicBezTo>
                    <a:pt x="34779" y="3457"/>
                    <a:pt x="34743" y="3469"/>
                    <a:pt x="34707" y="3480"/>
                  </a:cubicBezTo>
                  <a:cubicBezTo>
                    <a:pt x="34517" y="3564"/>
                    <a:pt x="34326" y="3635"/>
                    <a:pt x="34124" y="3719"/>
                  </a:cubicBezTo>
                  <a:cubicBezTo>
                    <a:pt x="34112" y="3719"/>
                    <a:pt x="34088" y="3731"/>
                    <a:pt x="34064" y="3742"/>
                  </a:cubicBezTo>
                  <a:cubicBezTo>
                    <a:pt x="33850" y="3826"/>
                    <a:pt x="33648" y="3909"/>
                    <a:pt x="33445" y="3992"/>
                  </a:cubicBezTo>
                  <a:lnTo>
                    <a:pt x="33421" y="4004"/>
                  </a:lnTo>
                  <a:cubicBezTo>
                    <a:pt x="28742" y="5993"/>
                    <a:pt x="24361" y="8719"/>
                    <a:pt x="20515" y="12041"/>
                  </a:cubicBezTo>
                  <a:cubicBezTo>
                    <a:pt x="10645" y="20530"/>
                    <a:pt x="4156" y="32508"/>
                    <a:pt x="798" y="45081"/>
                  </a:cubicBezTo>
                  <a:cubicBezTo>
                    <a:pt x="322" y="46831"/>
                    <a:pt x="1" y="48748"/>
                    <a:pt x="334" y="50558"/>
                  </a:cubicBezTo>
                  <a:cubicBezTo>
                    <a:pt x="620" y="52153"/>
                    <a:pt x="1977" y="53153"/>
                    <a:pt x="1834" y="54677"/>
                  </a:cubicBezTo>
                  <a:cubicBezTo>
                    <a:pt x="1655" y="56654"/>
                    <a:pt x="1465" y="58285"/>
                    <a:pt x="2096" y="60261"/>
                  </a:cubicBezTo>
                  <a:cubicBezTo>
                    <a:pt x="2319" y="60953"/>
                    <a:pt x="3890" y="64896"/>
                    <a:pt x="4871" y="64896"/>
                  </a:cubicBezTo>
                  <a:cubicBezTo>
                    <a:pt x="4887" y="64896"/>
                    <a:pt x="4902" y="64895"/>
                    <a:pt x="4918" y="64893"/>
                  </a:cubicBezTo>
                  <a:cubicBezTo>
                    <a:pt x="5525" y="64809"/>
                    <a:pt x="6239" y="64643"/>
                    <a:pt x="6442" y="64071"/>
                  </a:cubicBezTo>
                  <a:cubicBezTo>
                    <a:pt x="6680" y="63393"/>
                    <a:pt x="6013" y="62773"/>
                    <a:pt x="5537" y="62214"/>
                  </a:cubicBezTo>
                  <a:cubicBezTo>
                    <a:pt x="5108" y="61702"/>
                    <a:pt x="4203" y="60107"/>
                    <a:pt x="4382" y="59380"/>
                  </a:cubicBezTo>
                  <a:cubicBezTo>
                    <a:pt x="4502" y="58877"/>
                    <a:pt x="4811" y="58682"/>
                    <a:pt x="5167" y="58682"/>
                  </a:cubicBezTo>
                  <a:cubicBezTo>
                    <a:pt x="5697" y="58682"/>
                    <a:pt x="6331" y="59111"/>
                    <a:pt x="6608" y="59595"/>
                  </a:cubicBezTo>
                  <a:cubicBezTo>
                    <a:pt x="8263" y="62404"/>
                    <a:pt x="7799" y="66250"/>
                    <a:pt x="11252" y="67822"/>
                  </a:cubicBezTo>
                  <a:cubicBezTo>
                    <a:pt x="12633" y="68453"/>
                    <a:pt x="14240" y="68405"/>
                    <a:pt x="15705" y="68822"/>
                  </a:cubicBezTo>
                  <a:cubicBezTo>
                    <a:pt x="18003" y="69477"/>
                    <a:pt x="19920" y="71310"/>
                    <a:pt x="20670" y="73572"/>
                  </a:cubicBezTo>
                  <a:cubicBezTo>
                    <a:pt x="22277" y="77382"/>
                    <a:pt x="21622" y="82062"/>
                    <a:pt x="19015" y="85276"/>
                  </a:cubicBezTo>
                  <a:cubicBezTo>
                    <a:pt x="17848" y="86717"/>
                    <a:pt x="16276" y="87967"/>
                    <a:pt x="15764" y="89753"/>
                  </a:cubicBezTo>
                  <a:cubicBezTo>
                    <a:pt x="14883" y="92837"/>
                    <a:pt x="17491" y="95718"/>
                    <a:pt x="19872" y="97873"/>
                  </a:cubicBezTo>
                  <a:cubicBezTo>
                    <a:pt x="23277" y="100945"/>
                    <a:pt x="26718" y="104052"/>
                    <a:pt x="30695" y="106350"/>
                  </a:cubicBezTo>
                  <a:cubicBezTo>
                    <a:pt x="34123" y="108321"/>
                    <a:pt x="38019" y="109672"/>
                    <a:pt x="41950" y="109672"/>
                  </a:cubicBezTo>
                  <a:cubicBezTo>
                    <a:pt x="42579" y="109672"/>
                    <a:pt x="43210" y="109637"/>
                    <a:pt x="43839" y="109565"/>
                  </a:cubicBezTo>
                  <a:cubicBezTo>
                    <a:pt x="42161" y="108910"/>
                    <a:pt x="42101" y="106386"/>
                    <a:pt x="43184" y="104945"/>
                  </a:cubicBezTo>
                  <a:cubicBezTo>
                    <a:pt x="44256" y="103493"/>
                    <a:pt x="45982" y="102731"/>
                    <a:pt x="47423" y="101635"/>
                  </a:cubicBezTo>
                  <a:cubicBezTo>
                    <a:pt x="48852" y="100552"/>
                    <a:pt x="50078" y="98718"/>
                    <a:pt x="49447" y="97040"/>
                  </a:cubicBezTo>
                  <a:cubicBezTo>
                    <a:pt x="48566" y="94646"/>
                    <a:pt x="45042" y="94706"/>
                    <a:pt x="43256" y="92884"/>
                  </a:cubicBezTo>
                  <a:cubicBezTo>
                    <a:pt x="40101" y="89693"/>
                    <a:pt x="44161" y="83252"/>
                    <a:pt x="40946" y="80109"/>
                  </a:cubicBezTo>
                  <a:cubicBezTo>
                    <a:pt x="39827" y="79009"/>
                    <a:pt x="38315" y="78806"/>
                    <a:pt x="36703" y="78806"/>
                  </a:cubicBezTo>
                  <a:cubicBezTo>
                    <a:pt x="35753" y="78806"/>
                    <a:pt x="34768" y="78876"/>
                    <a:pt x="33808" y="78876"/>
                  </a:cubicBezTo>
                  <a:cubicBezTo>
                    <a:pt x="33346" y="78876"/>
                    <a:pt x="32889" y="78860"/>
                    <a:pt x="32445" y="78811"/>
                  </a:cubicBezTo>
                  <a:cubicBezTo>
                    <a:pt x="29016" y="78811"/>
                    <a:pt x="27563" y="75811"/>
                    <a:pt x="25789" y="73418"/>
                  </a:cubicBezTo>
                  <a:cubicBezTo>
                    <a:pt x="24920" y="72239"/>
                    <a:pt x="24027" y="71025"/>
                    <a:pt x="23658" y="69608"/>
                  </a:cubicBezTo>
                  <a:cubicBezTo>
                    <a:pt x="23242" y="68024"/>
                    <a:pt x="23515" y="66357"/>
                    <a:pt x="23634" y="64738"/>
                  </a:cubicBezTo>
                  <a:cubicBezTo>
                    <a:pt x="23753" y="63285"/>
                    <a:pt x="23420" y="60976"/>
                    <a:pt x="21872" y="60380"/>
                  </a:cubicBezTo>
                  <a:cubicBezTo>
                    <a:pt x="21652" y="60295"/>
                    <a:pt x="21417" y="60254"/>
                    <a:pt x="21182" y="60254"/>
                  </a:cubicBezTo>
                  <a:cubicBezTo>
                    <a:pt x="20338" y="60254"/>
                    <a:pt x="19488" y="60775"/>
                    <a:pt x="19265" y="61595"/>
                  </a:cubicBezTo>
                  <a:cubicBezTo>
                    <a:pt x="19098" y="62226"/>
                    <a:pt x="19301" y="62916"/>
                    <a:pt x="19110" y="63547"/>
                  </a:cubicBezTo>
                  <a:cubicBezTo>
                    <a:pt x="18884" y="64309"/>
                    <a:pt x="18098" y="64809"/>
                    <a:pt x="17300" y="64869"/>
                  </a:cubicBezTo>
                  <a:cubicBezTo>
                    <a:pt x="17214" y="64876"/>
                    <a:pt x="17131" y="64879"/>
                    <a:pt x="17049" y="64879"/>
                  </a:cubicBezTo>
                  <a:cubicBezTo>
                    <a:pt x="14361" y="64879"/>
                    <a:pt x="13810" y="61165"/>
                    <a:pt x="14157" y="59166"/>
                  </a:cubicBezTo>
                  <a:cubicBezTo>
                    <a:pt x="14586" y="56761"/>
                    <a:pt x="15717" y="54332"/>
                    <a:pt x="17396" y="52451"/>
                  </a:cubicBezTo>
                  <a:cubicBezTo>
                    <a:pt x="17515" y="52320"/>
                    <a:pt x="17634" y="52201"/>
                    <a:pt x="17753" y="52082"/>
                  </a:cubicBezTo>
                  <a:cubicBezTo>
                    <a:pt x="17777" y="52058"/>
                    <a:pt x="17800" y="52022"/>
                    <a:pt x="17824" y="51998"/>
                  </a:cubicBezTo>
                  <a:cubicBezTo>
                    <a:pt x="18062" y="51760"/>
                    <a:pt x="18312" y="51534"/>
                    <a:pt x="18562" y="51308"/>
                  </a:cubicBezTo>
                  <a:cubicBezTo>
                    <a:pt x="18598" y="51284"/>
                    <a:pt x="18622" y="51260"/>
                    <a:pt x="18658" y="51236"/>
                  </a:cubicBezTo>
                  <a:cubicBezTo>
                    <a:pt x="18920" y="51022"/>
                    <a:pt x="19181" y="50820"/>
                    <a:pt x="19455" y="50629"/>
                  </a:cubicBezTo>
                  <a:cubicBezTo>
                    <a:pt x="19491" y="50617"/>
                    <a:pt x="19527" y="50593"/>
                    <a:pt x="19562" y="50570"/>
                  </a:cubicBezTo>
                  <a:cubicBezTo>
                    <a:pt x="19693" y="50474"/>
                    <a:pt x="19836" y="50379"/>
                    <a:pt x="19979" y="50296"/>
                  </a:cubicBezTo>
                  <a:cubicBezTo>
                    <a:pt x="20122" y="50212"/>
                    <a:pt x="20265" y="50129"/>
                    <a:pt x="20408" y="50058"/>
                  </a:cubicBezTo>
                  <a:cubicBezTo>
                    <a:pt x="20455" y="50034"/>
                    <a:pt x="20491" y="50022"/>
                    <a:pt x="20527" y="49998"/>
                  </a:cubicBezTo>
                  <a:cubicBezTo>
                    <a:pt x="20670" y="49927"/>
                    <a:pt x="20825" y="49855"/>
                    <a:pt x="20967" y="49784"/>
                  </a:cubicBezTo>
                  <a:cubicBezTo>
                    <a:pt x="21015" y="49760"/>
                    <a:pt x="21051" y="49748"/>
                    <a:pt x="21098" y="49724"/>
                  </a:cubicBezTo>
                  <a:cubicBezTo>
                    <a:pt x="21574" y="49517"/>
                    <a:pt x="22095" y="49356"/>
                    <a:pt x="22606" y="49356"/>
                  </a:cubicBezTo>
                  <a:cubicBezTo>
                    <a:pt x="22683" y="49356"/>
                    <a:pt x="22760" y="49359"/>
                    <a:pt x="22837" y="49367"/>
                  </a:cubicBezTo>
                  <a:cubicBezTo>
                    <a:pt x="22932" y="49379"/>
                    <a:pt x="23015" y="49391"/>
                    <a:pt x="23111" y="49403"/>
                  </a:cubicBezTo>
                  <a:cubicBezTo>
                    <a:pt x="23242" y="49439"/>
                    <a:pt x="23372" y="49486"/>
                    <a:pt x="23503" y="49546"/>
                  </a:cubicBezTo>
                  <a:cubicBezTo>
                    <a:pt x="24004" y="49796"/>
                    <a:pt x="24385" y="50296"/>
                    <a:pt x="24385" y="50832"/>
                  </a:cubicBezTo>
                  <a:cubicBezTo>
                    <a:pt x="24385" y="50879"/>
                    <a:pt x="24373" y="50915"/>
                    <a:pt x="24373" y="50963"/>
                  </a:cubicBezTo>
                  <a:cubicBezTo>
                    <a:pt x="24265" y="51701"/>
                    <a:pt x="23468" y="52367"/>
                    <a:pt x="23623" y="53034"/>
                  </a:cubicBezTo>
                  <a:cubicBezTo>
                    <a:pt x="23634" y="53094"/>
                    <a:pt x="23658" y="53141"/>
                    <a:pt x="23682" y="53201"/>
                  </a:cubicBezTo>
                  <a:cubicBezTo>
                    <a:pt x="23832" y="53510"/>
                    <a:pt x="24178" y="53661"/>
                    <a:pt x="24526" y="53661"/>
                  </a:cubicBezTo>
                  <a:cubicBezTo>
                    <a:pt x="24648" y="53661"/>
                    <a:pt x="24770" y="53643"/>
                    <a:pt x="24885" y="53606"/>
                  </a:cubicBezTo>
                  <a:cubicBezTo>
                    <a:pt x="25218" y="53487"/>
                    <a:pt x="25480" y="53260"/>
                    <a:pt x="25718" y="52998"/>
                  </a:cubicBezTo>
                  <a:cubicBezTo>
                    <a:pt x="25789" y="52903"/>
                    <a:pt x="25861" y="52808"/>
                    <a:pt x="25932" y="52725"/>
                  </a:cubicBezTo>
                  <a:cubicBezTo>
                    <a:pt x="26028" y="52594"/>
                    <a:pt x="26111" y="52475"/>
                    <a:pt x="26194" y="52344"/>
                  </a:cubicBezTo>
                  <a:cubicBezTo>
                    <a:pt x="26540" y="51832"/>
                    <a:pt x="26813" y="51284"/>
                    <a:pt x="27028" y="50701"/>
                  </a:cubicBezTo>
                  <a:cubicBezTo>
                    <a:pt x="27194" y="50272"/>
                    <a:pt x="27313" y="49831"/>
                    <a:pt x="27397" y="49379"/>
                  </a:cubicBezTo>
                  <a:cubicBezTo>
                    <a:pt x="27599" y="48343"/>
                    <a:pt x="27218" y="47010"/>
                    <a:pt x="27754" y="46105"/>
                  </a:cubicBezTo>
                  <a:cubicBezTo>
                    <a:pt x="29504" y="43128"/>
                    <a:pt x="35243" y="44200"/>
                    <a:pt x="36243" y="40890"/>
                  </a:cubicBezTo>
                  <a:cubicBezTo>
                    <a:pt x="36696" y="39378"/>
                    <a:pt x="35767" y="37687"/>
                    <a:pt x="36267" y="36187"/>
                  </a:cubicBezTo>
                  <a:cubicBezTo>
                    <a:pt x="36303" y="36104"/>
                    <a:pt x="36326" y="36020"/>
                    <a:pt x="36374" y="35949"/>
                  </a:cubicBezTo>
                  <a:cubicBezTo>
                    <a:pt x="36588" y="35473"/>
                    <a:pt x="36981" y="35080"/>
                    <a:pt x="37434" y="34818"/>
                  </a:cubicBezTo>
                  <a:cubicBezTo>
                    <a:pt x="37851" y="34580"/>
                    <a:pt x="38330" y="34444"/>
                    <a:pt x="38810" y="34444"/>
                  </a:cubicBezTo>
                  <a:cubicBezTo>
                    <a:pt x="39028" y="34444"/>
                    <a:pt x="39246" y="34472"/>
                    <a:pt x="39458" y="34532"/>
                  </a:cubicBezTo>
                  <a:cubicBezTo>
                    <a:pt x="39541" y="34544"/>
                    <a:pt x="39625" y="34580"/>
                    <a:pt x="39696" y="34615"/>
                  </a:cubicBezTo>
                  <a:cubicBezTo>
                    <a:pt x="40756" y="35044"/>
                    <a:pt x="41399" y="36246"/>
                    <a:pt x="41279" y="37366"/>
                  </a:cubicBezTo>
                  <a:cubicBezTo>
                    <a:pt x="41268" y="37461"/>
                    <a:pt x="41256" y="37544"/>
                    <a:pt x="41232" y="37639"/>
                  </a:cubicBezTo>
                  <a:cubicBezTo>
                    <a:pt x="41196" y="37806"/>
                    <a:pt x="41137" y="37973"/>
                    <a:pt x="41065" y="38128"/>
                  </a:cubicBezTo>
                  <a:cubicBezTo>
                    <a:pt x="41089" y="38175"/>
                    <a:pt x="41125" y="38211"/>
                    <a:pt x="41149" y="38247"/>
                  </a:cubicBezTo>
                  <a:cubicBezTo>
                    <a:pt x="41399" y="38549"/>
                    <a:pt x="41731" y="38679"/>
                    <a:pt x="42091" y="38679"/>
                  </a:cubicBezTo>
                  <a:cubicBezTo>
                    <a:pt x="43050" y="38679"/>
                    <a:pt x="44208" y="37758"/>
                    <a:pt x="44554" y="36711"/>
                  </a:cubicBezTo>
                  <a:cubicBezTo>
                    <a:pt x="44732" y="36175"/>
                    <a:pt x="44839" y="35603"/>
                    <a:pt x="44947" y="35032"/>
                  </a:cubicBezTo>
                  <a:cubicBezTo>
                    <a:pt x="44994" y="34806"/>
                    <a:pt x="45030" y="34591"/>
                    <a:pt x="45089" y="34377"/>
                  </a:cubicBezTo>
                  <a:cubicBezTo>
                    <a:pt x="45089" y="34365"/>
                    <a:pt x="45089" y="34365"/>
                    <a:pt x="45089" y="34353"/>
                  </a:cubicBezTo>
                  <a:cubicBezTo>
                    <a:pt x="45137" y="34163"/>
                    <a:pt x="45185" y="33984"/>
                    <a:pt x="45244" y="33818"/>
                  </a:cubicBezTo>
                  <a:cubicBezTo>
                    <a:pt x="45244" y="33794"/>
                    <a:pt x="45256" y="33782"/>
                    <a:pt x="45256" y="33758"/>
                  </a:cubicBezTo>
                  <a:cubicBezTo>
                    <a:pt x="45316" y="33591"/>
                    <a:pt x="45375" y="33437"/>
                    <a:pt x="45447" y="33282"/>
                  </a:cubicBezTo>
                  <a:cubicBezTo>
                    <a:pt x="45578" y="33032"/>
                    <a:pt x="45721" y="32782"/>
                    <a:pt x="45911" y="32567"/>
                  </a:cubicBezTo>
                  <a:cubicBezTo>
                    <a:pt x="45971" y="32496"/>
                    <a:pt x="46042" y="32425"/>
                    <a:pt x="46113" y="32365"/>
                  </a:cubicBezTo>
                  <a:cubicBezTo>
                    <a:pt x="47542" y="31043"/>
                    <a:pt x="50066" y="31698"/>
                    <a:pt x="51555" y="30424"/>
                  </a:cubicBezTo>
                  <a:cubicBezTo>
                    <a:pt x="52007" y="30031"/>
                    <a:pt x="52293" y="29531"/>
                    <a:pt x="52448" y="28972"/>
                  </a:cubicBezTo>
                  <a:cubicBezTo>
                    <a:pt x="52495" y="28769"/>
                    <a:pt x="52531" y="28555"/>
                    <a:pt x="52555" y="28341"/>
                  </a:cubicBezTo>
                  <a:cubicBezTo>
                    <a:pt x="52567" y="28281"/>
                    <a:pt x="52567" y="28234"/>
                    <a:pt x="52579" y="28174"/>
                  </a:cubicBezTo>
                  <a:cubicBezTo>
                    <a:pt x="52579" y="28067"/>
                    <a:pt x="52590" y="27948"/>
                    <a:pt x="52590" y="27841"/>
                  </a:cubicBezTo>
                  <a:cubicBezTo>
                    <a:pt x="52590" y="27067"/>
                    <a:pt x="52436" y="26245"/>
                    <a:pt x="52221" y="25519"/>
                  </a:cubicBezTo>
                  <a:cubicBezTo>
                    <a:pt x="51983" y="24757"/>
                    <a:pt x="51697" y="23995"/>
                    <a:pt x="51316" y="23292"/>
                  </a:cubicBezTo>
                  <a:cubicBezTo>
                    <a:pt x="51281" y="23245"/>
                    <a:pt x="51245" y="23185"/>
                    <a:pt x="51221" y="23126"/>
                  </a:cubicBezTo>
                  <a:cubicBezTo>
                    <a:pt x="51090" y="22911"/>
                    <a:pt x="50959" y="22697"/>
                    <a:pt x="50816" y="22495"/>
                  </a:cubicBezTo>
                  <a:cubicBezTo>
                    <a:pt x="50495" y="22042"/>
                    <a:pt x="50114" y="21626"/>
                    <a:pt x="49685" y="21280"/>
                  </a:cubicBezTo>
                  <a:cubicBezTo>
                    <a:pt x="48884" y="20632"/>
                    <a:pt x="47841" y="20242"/>
                    <a:pt x="46830" y="20242"/>
                  </a:cubicBezTo>
                  <a:cubicBezTo>
                    <a:pt x="46190" y="20242"/>
                    <a:pt x="45563" y="20398"/>
                    <a:pt x="45018" y="20745"/>
                  </a:cubicBezTo>
                  <a:cubicBezTo>
                    <a:pt x="44554" y="21042"/>
                    <a:pt x="44197" y="21423"/>
                    <a:pt x="43899" y="21864"/>
                  </a:cubicBezTo>
                  <a:cubicBezTo>
                    <a:pt x="43161" y="23007"/>
                    <a:pt x="42875" y="24543"/>
                    <a:pt x="42470" y="25900"/>
                  </a:cubicBezTo>
                  <a:cubicBezTo>
                    <a:pt x="42351" y="26317"/>
                    <a:pt x="42172" y="26733"/>
                    <a:pt x="41970" y="27138"/>
                  </a:cubicBezTo>
                  <a:cubicBezTo>
                    <a:pt x="41307" y="28393"/>
                    <a:pt x="40255" y="29460"/>
                    <a:pt x="39002" y="29460"/>
                  </a:cubicBezTo>
                  <a:cubicBezTo>
                    <a:pt x="38995" y="29460"/>
                    <a:pt x="38989" y="29460"/>
                    <a:pt x="38982" y="29460"/>
                  </a:cubicBezTo>
                  <a:cubicBezTo>
                    <a:pt x="38803" y="29460"/>
                    <a:pt x="38624" y="29436"/>
                    <a:pt x="38446" y="29388"/>
                  </a:cubicBezTo>
                  <a:cubicBezTo>
                    <a:pt x="38172" y="29317"/>
                    <a:pt x="37934" y="29210"/>
                    <a:pt x="37720" y="29067"/>
                  </a:cubicBezTo>
                  <a:cubicBezTo>
                    <a:pt x="36588" y="28317"/>
                    <a:pt x="36148" y="26650"/>
                    <a:pt x="35910" y="25221"/>
                  </a:cubicBezTo>
                  <a:cubicBezTo>
                    <a:pt x="35898" y="25138"/>
                    <a:pt x="35886" y="25043"/>
                    <a:pt x="35874" y="24947"/>
                  </a:cubicBezTo>
                  <a:cubicBezTo>
                    <a:pt x="35564" y="23114"/>
                    <a:pt x="35291" y="21245"/>
                    <a:pt x="35541" y="19411"/>
                  </a:cubicBezTo>
                  <a:cubicBezTo>
                    <a:pt x="35553" y="19280"/>
                    <a:pt x="35576" y="19149"/>
                    <a:pt x="35600" y="19018"/>
                  </a:cubicBezTo>
                  <a:cubicBezTo>
                    <a:pt x="35815" y="17839"/>
                    <a:pt x="36303" y="16684"/>
                    <a:pt x="37053" y="15756"/>
                  </a:cubicBezTo>
                  <a:cubicBezTo>
                    <a:pt x="37517" y="15172"/>
                    <a:pt x="38089" y="14684"/>
                    <a:pt x="38767" y="14351"/>
                  </a:cubicBezTo>
                  <a:cubicBezTo>
                    <a:pt x="38886" y="14291"/>
                    <a:pt x="38993" y="14244"/>
                    <a:pt x="39124" y="14196"/>
                  </a:cubicBezTo>
                  <a:cubicBezTo>
                    <a:pt x="39934" y="13887"/>
                    <a:pt x="40791" y="13803"/>
                    <a:pt x="41672" y="13767"/>
                  </a:cubicBezTo>
                  <a:cubicBezTo>
                    <a:pt x="42792" y="13720"/>
                    <a:pt x="43935" y="13744"/>
                    <a:pt x="44994" y="13410"/>
                  </a:cubicBezTo>
                  <a:cubicBezTo>
                    <a:pt x="47006" y="12767"/>
                    <a:pt x="48399" y="10993"/>
                    <a:pt x="49661" y="9303"/>
                  </a:cubicBezTo>
                  <a:cubicBezTo>
                    <a:pt x="50269" y="8493"/>
                    <a:pt x="51769" y="6933"/>
                    <a:pt x="52912" y="5326"/>
                  </a:cubicBezTo>
                  <a:cubicBezTo>
                    <a:pt x="52948" y="5278"/>
                    <a:pt x="52983" y="5219"/>
                    <a:pt x="53031" y="5159"/>
                  </a:cubicBezTo>
                  <a:cubicBezTo>
                    <a:pt x="53102" y="5052"/>
                    <a:pt x="53174" y="4945"/>
                    <a:pt x="53257" y="4826"/>
                  </a:cubicBezTo>
                  <a:cubicBezTo>
                    <a:pt x="53305" y="4743"/>
                    <a:pt x="53364" y="4647"/>
                    <a:pt x="53424" y="4564"/>
                  </a:cubicBezTo>
                  <a:cubicBezTo>
                    <a:pt x="53448" y="4516"/>
                    <a:pt x="53471" y="4481"/>
                    <a:pt x="53507" y="4433"/>
                  </a:cubicBezTo>
                  <a:cubicBezTo>
                    <a:pt x="53555" y="4350"/>
                    <a:pt x="53602" y="4254"/>
                    <a:pt x="53662" y="4171"/>
                  </a:cubicBezTo>
                  <a:cubicBezTo>
                    <a:pt x="53686" y="4112"/>
                    <a:pt x="53722" y="4064"/>
                    <a:pt x="53745" y="4004"/>
                  </a:cubicBezTo>
                  <a:cubicBezTo>
                    <a:pt x="53972" y="3588"/>
                    <a:pt x="54138" y="3195"/>
                    <a:pt x="54245" y="2814"/>
                  </a:cubicBezTo>
                  <a:cubicBezTo>
                    <a:pt x="54257" y="2754"/>
                    <a:pt x="54269" y="2707"/>
                    <a:pt x="54281" y="2659"/>
                  </a:cubicBezTo>
                  <a:cubicBezTo>
                    <a:pt x="54329" y="2445"/>
                    <a:pt x="54364" y="2230"/>
                    <a:pt x="54353" y="2028"/>
                  </a:cubicBezTo>
                  <a:cubicBezTo>
                    <a:pt x="54341" y="1385"/>
                    <a:pt x="54031" y="849"/>
                    <a:pt x="53281" y="504"/>
                  </a:cubicBezTo>
                  <a:cubicBezTo>
                    <a:pt x="52769" y="254"/>
                    <a:pt x="52126" y="111"/>
                    <a:pt x="51412" y="52"/>
                  </a:cubicBezTo>
                  <a:cubicBezTo>
                    <a:pt x="51185" y="28"/>
                    <a:pt x="50935" y="16"/>
                    <a:pt x="50685" y="4"/>
                  </a:cubicBezTo>
                  <a:cubicBezTo>
                    <a:pt x="50582" y="1"/>
                    <a:pt x="50477" y="0"/>
                    <a:pt x="50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7928037" y="2658856"/>
              <a:ext cx="537407" cy="863069"/>
            </a:xfrm>
            <a:custGeom>
              <a:rect b="b" l="l" r="r" t="t"/>
              <a:pathLst>
                <a:path extrusionOk="0" h="44534" w="27730">
                  <a:moveTo>
                    <a:pt x="10737" y="1"/>
                  </a:moveTo>
                  <a:cubicBezTo>
                    <a:pt x="10425" y="1"/>
                    <a:pt x="10118" y="69"/>
                    <a:pt x="9823" y="231"/>
                  </a:cubicBezTo>
                  <a:cubicBezTo>
                    <a:pt x="9275" y="529"/>
                    <a:pt x="8930" y="1088"/>
                    <a:pt x="8608" y="1636"/>
                  </a:cubicBezTo>
                  <a:cubicBezTo>
                    <a:pt x="6346" y="5481"/>
                    <a:pt x="4072" y="9327"/>
                    <a:pt x="1810" y="13161"/>
                  </a:cubicBezTo>
                  <a:cubicBezTo>
                    <a:pt x="1096" y="14364"/>
                    <a:pt x="381" y="15602"/>
                    <a:pt x="191" y="16971"/>
                  </a:cubicBezTo>
                  <a:cubicBezTo>
                    <a:pt x="0" y="18352"/>
                    <a:pt x="464" y="19912"/>
                    <a:pt x="1667" y="20614"/>
                  </a:cubicBezTo>
                  <a:cubicBezTo>
                    <a:pt x="536" y="21555"/>
                    <a:pt x="1417" y="23508"/>
                    <a:pt x="2739" y="24127"/>
                  </a:cubicBezTo>
                  <a:cubicBezTo>
                    <a:pt x="4060" y="24758"/>
                    <a:pt x="5608" y="24639"/>
                    <a:pt x="7001" y="25079"/>
                  </a:cubicBezTo>
                  <a:cubicBezTo>
                    <a:pt x="8394" y="25532"/>
                    <a:pt x="9692" y="27067"/>
                    <a:pt x="9013" y="28353"/>
                  </a:cubicBezTo>
                  <a:cubicBezTo>
                    <a:pt x="8442" y="29413"/>
                    <a:pt x="6870" y="29627"/>
                    <a:pt x="6334" y="30699"/>
                  </a:cubicBezTo>
                  <a:cubicBezTo>
                    <a:pt x="6084" y="31199"/>
                    <a:pt x="6108" y="31794"/>
                    <a:pt x="6144" y="32354"/>
                  </a:cubicBezTo>
                  <a:cubicBezTo>
                    <a:pt x="6406" y="36414"/>
                    <a:pt x="6668" y="40474"/>
                    <a:pt x="6918" y="44534"/>
                  </a:cubicBezTo>
                  <a:cubicBezTo>
                    <a:pt x="19800" y="34473"/>
                    <a:pt x="27670" y="16769"/>
                    <a:pt x="27730" y="433"/>
                  </a:cubicBezTo>
                  <a:lnTo>
                    <a:pt x="27730" y="433"/>
                  </a:lnTo>
                  <a:cubicBezTo>
                    <a:pt x="25585" y="2169"/>
                    <a:pt x="22826" y="3056"/>
                    <a:pt x="20073" y="3056"/>
                  </a:cubicBezTo>
                  <a:cubicBezTo>
                    <a:pt x="17859" y="3056"/>
                    <a:pt x="15648" y="2482"/>
                    <a:pt x="13764" y="1314"/>
                  </a:cubicBezTo>
                  <a:cubicBezTo>
                    <a:pt x="12834" y="731"/>
                    <a:pt x="11757" y="1"/>
                    <a:pt x="10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8020557" y="1956776"/>
              <a:ext cx="427813" cy="617505"/>
            </a:xfrm>
            <a:custGeom>
              <a:rect b="b" l="l" r="r" t="t"/>
              <a:pathLst>
                <a:path extrusionOk="0" h="31863" w="22075">
                  <a:moveTo>
                    <a:pt x="9073" y="1"/>
                  </a:moveTo>
                  <a:cubicBezTo>
                    <a:pt x="8490" y="882"/>
                    <a:pt x="8228" y="1692"/>
                    <a:pt x="7656" y="2573"/>
                  </a:cubicBezTo>
                  <a:cubicBezTo>
                    <a:pt x="7811" y="4025"/>
                    <a:pt x="8049" y="5645"/>
                    <a:pt x="9204" y="6526"/>
                  </a:cubicBezTo>
                  <a:cubicBezTo>
                    <a:pt x="9811" y="7002"/>
                    <a:pt x="10573" y="7180"/>
                    <a:pt x="11288" y="7454"/>
                  </a:cubicBezTo>
                  <a:cubicBezTo>
                    <a:pt x="13800" y="8419"/>
                    <a:pt x="15883" y="10800"/>
                    <a:pt x="15872" y="13491"/>
                  </a:cubicBezTo>
                  <a:cubicBezTo>
                    <a:pt x="15860" y="14146"/>
                    <a:pt x="15717" y="14836"/>
                    <a:pt x="15252" y="15300"/>
                  </a:cubicBezTo>
                  <a:cubicBezTo>
                    <a:pt x="14946" y="15599"/>
                    <a:pt x="14625" y="15794"/>
                    <a:pt x="14293" y="15794"/>
                  </a:cubicBezTo>
                  <a:cubicBezTo>
                    <a:pt x="14108" y="15794"/>
                    <a:pt x="13920" y="15734"/>
                    <a:pt x="13728" y="15598"/>
                  </a:cubicBezTo>
                  <a:cubicBezTo>
                    <a:pt x="13109" y="15146"/>
                    <a:pt x="12800" y="14384"/>
                    <a:pt x="12550" y="13657"/>
                  </a:cubicBezTo>
                  <a:cubicBezTo>
                    <a:pt x="12300" y="12931"/>
                    <a:pt x="12050" y="12157"/>
                    <a:pt x="11490" y="11633"/>
                  </a:cubicBezTo>
                  <a:cubicBezTo>
                    <a:pt x="11179" y="11348"/>
                    <a:pt x="10740" y="11179"/>
                    <a:pt x="10324" y="11179"/>
                  </a:cubicBezTo>
                  <a:cubicBezTo>
                    <a:pt x="9977" y="11179"/>
                    <a:pt x="9646" y="11297"/>
                    <a:pt x="9418" y="11562"/>
                  </a:cubicBezTo>
                  <a:cubicBezTo>
                    <a:pt x="9835" y="12455"/>
                    <a:pt x="10252" y="13431"/>
                    <a:pt x="10073" y="14396"/>
                  </a:cubicBezTo>
                  <a:cubicBezTo>
                    <a:pt x="9919" y="15174"/>
                    <a:pt x="9176" y="15868"/>
                    <a:pt x="8437" y="15868"/>
                  </a:cubicBezTo>
                  <a:cubicBezTo>
                    <a:pt x="8261" y="15868"/>
                    <a:pt x="8086" y="15828"/>
                    <a:pt x="7918" y="15741"/>
                  </a:cubicBezTo>
                  <a:cubicBezTo>
                    <a:pt x="7763" y="16443"/>
                    <a:pt x="7597" y="17146"/>
                    <a:pt x="7430" y="17860"/>
                  </a:cubicBezTo>
                  <a:cubicBezTo>
                    <a:pt x="6798" y="17416"/>
                    <a:pt x="6025" y="17190"/>
                    <a:pt x="5251" y="17190"/>
                  </a:cubicBezTo>
                  <a:cubicBezTo>
                    <a:pt x="4698" y="17190"/>
                    <a:pt x="4145" y="17306"/>
                    <a:pt x="3644" y="17539"/>
                  </a:cubicBezTo>
                  <a:cubicBezTo>
                    <a:pt x="2441" y="18098"/>
                    <a:pt x="1584" y="18980"/>
                    <a:pt x="1489" y="20301"/>
                  </a:cubicBezTo>
                  <a:cubicBezTo>
                    <a:pt x="1382" y="21670"/>
                    <a:pt x="1" y="22790"/>
                    <a:pt x="167" y="24159"/>
                  </a:cubicBezTo>
                  <a:cubicBezTo>
                    <a:pt x="251" y="24849"/>
                    <a:pt x="751" y="25457"/>
                    <a:pt x="1370" y="25778"/>
                  </a:cubicBezTo>
                  <a:cubicBezTo>
                    <a:pt x="1854" y="26029"/>
                    <a:pt x="2404" y="26135"/>
                    <a:pt x="2956" y="26135"/>
                  </a:cubicBezTo>
                  <a:cubicBezTo>
                    <a:pt x="3110" y="26135"/>
                    <a:pt x="3265" y="26127"/>
                    <a:pt x="3418" y="26111"/>
                  </a:cubicBezTo>
                  <a:cubicBezTo>
                    <a:pt x="4561" y="26016"/>
                    <a:pt x="5680" y="25552"/>
                    <a:pt x="6478" y="24742"/>
                  </a:cubicBezTo>
                  <a:cubicBezTo>
                    <a:pt x="7275" y="23921"/>
                    <a:pt x="7740" y="22754"/>
                    <a:pt x="7597" y="21623"/>
                  </a:cubicBezTo>
                  <a:cubicBezTo>
                    <a:pt x="7823" y="21551"/>
                    <a:pt x="8037" y="21480"/>
                    <a:pt x="8263" y="21396"/>
                  </a:cubicBezTo>
                  <a:cubicBezTo>
                    <a:pt x="8629" y="20782"/>
                    <a:pt x="9160" y="20548"/>
                    <a:pt x="9766" y="20548"/>
                  </a:cubicBezTo>
                  <a:cubicBezTo>
                    <a:pt x="10205" y="20548"/>
                    <a:pt x="10683" y="20671"/>
                    <a:pt x="11169" y="20861"/>
                  </a:cubicBezTo>
                  <a:cubicBezTo>
                    <a:pt x="12335" y="21301"/>
                    <a:pt x="13157" y="22397"/>
                    <a:pt x="13526" y="23587"/>
                  </a:cubicBezTo>
                  <a:cubicBezTo>
                    <a:pt x="14014" y="25171"/>
                    <a:pt x="13645" y="27135"/>
                    <a:pt x="12264" y="28052"/>
                  </a:cubicBezTo>
                  <a:cubicBezTo>
                    <a:pt x="13288" y="28016"/>
                    <a:pt x="14312" y="27969"/>
                    <a:pt x="15324" y="27933"/>
                  </a:cubicBezTo>
                  <a:cubicBezTo>
                    <a:pt x="15459" y="27516"/>
                    <a:pt x="15872" y="27216"/>
                    <a:pt x="16310" y="27216"/>
                  </a:cubicBezTo>
                  <a:cubicBezTo>
                    <a:pt x="16335" y="27216"/>
                    <a:pt x="16359" y="27217"/>
                    <a:pt x="16384" y="27219"/>
                  </a:cubicBezTo>
                  <a:cubicBezTo>
                    <a:pt x="16431" y="27373"/>
                    <a:pt x="16491" y="27540"/>
                    <a:pt x="16550" y="27695"/>
                  </a:cubicBezTo>
                  <a:lnTo>
                    <a:pt x="17586" y="27016"/>
                  </a:lnTo>
                  <a:cubicBezTo>
                    <a:pt x="16360" y="25516"/>
                    <a:pt x="15717" y="23552"/>
                    <a:pt x="15824" y="21611"/>
                  </a:cubicBezTo>
                  <a:cubicBezTo>
                    <a:pt x="15838" y="21284"/>
                    <a:pt x="16057" y="21161"/>
                    <a:pt x="16339" y="21161"/>
                  </a:cubicBezTo>
                  <a:cubicBezTo>
                    <a:pt x="16519" y="21161"/>
                    <a:pt x="16725" y="21211"/>
                    <a:pt x="16919" y="21289"/>
                  </a:cubicBezTo>
                  <a:cubicBezTo>
                    <a:pt x="17419" y="21480"/>
                    <a:pt x="17777" y="21908"/>
                    <a:pt x="18074" y="22361"/>
                  </a:cubicBezTo>
                  <a:cubicBezTo>
                    <a:pt x="19539" y="24659"/>
                    <a:pt x="19563" y="27790"/>
                    <a:pt x="18134" y="30100"/>
                  </a:cubicBezTo>
                  <a:cubicBezTo>
                    <a:pt x="17872" y="30529"/>
                    <a:pt x="17634" y="31219"/>
                    <a:pt x="18086" y="31422"/>
                  </a:cubicBezTo>
                  <a:cubicBezTo>
                    <a:pt x="18149" y="31450"/>
                    <a:pt x="18208" y="31462"/>
                    <a:pt x="18265" y="31462"/>
                  </a:cubicBezTo>
                  <a:cubicBezTo>
                    <a:pt x="18820" y="31462"/>
                    <a:pt x="19144" y="30262"/>
                    <a:pt x="19783" y="30262"/>
                  </a:cubicBezTo>
                  <a:cubicBezTo>
                    <a:pt x="19804" y="30262"/>
                    <a:pt x="19826" y="30264"/>
                    <a:pt x="19848" y="30267"/>
                  </a:cubicBezTo>
                  <a:cubicBezTo>
                    <a:pt x="20134" y="30588"/>
                    <a:pt x="20420" y="30921"/>
                    <a:pt x="20717" y="31243"/>
                  </a:cubicBezTo>
                  <a:cubicBezTo>
                    <a:pt x="20967" y="31517"/>
                    <a:pt x="21110" y="31600"/>
                    <a:pt x="21384" y="31862"/>
                  </a:cubicBezTo>
                  <a:cubicBezTo>
                    <a:pt x="21610" y="31612"/>
                    <a:pt x="21849" y="31350"/>
                    <a:pt x="22075" y="31100"/>
                  </a:cubicBezTo>
                  <a:cubicBezTo>
                    <a:pt x="21515" y="19349"/>
                    <a:pt x="16800" y="8871"/>
                    <a:pt x="90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7538537" y="1697511"/>
              <a:ext cx="537427" cy="392658"/>
            </a:xfrm>
            <a:custGeom>
              <a:rect b="b" l="l" r="r" t="t"/>
              <a:pathLst>
                <a:path extrusionOk="0" h="20261" w="27731">
                  <a:moveTo>
                    <a:pt x="7262" y="0"/>
                  </a:moveTo>
                  <a:cubicBezTo>
                    <a:pt x="4011" y="0"/>
                    <a:pt x="1538" y="1348"/>
                    <a:pt x="1060" y="4628"/>
                  </a:cubicBezTo>
                  <a:cubicBezTo>
                    <a:pt x="0" y="11867"/>
                    <a:pt x="13383" y="14748"/>
                    <a:pt x="17657" y="18380"/>
                  </a:cubicBezTo>
                  <a:cubicBezTo>
                    <a:pt x="18995" y="19523"/>
                    <a:pt x="20895" y="20261"/>
                    <a:pt x="22659" y="20261"/>
                  </a:cubicBezTo>
                  <a:cubicBezTo>
                    <a:pt x="24678" y="20261"/>
                    <a:pt x="26518" y="19295"/>
                    <a:pt x="27135" y="16868"/>
                  </a:cubicBezTo>
                  <a:cubicBezTo>
                    <a:pt x="27730" y="14522"/>
                    <a:pt x="26980" y="12093"/>
                    <a:pt x="25396" y="9831"/>
                  </a:cubicBezTo>
                  <a:cubicBezTo>
                    <a:pt x="21620" y="4436"/>
                    <a:pt x="13160" y="0"/>
                    <a:pt x="7262" y="0"/>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7356714" y="1634797"/>
              <a:ext cx="171920" cy="174284"/>
            </a:xfrm>
            <a:custGeom>
              <a:rect b="b" l="l" r="r" t="t"/>
              <a:pathLst>
                <a:path extrusionOk="0" h="8993" w="8871">
                  <a:moveTo>
                    <a:pt x="5344" y="1"/>
                  </a:moveTo>
                  <a:cubicBezTo>
                    <a:pt x="4979" y="1"/>
                    <a:pt x="4613" y="44"/>
                    <a:pt x="4263" y="125"/>
                  </a:cubicBezTo>
                  <a:cubicBezTo>
                    <a:pt x="2227" y="589"/>
                    <a:pt x="477" y="2316"/>
                    <a:pt x="238" y="4387"/>
                  </a:cubicBezTo>
                  <a:cubicBezTo>
                    <a:pt x="0" y="6447"/>
                    <a:pt x="1489" y="8650"/>
                    <a:pt x="3548" y="8959"/>
                  </a:cubicBezTo>
                  <a:cubicBezTo>
                    <a:pt x="3698" y="8982"/>
                    <a:pt x="3848" y="8993"/>
                    <a:pt x="3998" y="8993"/>
                  </a:cubicBezTo>
                  <a:cubicBezTo>
                    <a:pt x="5910" y="8993"/>
                    <a:pt x="7757" y="7226"/>
                    <a:pt x="7525" y="5316"/>
                  </a:cubicBezTo>
                  <a:lnTo>
                    <a:pt x="8001" y="4125"/>
                  </a:lnTo>
                  <a:cubicBezTo>
                    <a:pt x="8870" y="3256"/>
                    <a:pt x="8644" y="1661"/>
                    <a:pt x="7727" y="839"/>
                  </a:cubicBezTo>
                  <a:cubicBezTo>
                    <a:pt x="7089" y="251"/>
                    <a:pt x="6219" y="1"/>
                    <a:pt x="5344"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7750981" y="2829070"/>
              <a:ext cx="118005" cy="201668"/>
            </a:xfrm>
            <a:custGeom>
              <a:rect b="b" l="l" r="r" t="t"/>
              <a:pathLst>
                <a:path extrusionOk="0" h="10406" w="6089">
                  <a:moveTo>
                    <a:pt x="2948" y="0"/>
                  </a:moveTo>
                  <a:cubicBezTo>
                    <a:pt x="2274" y="0"/>
                    <a:pt x="1598" y="215"/>
                    <a:pt x="1076" y="639"/>
                  </a:cubicBezTo>
                  <a:cubicBezTo>
                    <a:pt x="376" y="1216"/>
                    <a:pt x="0" y="2134"/>
                    <a:pt x="28" y="3035"/>
                  </a:cubicBezTo>
                  <a:lnTo>
                    <a:pt x="28" y="3035"/>
                  </a:lnTo>
                  <a:lnTo>
                    <a:pt x="28" y="3033"/>
                  </a:lnTo>
                  <a:lnTo>
                    <a:pt x="28" y="3033"/>
                  </a:lnTo>
                  <a:cubicBezTo>
                    <a:pt x="28" y="3034"/>
                    <a:pt x="28" y="3036"/>
                    <a:pt x="28" y="3037"/>
                  </a:cubicBezTo>
                  <a:lnTo>
                    <a:pt x="28" y="3037"/>
                  </a:lnTo>
                  <a:cubicBezTo>
                    <a:pt x="35" y="3243"/>
                    <a:pt x="62" y="3447"/>
                    <a:pt x="112" y="3646"/>
                  </a:cubicBezTo>
                  <a:lnTo>
                    <a:pt x="112" y="3646"/>
                  </a:lnTo>
                  <a:cubicBezTo>
                    <a:pt x="310" y="5094"/>
                    <a:pt x="508" y="6534"/>
                    <a:pt x="707" y="7974"/>
                  </a:cubicBezTo>
                  <a:cubicBezTo>
                    <a:pt x="814" y="8783"/>
                    <a:pt x="980" y="9688"/>
                    <a:pt x="1659" y="10141"/>
                  </a:cubicBezTo>
                  <a:cubicBezTo>
                    <a:pt x="1922" y="10324"/>
                    <a:pt x="2225" y="10405"/>
                    <a:pt x="2536" y="10405"/>
                  </a:cubicBezTo>
                  <a:cubicBezTo>
                    <a:pt x="3114" y="10405"/>
                    <a:pt x="3718" y="10126"/>
                    <a:pt x="4136" y="9700"/>
                  </a:cubicBezTo>
                  <a:cubicBezTo>
                    <a:pt x="4778" y="9045"/>
                    <a:pt x="5076" y="8152"/>
                    <a:pt x="5350" y="7283"/>
                  </a:cubicBezTo>
                  <a:cubicBezTo>
                    <a:pt x="5719" y="6140"/>
                    <a:pt x="6088" y="4973"/>
                    <a:pt x="6088" y="3771"/>
                  </a:cubicBezTo>
                  <a:cubicBezTo>
                    <a:pt x="6088" y="2568"/>
                    <a:pt x="5671" y="1306"/>
                    <a:pt x="4707" y="568"/>
                  </a:cubicBezTo>
                  <a:cubicBezTo>
                    <a:pt x="4206" y="188"/>
                    <a:pt x="3578" y="0"/>
                    <a:pt x="2948" y="0"/>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6208992" y="4120922"/>
              <a:ext cx="336204" cy="79632"/>
            </a:xfrm>
            <a:custGeom>
              <a:rect b="b" l="l" r="r" t="t"/>
              <a:pathLst>
                <a:path extrusionOk="0" h="4109" w="17348">
                  <a:moveTo>
                    <a:pt x="8680" y="0"/>
                  </a:moveTo>
                  <a:cubicBezTo>
                    <a:pt x="3882" y="0"/>
                    <a:pt x="1" y="917"/>
                    <a:pt x="1" y="2048"/>
                  </a:cubicBezTo>
                  <a:cubicBezTo>
                    <a:pt x="1" y="3191"/>
                    <a:pt x="3882" y="4108"/>
                    <a:pt x="8680" y="4108"/>
                  </a:cubicBezTo>
                  <a:cubicBezTo>
                    <a:pt x="13467" y="4108"/>
                    <a:pt x="17348" y="3191"/>
                    <a:pt x="17348" y="2048"/>
                  </a:cubicBezTo>
                  <a:cubicBezTo>
                    <a:pt x="17348" y="917"/>
                    <a:pt x="13467" y="0"/>
                    <a:pt x="86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8173310" y="3895028"/>
              <a:ext cx="549888" cy="79613"/>
            </a:xfrm>
            <a:custGeom>
              <a:rect b="b" l="l" r="r" t="t"/>
              <a:pathLst>
                <a:path extrusionOk="0" h="4108" w="28374">
                  <a:moveTo>
                    <a:pt x="14193" y="0"/>
                  </a:moveTo>
                  <a:cubicBezTo>
                    <a:pt x="6358" y="0"/>
                    <a:pt x="0" y="917"/>
                    <a:pt x="0" y="2060"/>
                  </a:cubicBezTo>
                  <a:cubicBezTo>
                    <a:pt x="0" y="3191"/>
                    <a:pt x="6358" y="4108"/>
                    <a:pt x="14193" y="4108"/>
                  </a:cubicBezTo>
                  <a:cubicBezTo>
                    <a:pt x="22027" y="4108"/>
                    <a:pt x="28373" y="3191"/>
                    <a:pt x="28373" y="2060"/>
                  </a:cubicBezTo>
                  <a:cubicBezTo>
                    <a:pt x="28373" y="917"/>
                    <a:pt x="22027" y="0"/>
                    <a:pt x="141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7044289" y="4076154"/>
              <a:ext cx="952294" cy="143548"/>
            </a:xfrm>
            <a:custGeom>
              <a:rect b="b" l="l" r="r" t="t"/>
              <a:pathLst>
                <a:path extrusionOk="0" h="7407" w="49138">
                  <a:moveTo>
                    <a:pt x="24575" y="1"/>
                  </a:moveTo>
                  <a:cubicBezTo>
                    <a:pt x="11002" y="1"/>
                    <a:pt x="0" y="1656"/>
                    <a:pt x="0" y="3704"/>
                  </a:cubicBezTo>
                  <a:cubicBezTo>
                    <a:pt x="0" y="5739"/>
                    <a:pt x="11002" y="7406"/>
                    <a:pt x="24575" y="7406"/>
                  </a:cubicBezTo>
                  <a:cubicBezTo>
                    <a:pt x="38136" y="7406"/>
                    <a:pt x="49137" y="5739"/>
                    <a:pt x="49137" y="3704"/>
                  </a:cubicBezTo>
                  <a:cubicBezTo>
                    <a:pt x="49137" y="1656"/>
                    <a:pt x="38136" y="1"/>
                    <a:pt x="24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7247566" y="3720124"/>
              <a:ext cx="491264" cy="132230"/>
            </a:xfrm>
            <a:custGeom>
              <a:rect b="b" l="l" r="r" t="t"/>
              <a:pathLst>
                <a:path extrusionOk="0" h="6823" w="25349">
                  <a:moveTo>
                    <a:pt x="25349" y="0"/>
                  </a:moveTo>
                  <a:cubicBezTo>
                    <a:pt x="25348" y="0"/>
                    <a:pt x="1" y="512"/>
                    <a:pt x="513" y="512"/>
                  </a:cubicBezTo>
                  <a:cubicBezTo>
                    <a:pt x="584" y="512"/>
                    <a:pt x="5085" y="6823"/>
                    <a:pt x="5085" y="6823"/>
                  </a:cubicBezTo>
                  <a:lnTo>
                    <a:pt x="22003" y="6394"/>
                  </a:lnTo>
                  <a:lnTo>
                    <a:pt x="253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7250337" y="3721965"/>
              <a:ext cx="390429" cy="61919"/>
            </a:xfrm>
            <a:custGeom>
              <a:rect b="b" l="l" r="r" t="t"/>
              <a:pathLst>
                <a:path extrusionOk="0" h="3195" w="20146">
                  <a:moveTo>
                    <a:pt x="20146" y="1"/>
                  </a:moveTo>
                  <a:lnTo>
                    <a:pt x="20146" y="1"/>
                  </a:lnTo>
                  <a:cubicBezTo>
                    <a:pt x="12788" y="155"/>
                    <a:pt x="0" y="417"/>
                    <a:pt x="370" y="417"/>
                  </a:cubicBezTo>
                  <a:cubicBezTo>
                    <a:pt x="393" y="417"/>
                    <a:pt x="1215" y="1537"/>
                    <a:pt x="2156" y="2834"/>
                  </a:cubicBezTo>
                  <a:cubicBezTo>
                    <a:pt x="3562" y="3078"/>
                    <a:pt x="4992" y="3194"/>
                    <a:pt x="6433" y="3194"/>
                  </a:cubicBezTo>
                  <a:cubicBezTo>
                    <a:pt x="11041" y="3194"/>
                    <a:pt x="15756" y="2005"/>
                    <a:pt x="20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7257489" y="3676519"/>
              <a:ext cx="481341" cy="53547"/>
            </a:xfrm>
            <a:custGeom>
              <a:rect b="b" l="l" r="r" t="t"/>
              <a:pathLst>
                <a:path extrusionOk="0" h="2763" w="24837">
                  <a:moveTo>
                    <a:pt x="21551" y="0"/>
                  </a:moveTo>
                  <a:lnTo>
                    <a:pt x="4775" y="214"/>
                  </a:lnTo>
                  <a:lnTo>
                    <a:pt x="1" y="2762"/>
                  </a:lnTo>
                  <a:lnTo>
                    <a:pt x="24837" y="2250"/>
                  </a:lnTo>
                  <a:lnTo>
                    <a:pt x="21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7257489" y="3676519"/>
              <a:ext cx="421825" cy="53547"/>
            </a:xfrm>
            <a:custGeom>
              <a:rect b="b" l="l" r="r" t="t"/>
              <a:pathLst>
                <a:path extrusionOk="0" h="2763" w="21766">
                  <a:moveTo>
                    <a:pt x="21551" y="0"/>
                  </a:moveTo>
                  <a:lnTo>
                    <a:pt x="4775" y="214"/>
                  </a:lnTo>
                  <a:lnTo>
                    <a:pt x="1" y="2762"/>
                  </a:lnTo>
                  <a:lnTo>
                    <a:pt x="13086" y="2488"/>
                  </a:lnTo>
                  <a:cubicBezTo>
                    <a:pt x="15979" y="1738"/>
                    <a:pt x="18872" y="988"/>
                    <a:pt x="21765" y="155"/>
                  </a:cubicBezTo>
                  <a:lnTo>
                    <a:pt x="21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4"/>
            <p:cNvSpPr/>
            <p:nvPr/>
          </p:nvSpPr>
          <p:spPr>
            <a:xfrm>
              <a:off x="7672746" y="3568143"/>
              <a:ext cx="120253" cy="154381"/>
            </a:xfrm>
            <a:custGeom>
              <a:rect b="b" l="l" r="r" t="t"/>
              <a:pathLst>
                <a:path extrusionOk="0" h="7966" w="6205">
                  <a:moveTo>
                    <a:pt x="3751" y="822"/>
                  </a:moveTo>
                  <a:lnTo>
                    <a:pt x="5299" y="1357"/>
                  </a:lnTo>
                  <a:lnTo>
                    <a:pt x="5299" y="1369"/>
                  </a:lnTo>
                  <a:lnTo>
                    <a:pt x="3037" y="7346"/>
                  </a:lnTo>
                  <a:lnTo>
                    <a:pt x="1596" y="6406"/>
                  </a:lnTo>
                  <a:lnTo>
                    <a:pt x="525" y="5715"/>
                  </a:lnTo>
                  <a:lnTo>
                    <a:pt x="3751" y="822"/>
                  </a:lnTo>
                  <a:close/>
                  <a:moveTo>
                    <a:pt x="3585" y="0"/>
                  </a:moveTo>
                  <a:lnTo>
                    <a:pt x="1" y="5715"/>
                  </a:lnTo>
                  <a:lnTo>
                    <a:pt x="1442" y="6703"/>
                  </a:lnTo>
                  <a:lnTo>
                    <a:pt x="3287" y="7965"/>
                  </a:lnTo>
                  <a:lnTo>
                    <a:pt x="6204" y="810"/>
                  </a:lnTo>
                  <a:lnTo>
                    <a:pt x="5847" y="703"/>
                  </a:lnTo>
                  <a:lnTo>
                    <a:pt x="3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4"/>
            <p:cNvSpPr/>
            <p:nvPr/>
          </p:nvSpPr>
          <p:spPr>
            <a:xfrm>
              <a:off x="7435397" y="3659658"/>
              <a:ext cx="93005" cy="68566"/>
            </a:xfrm>
            <a:custGeom>
              <a:rect b="b" l="l" r="r" t="t"/>
              <a:pathLst>
                <a:path extrusionOk="0" h="3538" w="4799">
                  <a:moveTo>
                    <a:pt x="0" y="1"/>
                  </a:moveTo>
                  <a:lnTo>
                    <a:pt x="107" y="3537"/>
                  </a:lnTo>
                  <a:lnTo>
                    <a:pt x="4799" y="3430"/>
                  </a:lnTo>
                  <a:lnTo>
                    <a:pt x="4739"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4"/>
            <p:cNvSpPr/>
            <p:nvPr/>
          </p:nvSpPr>
          <p:spPr>
            <a:xfrm>
              <a:off x="7407936" y="3371478"/>
              <a:ext cx="123470" cy="232134"/>
            </a:xfrm>
            <a:custGeom>
              <a:rect b="b" l="l" r="r" t="t"/>
              <a:pathLst>
                <a:path extrusionOk="0" h="11978" w="6371">
                  <a:moveTo>
                    <a:pt x="2548" y="0"/>
                  </a:moveTo>
                  <a:cubicBezTo>
                    <a:pt x="1143" y="0"/>
                    <a:pt x="0" y="1131"/>
                    <a:pt x="0" y="2536"/>
                  </a:cubicBezTo>
                  <a:lnTo>
                    <a:pt x="0" y="9442"/>
                  </a:lnTo>
                  <a:cubicBezTo>
                    <a:pt x="0" y="10847"/>
                    <a:pt x="1143" y="11978"/>
                    <a:pt x="2548" y="11978"/>
                  </a:cubicBezTo>
                  <a:lnTo>
                    <a:pt x="3834" y="11978"/>
                  </a:lnTo>
                  <a:cubicBezTo>
                    <a:pt x="5239" y="11978"/>
                    <a:pt x="6370" y="10847"/>
                    <a:pt x="6370" y="9442"/>
                  </a:cubicBezTo>
                  <a:lnTo>
                    <a:pt x="6370" y="2536"/>
                  </a:lnTo>
                  <a:cubicBezTo>
                    <a:pt x="6370" y="1131"/>
                    <a:pt x="5239" y="0"/>
                    <a:pt x="3834"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
            <p:cNvSpPr/>
            <p:nvPr/>
          </p:nvSpPr>
          <p:spPr>
            <a:xfrm>
              <a:off x="7407936" y="3405160"/>
              <a:ext cx="123470" cy="198451"/>
            </a:xfrm>
            <a:custGeom>
              <a:rect b="b" l="l" r="r" t="t"/>
              <a:pathLst>
                <a:path extrusionOk="0" h="10240" w="6371">
                  <a:moveTo>
                    <a:pt x="358" y="0"/>
                  </a:moveTo>
                  <a:cubicBezTo>
                    <a:pt x="131" y="429"/>
                    <a:pt x="0" y="929"/>
                    <a:pt x="0" y="1453"/>
                  </a:cubicBezTo>
                  <a:lnTo>
                    <a:pt x="0" y="7061"/>
                  </a:lnTo>
                  <a:cubicBezTo>
                    <a:pt x="0" y="8811"/>
                    <a:pt x="1429" y="10240"/>
                    <a:pt x="3191" y="10240"/>
                  </a:cubicBezTo>
                  <a:cubicBezTo>
                    <a:pt x="4953" y="10240"/>
                    <a:pt x="6370" y="8811"/>
                    <a:pt x="6370" y="7061"/>
                  </a:cubicBezTo>
                  <a:lnTo>
                    <a:pt x="6370" y="7025"/>
                  </a:lnTo>
                  <a:cubicBezTo>
                    <a:pt x="5989" y="6835"/>
                    <a:pt x="5489" y="6692"/>
                    <a:pt x="4799" y="6596"/>
                  </a:cubicBezTo>
                  <a:cubicBezTo>
                    <a:pt x="3197" y="6193"/>
                    <a:pt x="5982" y="328"/>
                    <a:pt x="3128" y="328"/>
                  </a:cubicBezTo>
                  <a:cubicBezTo>
                    <a:pt x="2863" y="328"/>
                    <a:pt x="2550" y="378"/>
                    <a:pt x="2179" y="489"/>
                  </a:cubicBezTo>
                  <a:cubicBezTo>
                    <a:pt x="1870" y="489"/>
                    <a:pt x="1405" y="608"/>
                    <a:pt x="977" y="846"/>
                  </a:cubicBezTo>
                  <a:cubicBezTo>
                    <a:pt x="786" y="596"/>
                    <a:pt x="584" y="358"/>
                    <a:pt x="441" y="60"/>
                  </a:cubicBezTo>
                  <a:cubicBezTo>
                    <a:pt x="417" y="36"/>
                    <a:pt x="381" y="24"/>
                    <a:pt x="358"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4"/>
            <p:cNvSpPr/>
            <p:nvPr/>
          </p:nvSpPr>
          <p:spPr>
            <a:xfrm>
              <a:off x="7414854" y="3371478"/>
              <a:ext cx="116551" cy="169846"/>
            </a:xfrm>
            <a:custGeom>
              <a:rect b="b" l="l" r="r" t="t"/>
              <a:pathLst>
                <a:path extrusionOk="0" h="8764" w="6014">
                  <a:moveTo>
                    <a:pt x="2834" y="0"/>
                  </a:moveTo>
                  <a:cubicBezTo>
                    <a:pt x="1596" y="0"/>
                    <a:pt x="525" y="703"/>
                    <a:pt x="1" y="1738"/>
                  </a:cubicBezTo>
                  <a:cubicBezTo>
                    <a:pt x="24" y="1762"/>
                    <a:pt x="60" y="1774"/>
                    <a:pt x="84" y="1798"/>
                  </a:cubicBezTo>
                  <a:cubicBezTo>
                    <a:pt x="227" y="2096"/>
                    <a:pt x="429" y="2334"/>
                    <a:pt x="620" y="2584"/>
                  </a:cubicBezTo>
                  <a:cubicBezTo>
                    <a:pt x="1048" y="2346"/>
                    <a:pt x="1513" y="2227"/>
                    <a:pt x="1822" y="2227"/>
                  </a:cubicBezTo>
                  <a:cubicBezTo>
                    <a:pt x="2193" y="2116"/>
                    <a:pt x="2506" y="2066"/>
                    <a:pt x="2771" y="2066"/>
                  </a:cubicBezTo>
                  <a:cubicBezTo>
                    <a:pt x="5625" y="2066"/>
                    <a:pt x="2840" y="7931"/>
                    <a:pt x="4442" y="8334"/>
                  </a:cubicBezTo>
                  <a:cubicBezTo>
                    <a:pt x="5132" y="8430"/>
                    <a:pt x="5632" y="8573"/>
                    <a:pt x="6013" y="8763"/>
                  </a:cubicBezTo>
                  <a:lnTo>
                    <a:pt x="6013" y="3191"/>
                  </a:lnTo>
                  <a:cubicBezTo>
                    <a:pt x="6013" y="1429"/>
                    <a:pt x="4596" y="0"/>
                    <a:pt x="2834"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7435397" y="3650201"/>
              <a:ext cx="91842" cy="18954"/>
            </a:xfrm>
            <a:custGeom>
              <a:rect b="b" l="l" r="r" t="t"/>
              <a:pathLst>
                <a:path extrusionOk="0" h="978" w="4739">
                  <a:moveTo>
                    <a:pt x="2370" y="1"/>
                  </a:moveTo>
                  <a:cubicBezTo>
                    <a:pt x="1060" y="1"/>
                    <a:pt x="0" y="215"/>
                    <a:pt x="0" y="489"/>
                  </a:cubicBezTo>
                  <a:cubicBezTo>
                    <a:pt x="0" y="751"/>
                    <a:pt x="1060" y="977"/>
                    <a:pt x="2370" y="977"/>
                  </a:cubicBezTo>
                  <a:cubicBezTo>
                    <a:pt x="3679" y="977"/>
                    <a:pt x="4739" y="751"/>
                    <a:pt x="4739" y="489"/>
                  </a:cubicBezTo>
                  <a:cubicBezTo>
                    <a:pt x="4739" y="215"/>
                    <a:pt x="3679" y="1"/>
                    <a:pt x="2370"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7448323" y="3521459"/>
              <a:ext cx="34845" cy="137365"/>
            </a:xfrm>
            <a:custGeom>
              <a:rect b="b" l="l" r="r" t="t"/>
              <a:pathLst>
                <a:path extrusionOk="0" h="7088" w="1798">
                  <a:moveTo>
                    <a:pt x="1179" y="0"/>
                  </a:moveTo>
                  <a:lnTo>
                    <a:pt x="1072" y="2477"/>
                  </a:lnTo>
                  <a:lnTo>
                    <a:pt x="381" y="1107"/>
                  </a:lnTo>
                  <a:lnTo>
                    <a:pt x="0" y="1048"/>
                  </a:lnTo>
                  <a:lnTo>
                    <a:pt x="917" y="2977"/>
                  </a:lnTo>
                  <a:lnTo>
                    <a:pt x="1119" y="6906"/>
                  </a:lnTo>
                  <a:cubicBezTo>
                    <a:pt x="1254" y="7040"/>
                    <a:pt x="1370" y="7087"/>
                    <a:pt x="1466" y="7087"/>
                  </a:cubicBezTo>
                  <a:cubicBezTo>
                    <a:pt x="1683" y="7087"/>
                    <a:pt x="1798" y="6846"/>
                    <a:pt x="1798" y="6846"/>
                  </a:cubicBezTo>
                  <a:lnTo>
                    <a:pt x="1679" y="155"/>
                  </a:lnTo>
                  <a:lnTo>
                    <a:pt x="1179" y="0"/>
                  </a:lnTo>
                  <a:close/>
                </a:path>
              </a:pathLst>
            </a:custGeom>
            <a:solidFill>
              <a:srgbClr val="DB8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7300415" y="3659658"/>
              <a:ext cx="92772" cy="68566"/>
            </a:xfrm>
            <a:custGeom>
              <a:rect b="b" l="l" r="r" t="t"/>
              <a:pathLst>
                <a:path extrusionOk="0" h="3538" w="4787">
                  <a:moveTo>
                    <a:pt x="0" y="1"/>
                  </a:moveTo>
                  <a:lnTo>
                    <a:pt x="107" y="3537"/>
                  </a:lnTo>
                  <a:lnTo>
                    <a:pt x="4786" y="3430"/>
                  </a:lnTo>
                  <a:lnTo>
                    <a:pt x="4739"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7272954" y="3371478"/>
              <a:ext cx="123470" cy="232134"/>
            </a:xfrm>
            <a:custGeom>
              <a:rect b="b" l="l" r="r" t="t"/>
              <a:pathLst>
                <a:path extrusionOk="0" h="11978" w="6371">
                  <a:moveTo>
                    <a:pt x="2536" y="0"/>
                  </a:moveTo>
                  <a:cubicBezTo>
                    <a:pt x="1131" y="0"/>
                    <a:pt x="0" y="1131"/>
                    <a:pt x="0" y="2536"/>
                  </a:cubicBezTo>
                  <a:lnTo>
                    <a:pt x="0" y="9442"/>
                  </a:lnTo>
                  <a:cubicBezTo>
                    <a:pt x="0" y="10847"/>
                    <a:pt x="1131" y="11978"/>
                    <a:pt x="2536" y="11978"/>
                  </a:cubicBezTo>
                  <a:lnTo>
                    <a:pt x="3834" y="11978"/>
                  </a:lnTo>
                  <a:cubicBezTo>
                    <a:pt x="5227" y="11978"/>
                    <a:pt x="6370" y="10847"/>
                    <a:pt x="6370" y="9442"/>
                  </a:cubicBezTo>
                  <a:lnTo>
                    <a:pt x="6370" y="2536"/>
                  </a:lnTo>
                  <a:cubicBezTo>
                    <a:pt x="6370" y="1131"/>
                    <a:pt x="5227" y="0"/>
                    <a:pt x="3834"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7348400" y="3490762"/>
              <a:ext cx="485" cy="3488"/>
            </a:xfrm>
            <a:custGeom>
              <a:rect b="b" l="l" r="r" t="t"/>
              <a:pathLst>
                <a:path extrusionOk="0" h="180" w="25">
                  <a:moveTo>
                    <a:pt x="1" y="179"/>
                  </a:moveTo>
                  <a:cubicBezTo>
                    <a:pt x="13" y="120"/>
                    <a:pt x="24" y="60"/>
                    <a:pt x="24" y="1"/>
                  </a:cubicBezTo>
                  <a:cubicBezTo>
                    <a:pt x="24" y="60"/>
                    <a:pt x="13" y="120"/>
                    <a:pt x="1" y="179"/>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7342858" y="3494231"/>
              <a:ext cx="5562" cy="12248"/>
            </a:xfrm>
            <a:custGeom>
              <a:rect b="b" l="l" r="r" t="t"/>
              <a:pathLst>
                <a:path extrusionOk="0" h="632" w="287">
                  <a:moveTo>
                    <a:pt x="287" y="0"/>
                  </a:moveTo>
                  <a:cubicBezTo>
                    <a:pt x="251" y="191"/>
                    <a:pt x="132" y="405"/>
                    <a:pt x="1" y="631"/>
                  </a:cubicBezTo>
                  <a:cubicBezTo>
                    <a:pt x="144" y="465"/>
                    <a:pt x="251" y="250"/>
                    <a:pt x="287"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7272954" y="3503223"/>
              <a:ext cx="120699" cy="100388"/>
            </a:xfrm>
            <a:custGeom>
              <a:rect b="b" l="l" r="r" t="t"/>
              <a:pathLst>
                <a:path extrusionOk="0" h="5180" w="6228">
                  <a:moveTo>
                    <a:pt x="0" y="1"/>
                  </a:moveTo>
                  <a:lnTo>
                    <a:pt x="0" y="2001"/>
                  </a:lnTo>
                  <a:cubicBezTo>
                    <a:pt x="0" y="3751"/>
                    <a:pt x="1429" y="5180"/>
                    <a:pt x="3179" y="5180"/>
                  </a:cubicBezTo>
                  <a:cubicBezTo>
                    <a:pt x="4620" y="5180"/>
                    <a:pt x="5822" y="4239"/>
                    <a:pt x="6227" y="2941"/>
                  </a:cubicBezTo>
                  <a:lnTo>
                    <a:pt x="6227" y="2941"/>
                  </a:lnTo>
                  <a:cubicBezTo>
                    <a:pt x="5921" y="2999"/>
                    <a:pt x="5612" y="3030"/>
                    <a:pt x="5304" y="3030"/>
                  </a:cubicBezTo>
                  <a:cubicBezTo>
                    <a:pt x="4536" y="3030"/>
                    <a:pt x="3771" y="2839"/>
                    <a:pt x="3048" y="2406"/>
                  </a:cubicBezTo>
                  <a:cubicBezTo>
                    <a:pt x="2417" y="1775"/>
                    <a:pt x="3155" y="917"/>
                    <a:pt x="3608" y="167"/>
                  </a:cubicBezTo>
                  <a:lnTo>
                    <a:pt x="3608" y="167"/>
                  </a:lnTo>
                  <a:cubicBezTo>
                    <a:pt x="3310" y="501"/>
                    <a:pt x="2882" y="667"/>
                    <a:pt x="2608" y="667"/>
                  </a:cubicBezTo>
                  <a:cubicBezTo>
                    <a:pt x="2457" y="678"/>
                    <a:pt x="2311" y="683"/>
                    <a:pt x="2171" y="683"/>
                  </a:cubicBezTo>
                  <a:cubicBezTo>
                    <a:pt x="1209" y="683"/>
                    <a:pt x="510" y="437"/>
                    <a:pt x="0"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7334563" y="3433300"/>
              <a:ext cx="61861" cy="170311"/>
            </a:xfrm>
            <a:custGeom>
              <a:rect b="b" l="l" r="r" t="t"/>
              <a:pathLst>
                <a:path extrusionOk="0" h="8788" w="3192">
                  <a:moveTo>
                    <a:pt x="3191" y="1"/>
                  </a:moveTo>
                  <a:lnTo>
                    <a:pt x="0" y="8788"/>
                  </a:lnTo>
                  <a:cubicBezTo>
                    <a:pt x="1762" y="8788"/>
                    <a:pt x="3191" y="7359"/>
                    <a:pt x="3191" y="5609"/>
                  </a:cubicBezTo>
                  <a:lnTo>
                    <a:pt x="3191" y="1"/>
                  </a:ln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7300415" y="3650201"/>
              <a:ext cx="91842" cy="18954"/>
            </a:xfrm>
            <a:custGeom>
              <a:rect b="b" l="l" r="r" t="t"/>
              <a:pathLst>
                <a:path extrusionOk="0" h="978" w="4739">
                  <a:moveTo>
                    <a:pt x="2369" y="1"/>
                  </a:moveTo>
                  <a:cubicBezTo>
                    <a:pt x="1060" y="1"/>
                    <a:pt x="0" y="215"/>
                    <a:pt x="0" y="489"/>
                  </a:cubicBezTo>
                  <a:cubicBezTo>
                    <a:pt x="0" y="751"/>
                    <a:pt x="1060" y="977"/>
                    <a:pt x="2369" y="977"/>
                  </a:cubicBezTo>
                  <a:cubicBezTo>
                    <a:pt x="3679" y="977"/>
                    <a:pt x="4739" y="751"/>
                    <a:pt x="4739" y="489"/>
                  </a:cubicBezTo>
                  <a:cubicBezTo>
                    <a:pt x="4739" y="215"/>
                    <a:pt x="3679" y="1"/>
                    <a:pt x="2369"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7313322" y="3468843"/>
              <a:ext cx="34865" cy="189982"/>
            </a:xfrm>
            <a:custGeom>
              <a:rect b="b" l="l" r="r" t="t"/>
              <a:pathLst>
                <a:path extrusionOk="0" h="9803" w="1799">
                  <a:moveTo>
                    <a:pt x="1180" y="0"/>
                  </a:moveTo>
                  <a:lnTo>
                    <a:pt x="1061" y="5192"/>
                  </a:lnTo>
                  <a:lnTo>
                    <a:pt x="370" y="3822"/>
                  </a:lnTo>
                  <a:lnTo>
                    <a:pt x="1" y="3763"/>
                  </a:lnTo>
                  <a:lnTo>
                    <a:pt x="918" y="5692"/>
                  </a:lnTo>
                  <a:lnTo>
                    <a:pt x="1120" y="9621"/>
                  </a:lnTo>
                  <a:cubicBezTo>
                    <a:pt x="1255" y="9755"/>
                    <a:pt x="1371" y="9802"/>
                    <a:pt x="1466" y="9802"/>
                  </a:cubicBezTo>
                  <a:cubicBezTo>
                    <a:pt x="1684" y="9802"/>
                    <a:pt x="1799" y="9561"/>
                    <a:pt x="1799" y="9561"/>
                  </a:cubicBezTo>
                  <a:lnTo>
                    <a:pt x="1680" y="143"/>
                  </a:lnTo>
                  <a:lnTo>
                    <a:pt x="1180" y="0"/>
                  </a:lnTo>
                  <a:close/>
                </a:path>
              </a:pathLst>
            </a:custGeom>
            <a:solidFill>
              <a:srgbClr val="DB8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7572685" y="3659658"/>
              <a:ext cx="92772" cy="68566"/>
            </a:xfrm>
            <a:custGeom>
              <a:rect b="b" l="l" r="r" t="t"/>
              <a:pathLst>
                <a:path extrusionOk="0" h="3538" w="4787">
                  <a:moveTo>
                    <a:pt x="1" y="1"/>
                  </a:moveTo>
                  <a:lnTo>
                    <a:pt x="108" y="3537"/>
                  </a:lnTo>
                  <a:lnTo>
                    <a:pt x="4787" y="3430"/>
                  </a:lnTo>
                  <a:lnTo>
                    <a:pt x="4739"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7545223" y="3371478"/>
              <a:ext cx="123470" cy="232134"/>
            </a:xfrm>
            <a:custGeom>
              <a:rect b="b" l="l" r="r" t="t"/>
              <a:pathLst>
                <a:path extrusionOk="0" h="11978" w="6371">
                  <a:moveTo>
                    <a:pt x="2537" y="0"/>
                  </a:moveTo>
                  <a:cubicBezTo>
                    <a:pt x="1144" y="0"/>
                    <a:pt x="1" y="1131"/>
                    <a:pt x="1" y="2536"/>
                  </a:cubicBezTo>
                  <a:lnTo>
                    <a:pt x="1" y="9442"/>
                  </a:lnTo>
                  <a:cubicBezTo>
                    <a:pt x="1" y="10847"/>
                    <a:pt x="1144" y="11978"/>
                    <a:pt x="2537" y="11978"/>
                  </a:cubicBezTo>
                  <a:lnTo>
                    <a:pt x="3834" y="11978"/>
                  </a:lnTo>
                  <a:cubicBezTo>
                    <a:pt x="5239" y="11978"/>
                    <a:pt x="6371" y="10847"/>
                    <a:pt x="6371" y="9442"/>
                  </a:cubicBezTo>
                  <a:lnTo>
                    <a:pt x="6371" y="2536"/>
                  </a:lnTo>
                  <a:cubicBezTo>
                    <a:pt x="6371" y="1131"/>
                    <a:pt x="5239" y="0"/>
                    <a:pt x="3834"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7524002" y="3398009"/>
              <a:ext cx="144691" cy="205602"/>
            </a:xfrm>
            <a:custGeom>
              <a:rect b="b" l="l" r="r" t="t"/>
              <a:pathLst>
                <a:path extrusionOk="0" h="10609" w="7466">
                  <a:moveTo>
                    <a:pt x="1667" y="0"/>
                  </a:moveTo>
                  <a:lnTo>
                    <a:pt x="1667" y="0"/>
                  </a:lnTo>
                  <a:cubicBezTo>
                    <a:pt x="1310" y="512"/>
                    <a:pt x="1096" y="1143"/>
                    <a:pt x="1096" y="1822"/>
                  </a:cubicBezTo>
                  <a:lnTo>
                    <a:pt x="1096" y="7430"/>
                  </a:lnTo>
                  <a:cubicBezTo>
                    <a:pt x="1096" y="9180"/>
                    <a:pt x="2524" y="10609"/>
                    <a:pt x="4287" y="10609"/>
                  </a:cubicBezTo>
                  <a:cubicBezTo>
                    <a:pt x="6037" y="10609"/>
                    <a:pt x="7466" y="9180"/>
                    <a:pt x="7466" y="7430"/>
                  </a:cubicBezTo>
                  <a:lnTo>
                    <a:pt x="7466" y="6156"/>
                  </a:lnTo>
                  <a:cubicBezTo>
                    <a:pt x="6906" y="6001"/>
                    <a:pt x="6608" y="5656"/>
                    <a:pt x="5775" y="5656"/>
                  </a:cubicBezTo>
                  <a:cubicBezTo>
                    <a:pt x="5655" y="5615"/>
                    <a:pt x="5534" y="5597"/>
                    <a:pt x="5414" y="5597"/>
                  </a:cubicBezTo>
                  <a:cubicBezTo>
                    <a:pt x="4355" y="5597"/>
                    <a:pt x="3316" y="7022"/>
                    <a:pt x="2544" y="7022"/>
                  </a:cubicBezTo>
                  <a:cubicBezTo>
                    <a:pt x="2459" y="7022"/>
                    <a:pt x="2377" y="7004"/>
                    <a:pt x="2298" y="6965"/>
                  </a:cubicBezTo>
                  <a:cubicBezTo>
                    <a:pt x="0" y="5811"/>
                    <a:pt x="2751" y="2310"/>
                    <a:pt x="166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7524002" y="3371478"/>
              <a:ext cx="144691" cy="162618"/>
            </a:xfrm>
            <a:custGeom>
              <a:rect b="b" l="l" r="r" t="t"/>
              <a:pathLst>
                <a:path extrusionOk="0" h="8391" w="7466">
                  <a:moveTo>
                    <a:pt x="4287" y="0"/>
                  </a:moveTo>
                  <a:cubicBezTo>
                    <a:pt x="3203" y="0"/>
                    <a:pt x="2239" y="536"/>
                    <a:pt x="1667" y="1369"/>
                  </a:cubicBezTo>
                  <a:cubicBezTo>
                    <a:pt x="2751" y="3679"/>
                    <a:pt x="0" y="7180"/>
                    <a:pt x="2298" y="8334"/>
                  </a:cubicBezTo>
                  <a:cubicBezTo>
                    <a:pt x="2377" y="8373"/>
                    <a:pt x="2459" y="8391"/>
                    <a:pt x="2544" y="8391"/>
                  </a:cubicBezTo>
                  <a:cubicBezTo>
                    <a:pt x="3316" y="8391"/>
                    <a:pt x="4355" y="6966"/>
                    <a:pt x="5414" y="6966"/>
                  </a:cubicBezTo>
                  <a:cubicBezTo>
                    <a:pt x="5534" y="6966"/>
                    <a:pt x="5655" y="6984"/>
                    <a:pt x="5775" y="7025"/>
                  </a:cubicBezTo>
                  <a:cubicBezTo>
                    <a:pt x="6608" y="7025"/>
                    <a:pt x="6906" y="7370"/>
                    <a:pt x="7466" y="7525"/>
                  </a:cubicBezTo>
                  <a:lnTo>
                    <a:pt x="7466" y="3191"/>
                  </a:lnTo>
                  <a:cubicBezTo>
                    <a:pt x="7466" y="1429"/>
                    <a:pt x="6037" y="0"/>
                    <a:pt x="4287"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7572685" y="3650201"/>
              <a:ext cx="91861" cy="18954"/>
            </a:xfrm>
            <a:custGeom>
              <a:rect b="b" l="l" r="r" t="t"/>
              <a:pathLst>
                <a:path extrusionOk="0" h="978" w="4740">
                  <a:moveTo>
                    <a:pt x="2370" y="1"/>
                  </a:moveTo>
                  <a:cubicBezTo>
                    <a:pt x="1060" y="1"/>
                    <a:pt x="1" y="215"/>
                    <a:pt x="1" y="489"/>
                  </a:cubicBezTo>
                  <a:cubicBezTo>
                    <a:pt x="1" y="751"/>
                    <a:pt x="1060" y="977"/>
                    <a:pt x="2370" y="977"/>
                  </a:cubicBezTo>
                  <a:cubicBezTo>
                    <a:pt x="3680" y="977"/>
                    <a:pt x="4739" y="751"/>
                    <a:pt x="4739" y="489"/>
                  </a:cubicBezTo>
                  <a:cubicBezTo>
                    <a:pt x="4739" y="215"/>
                    <a:pt x="3680" y="1"/>
                    <a:pt x="2370"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7566464" y="3502293"/>
              <a:ext cx="54012" cy="156532"/>
            </a:xfrm>
            <a:custGeom>
              <a:rect b="b" l="l" r="r" t="t"/>
              <a:pathLst>
                <a:path extrusionOk="0" h="8077" w="2787">
                  <a:moveTo>
                    <a:pt x="0" y="1"/>
                  </a:moveTo>
                  <a:lnTo>
                    <a:pt x="1905" y="3966"/>
                  </a:lnTo>
                  <a:lnTo>
                    <a:pt x="2107" y="7895"/>
                  </a:lnTo>
                  <a:cubicBezTo>
                    <a:pt x="2242" y="8029"/>
                    <a:pt x="2358" y="8076"/>
                    <a:pt x="2454" y="8076"/>
                  </a:cubicBezTo>
                  <a:cubicBezTo>
                    <a:pt x="2671" y="8076"/>
                    <a:pt x="2786" y="7835"/>
                    <a:pt x="2786" y="7835"/>
                  </a:cubicBezTo>
                  <a:lnTo>
                    <a:pt x="2667" y="1144"/>
                  </a:lnTo>
                  <a:lnTo>
                    <a:pt x="2167" y="989"/>
                  </a:lnTo>
                  <a:lnTo>
                    <a:pt x="1953" y="2620"/>
                  </a:lnTo>
                  <a:lnTo>
                    <a:pt x="369" y="60"/>
                  </a:lnTo>
                  <a:lnTo>
                    <a:pt x="0" y="1"/>
                  </a:lnTo>
                  <a:close/>
                </a:path>
              </a:pathLst>
            </a:custGeom>
            <a:solidFill>
              <a:srgbClr val="DB8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7575456" y="3844040"/>
              <a:ext cx="126241" cy="219672"/>
            </a:xfrm>
            <a:custGeom>
              <a:rect b="b" l="l" r="r" t="t"/>
              <a:pathLst>
                <a:path extrusionOk="0" h="11335" w="6514">
                  <a:moveTo>
                    <a:pt x="5084" y="0"/>
                  </a:moveTo>
                  <a:lnTo>
                    <a:pt x="0" y="71"/>
                  </a:lnTo>
                  <a:lnTo>
                    <a:pt x="5394" y="11335"/>
                  </a:lnTo>
                  <a:lnTo>
                    <a:pt x="6513" y="10894"/>
                  </a:lnTo>
                  <a:lnTo>
                    <a:pt x="5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7186655" y="3868478"/>
              <a:ext cx="332755" cy="304150"/>
            </a:xfrm>
            <a:custGeom>
              <a:rect b="b" l="l" r="r" t="t"/>
              <a:pathLst>
                <a:path extrusionOk="0" h="15694" w="17170">
                  <a:moveTo>
                    <a:pt x="8583" y="1"/>
                  </a:moveTo>
                  <a:cubicBezTo>
                    <a:pt x="8568" y="1"/>
                    <a:pt x="8552" y="1"/>
                    <a:pt x="8537" y="1"/>
                  </a:cubicBezTo>
                  <a:cubicBezTo>
                    <a:pt x="6525" y="13"/>
                    <a:pt x="4596" y="799"/>
                    <a:pt x="3156" y="2192"/>
                  </a:cubicBezTo>
                  <a:lnTo>
                    <a:pt x="3144" y="2192"/>
                  </a:lnTo>
                  <a:cubicBezTo>
                    <a:pt x="3108" y="2228"/>
                    <a:pt x="3072" y="2263"/>
                    <a:pt x="3036" y="2299"/>
                  </a:cubicBezTo>
                  <a:cubicBezTo>
                    <a:pt x="0" y="5347"/>
                    <a:pt x="0" y="10348"/>
                    <a:pt x="3036" y="13396"/>
                  </a:cubicBezTo>
                  <a:cubicBezTo>
                    <a:pt x="3084" y="13443"/>
                    <a:pt x="3132" y="13479"/>
                    <a:pt x="3179" y="13527"/>
                  </a:cubicBezTo>
                  <a:cubicBezTo>
                    <a:pt x="3179" y="13538"/>
                    <a:pt x="3191" y="13538"/>
                    <a:pt x="3191" y="13538"/>
                  </a:cubicBezTo>
                  <a:cubicBezTo>
                    <a:pt x="3191" y="13550"/>
                    <a:pt x="3203" y="13550"/>
                    <a:pt x="3215" y="13562"/>
                  </a:cubicBezTo>
                  <a:cubicBezTo>
                    <a:pt x="4669" y="14934"/>
                    <a:pt x="6596" y="15694"/>
                    <a:pt x="8588" y="15694"/>
                  </a:cubicBezTo>
                  <a:cubicBezTo>
                    <a:pt x="8619" y="15694"/>
                    <a:pt x="8649" y="15694"/>
                    <a:pt x="8680" y="15693"/>
                  </a:cubicBezTo>
                  <a:cubicBezTo>
                    <a:pt x="10728" y="15658"/>
                    <a:pt x="12681" y="14836"/>
                    <a:pt x="14133" y="13396"/>
                  </a:cubicBezTo>
                  <a:cubicBezTo>
                    <a:pt x="17169" y="10348"/>
                    <a:pt x="17169" y="5347"/>
                    <a:pt x="14133" y="2299"/>
                  </a:cubicBezTo>
                  <a:cubicBezTo>
                    <a:pt x="14109" y="2287"/>
                    <a:pt x="14085" y="2263"/>
                    <a:pt x="14074" y="2251"/>
                  </a:cubicBezTo>
                  <a:lnTo>
                    <a:pt x="14074" y="2239"/>
                  </a:lnTo>
                  <a:cubicBezTo>
                    <a:pt x="14062" y="2239"/>
                    <a:pt x="14062" y="2239"/>
                    <a:pt x="14050" y="2228"/>
                  </a:cubicBezTo>
                  <a:cubicBezTo>
                    <a:pt x="14038" y="2216"/>
                    <a:pt x="14014" y="2192"/>
                    <a:pt x="14002" y="2180"/>
                  </a:cubicBezTo>
                  <a:cubicBezTo>
                    <a:pt x="12537" y="785"/>
                    <a:pt x="10602" y="1"/>
                    <a:pt x="85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7327644" y="3995165"/>
              <a:ext cx="50776" cy="50776"/>
            </a:xfrm>
            <a:custGeom>
              <a:rect b="b" l="l" r="r" t="t"/>
              <a:pathLst>
                <a:path extrusionOk="0" h="2620" w="2620">
                  <a:moveTo>
                    <a:pt x="1310" y="1"/>
                  </a:moveTo>
                  <a:cubicBezTo>
                    <a:pt x="583" y="1"/>
                    <a:pt x="0" y="584"/>
                    <a:pt x="0" y="1310"/>
                  </a:cubicBezTo>
                  <a:cubicBezTo>
                    <a:pt x="0" y="2037"/>
                    <a:pt x="583" y="2620"/>
                    <a:pt x="1310" y="2620"/>
                  </a:cubicBezTo>
                  <a:cubicBezTo>
                    <a:pt x="2024" y="2620"/>
                    <a:pt x="2619" y="2037"/>
                    <a:pt x="2619" y="1310"/>
                  </a:cubicBezTo>
                  <a:cubicBezTo>
                    <a:pt x="2619" y="584"/>
                    <a:pt x="2024" y="1"/>
                    <a:pt x="1310" y="1"/>
                  </a:cubicBezTo>
                  <a:close/>
                </a:path>
              </a:pathLst>
            </a:custGeom>
            <a:solidFill>
              <a:srgbClr val="7A15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7306404" y="3761655"/>
              <a:ext cx="276688" cy="302057"/>
            </a:xfrm>
            <a:custGeom>
              <a:rect b="b" l="l" r="r" t="t"/>
              <a:pathLst>
                <a:path extrusionOk="0" h="15586" w="14277">
                  <a:moveTo>
                    <a:pt x="14276" y="0"/>
                  </a:moveTo>
                  <a:lnTo>
                    <a:pt x="9538" y="346"/>
                  </a:lnTo>
                  <a:lnTo>
                    <a:pt x="6049" y="6085"/>
                  </a:lnTo>
                  <a:lnTo>
                    <a:pt x="2870" y="11299"/>
                  </a:lnTo>
                  <a:cubicBezTo>
                    <a:pt x="2668" y="11228"/>
                    <a:pt x="2441" y="11192"/>
                    <a:pt x="2203" y="11192"/>
                  </a:cubicBezTo>
                  <a:cubicBezTo>
                    <a:pt x="989" y="11192"/>
                    <a:pt x="1" y="12181"/>
                    <a:pt x="1" y="13383"/>
                  </a:cubicBezTo>
                  <a:cubicBezTo>
                    <a:pt x="1" y="14598"/>
                    <a:pt x="989" y="15586"/>
                    <a:pt x="2203" y="15586"/>
                  </a:cubicBezTo>
                  <a:cubicBezTo>
                    <a:pt x="3418" y="15586"/>
                    <a:pt x="4406" y="14598"/>
                    <a:pt x="4406" y="13383"/>
                  </a:cubicBezTo>
                  <a:cubicBezTo>
                    <a:pt x="4406" y="13109"/>
                    <a:pt x="4346" y="12835"/>
                    <a:pt x="4251" y="12585"/>
                  </a:cubicBezTo>
                  <a:lnTo>
                    <a:pt x="11883" y="3001"/>
                  </a:lnTo>
                  <a:lnTo>
                    <a:pt x="142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7646523" y="4040398"/>
              <a:ext cx="111939" cy="111919"/>
            </a:xfrm>
            <a:custGeom>
              <a:rect b="b" l="l" r="r" t="t"/>
              <a:pathLst>
                <a:path extrusionOk="0" h="5775" w="5776">
                  <a:moveTo>
                    <a:pt x="2882" y="1310"/>
                  </a:moveTo>
                  <a:cubicBezTo>
                    <a:pt x="3763" y="1310"/>
                    <a:pt x="4465" y="2024"/>
                    <a:pt x="4465" y="2893"/>
                  </a:cubicBezTo>
                  <a:cubicBezTo>
                    <a:pt x="4465" y="3763"/>
                    <a:pt x="3763" y="4465"/>
                    <a:pt x="2882" y="4465"/>
                  </a:cubicBezTo>
                  <a:cubicBezTo>
                    <a:pt x="2013" y="4465"/>
                    <a:pt x="1310" y="3763"/>
                    <a:pt x="1310" y="2893"/>
                  </a:cubicBezTo>
                  <a:cubicBezTo>
                    <a:pt x="1310" y="2024"/>
                    <a:pt x="2013" y="1310"/>
                    <a:pt x="2882" y="1310"/>
                  </a:cubicBezTo>
                  <a:close/>
                  <a:moveTo>
                    <a:pt x="2882" y="0"/>
                  </a:moveTo>
                  <a:cubicBezTo>
                    <a:pt x="1298" y="0"/>
                    <a:pt x="1" y="1298"/>
                    <a:pt x="1" y="2893"/>
                  </a:cubicBezTo>
                  <a:cubicBezTo>
                    <a:pt x="1" y="4489"/>
                    <a:pt x="1298" y="5775"/>
                    <a:pt x="2882" y="5775"/>
                  </a:cubicBezTo>
                  <a:cubicBezTo>
                    <a:pt x="4477" y="5775"/>
                    <a:pt x="5775" y="4489"/>
                    <a:pt x="5775" y="2893"/>
                  </a:cubicBezTo>
                  <a:cubicBezTo>
                    <a:pt x="5775" y="1298"/>
                    <a:pt x="4477" y="0"/>
                    <a:pt x="2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6225601" y="4033479"/>
              <a:ext cx="64632" cy="117695"/>
            </a:xfrm>
            <a:custGeom>
              <a:rect b="b" l="l" r="r" t="t"/>
              <a:pathLst>
                <a:path extrusionOk="0" h="6073" w="3335">
                  <a:moveTo>
                    <a:pt x="3061" y="0"/>
                  </a:moveTo>
                  <a:lnTo>
                    <a:pt x="1525" y="2548"/>
                  </a:lnTo>
                  <a:cubicBezTo>
                    <a:pt x="1346" y="2834"/>
                    <a:pt x="1096" y="3060"/>
                    <a:pt x="810" y="3215"/>
                  </a:cubicBezTo>
                  <a:cubicBezTo>
                    <a:pt x="644" y="3310"/>
                    <a:pt x="465" y="3417"/>
                    <a:pt x="334" y="3536"/>
                  </a:cubicBezTo>
                  <a:cubicBezTo>
                    <a:pt x="239" y="3631"/>
                    <a:pt x="120" y="3750"/>
                    <a:pt x="1" y="3858"/>
                  </a:cubicBezTo>
                  <a:cubicBezTo>
                    <a:pt x="656" y="5822"/>
                    <a:pt x="2001" y="6048"/>
                    <a:pt x="2346" y="6072"/>
                  </a:cubicBezTo>
                  <a:cubicBezTo>
                    <a:pt x="2108" y="5751"/>
                    <a:pt x="1977" y="4810"/>
                    <a:pt x="2013" y="4393"/>
                  </a:cubicBezTo>
                  <a:lnTo>
                    <a:pt x="2025" y="4203"/>
                  </a:lnTo>
                  <a:cubicBezTo>
                    <a:pt x="2049" y="3834"/>
                    <a:pt x="2168" y="3465"/>
                    <a:pt x="2382" y="3155"/>
                  </a:cubicBezTo>
                  <a:lnTo>
                    <a:pt x="3335" y="1703"/>
                  </a:lnTo>
                  <a:lnTo>
                    <a:pt x="3061" y="0"/>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4"/>
            <p:cNvSpPr/>
            <p:nvPr/>
          </p:nvSpPr>
          <p:spPr>
            <a:xfrm>
              <a:off x="6218914" y="4104080"/>
              <a:ext cx="74768" cy="64826"/>
            </a:xfrm>
            <a:custGeom>
              <a:rect b="b" l="l" r="r" t="t"/>
              <a:pathLst>
                <a:path extrusionOk="0" h="3345" w="3858">
                  <a:moveTo>
                    <a:pt x="572" y="0"/>
                  </a:moveTo>
                  <a:cubicBezTo>
                    <a:pt x="429" y="143"/>
                    <a:pt x="262" y="310"/>
                    <a:pt x="132" y="429"/>
                  </a:cubicBezTo>
                  <a:cubicBezTo>
                    <a:pt x="24" y="536"/>
                    <a:pt x="1" y="703"/>
                    <a:pt x="96" y="834"/>
                  </a:cubicBezTo>
                  <a:cubicBezTo>
                    <a:pt x="96" y="834"/>
                    <a:pt x="1560" y="3179"/>
                    <a:pt x="1834" y="3275"/>
                  </a:cubicBezTo>
                  <a:cubicBezTo>
                    <a:pt x="2149" y="3326"/>
                    <a:pt x="2539" y="3345"/>
                    <a:pt x="2900" y="3345"/>
                  </a:cubicBezTo>
                  <a:cubicBezTo>
                    <a:pt x="3291" y="3345"/>
                    <a:pt x="3649" y="3323"/>
                    <a:pt x="3846" y="3298"/>
                  </a:cubicBezTo>
                  <a:cubicBezTo>
                    <a:pt x="3857" y="2738"/>
                    <a:pt x="3214" y="2377"/>
                    <a:pt x="2800" y="2377"/>
                  </a:cubicBezTo>
                  <a:cubicBezTo>
                    <a:pt x="2775" y="2377"/>
                    <a:pt x="2751" y="2379"/>
                    <a:pt x="2727" y="2382"/>
                  </a:cubicBezTo>
                  <a:cubicBezTo>
                    <a:pt x="2695" y="2384"/>
                    <a:pt x="2664" y="2385"/>
                    <a:pt x="2633" y="2385"/>
                  </a:cubicBezTo>
                  <a:cubicBezTo>
                    <a:pt x="1666" y="2385"/>
                    <a:pt x="918" y="1154"/>
                    <a:pt x="572" y="0"/>
                  </a:cubicBezTo>
                  <a:close/>
                </a:path>
              </a:pathLst>
            </a:custGeom>
            <a:solidFill>
              <a:srgbClr val="053B5C"/>
            </a:solidFill>
            <a:ln cap="flat" cmpd="sng" w="2075">
              <a:solidFill>
                <a:srgbClr val="053B5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4"/>
            <p:cNvSpPr/>
            <p:nvPr/>
          </p:nvSpPr>
          <p:spPr>
            <a:xfrm>
              <a:off x="6494653" y="3215255"/>
              <a:ext cx="31163" cy="90233"/>
            </a:xfrm>
            <a:custGeom>
              <a:rect b="b" l="l" r="r" t="t"/>
              <a:pathLst>
                <a:path extrusionOk="0" h="4656" w="1608">
                  <a:moveTo>
                    <a:pt x="1417" y="1"/>
                  </a:moveTo>
                  <a:cubicBezTo>
                    <a:pt x="167" y="322"/>
                    <a:pt x="1" y="2144"/>
                    <a:pt x="262" y="2751"/>
                  </a:cubicBezTo>
                  <a:cubicBezTo>
                    <a:pt x="512" y="3370"/>
                    <a:pt x="667" y="4656"/>
                    <a:pt x="667" y="4656"/>
                  </a:cubicBezTo>
                  <a:cubicBezTo>
                    <a:pt x="1417" y="3834"/>
                    <a:pt x="1608" y="2715"/>
                    <a:pt x="1310" y="1798"/>
                  </a:cubicBezTo>
                  <a:cubicBezTo>
                    <a:pt x="1013" y="894"/>
                    <a:pt x="1417" y="1"/>
                    <a:pt x="1417"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
            <p:cNvSpPr/>
            <p:nvPr/>
          </p:nvSpPr>
          <p:spPr>
            <a:xfrm>
              <a:off x="6483587" y="3192988"/>
              <a:ext cx="40989" cy="53663"/>
            </a:xfrm>
            <a:custGeom>
              <a:rect b="b" l="l" r="r" t="t"/>
              <a:pathLst>
                <a:path extrusionOk="0" h="2769" w="2115">
                  <a:moveTo>
                    <a:pt x="1706" y="1"/>
                  </a:moveTo>
                  <a:cubicBezTo>
                    <a:pt x="1104" y="1"/>
                    <a:pt x="0" y="757"/>
                    <a:pt x="0" y="757"/>
                  </a:cubicBezTo>
                  <a:cubicBezTo>
                    <a:pt x="0" y="757"/>
                    <a:pt x="1357" y="1614"/>
                    <a:pt x="1191" y="2769"/>
                  </a:cubicBezTo>
                  <a:cubicBezTo>
                    <a:pt x="1191" y="2769"/>
                    <a:pt x="1917" y="2257"/>
                    <a:pt x="2084" y="483"/>
                  </a:cubicBezTo>
                  <a:cubicBezTo>
                    <a:pt x="2115" y="127"/>
                    <a:pt x="1952" y="1"/>
                    <a:pt x="1706"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6289516" y="3211573"/>
              <a:ext cx="227541" cy="273898"/>
            </a:xfrm>
            <a:custGeom>
              <a:rect b="b" l="l" r="r" t="t"/>
              <a:pathLst>
                <a:path extrusionOk="0" h="14133" w="11741">
                  <a:moveTo>
                    <a:pt x="7157" y="0"/>
                  </a:moveTo>
                  <a:cubicBezTo>
                    <a:pt x="7157" y="548"/>
                    <a:pt x="6835" y="1024"/>
                    <a:pt x="6335" y="1226"/>
                  </a:cubicBezTo>
                  <a:cubicBezTo>
                    <a:pt x="5335" y="1667"/>
                    <a:pt x="4525" y="2536"/>
                    <a:pt x="4085" y="3655"/>
                  </a:cubicBezTo>
                  <a:cubicBezTo>
                    <a:pt x="3823" y="4346"/>
                    <a:pt x="3251" y="4858"/>
                    <a:pt x="2573" y="5155"/>
                  </a:cubicBezTo>
                  <a:cubicBezTo>
                    <a:pt x="1072" y="5822"/>
                    <a:pt x="1" y="7513"/>
                    <a:pt x="1" y="9489"/>
                  </a:cubicBezTo>
                  <a:cubicBezTo>
                    <a:pt x="1" y="12061"/>
                    <a:pt x="1787" y="14133"/>
                    <a:pt x="4001" y="14133"/>
                  </a:cubicBezTo>
                  <a:cubicBezTo>
                    <a:pt x="6014" y="14133"/>
                    <a:pt x="7668" y="12430"/>
                    <a:pt x="7966" y="10216"/>
                  </a:cubicBezTo>
                  <a:cubicBezTo>
                    <a:pt x="10074" y="10073"/>
                    <a:pt x="11740" y="8061"/>
                    <a:pt x="11740" y="5584"/>
                  </a:cubicBezTo>
                  <a:cubicBezTo>
                    <a:pt x="11740" y="3322"/>
                    <a:pt x="10347" y="1441"/>
                    <a:pt x="8502" y="1024"/>
                  </a:cubicBezTo>
                  <a:lnTo>
                    <a:pt x="8502" y="0"/>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4"/>
            <p:cNvSpPr/>
            <p:nvPr/>
          </p:nvSpPr>
          <p:spPr>
            <a:xfrm>
              <a:off x="6474808" y="3314946"/>
              <a:ext cx="267037" cy="120195"/>
            </a:xfrm>
            <a:custGeom>
              <a:rect b="b" l="l" r="r" t="t"/>
              <a:pathLst>
                <a:path extrusionOk="0" h="6202" w="13779">
                  <a:moveTo>
                    <a:pt x="2197" y="0"/>
                  </a:moveTo>
                  <a:cubicBezTo>
                    <a:pt x="1087" y="0"/>
                    <a:pt x="1" y="1162"/>
                    <a:pt x="1477" y="3715"/>
                  </a:cubicBezTo>
                  <a:cubicBezTo>
                    <a:pt x="2500" y="5494"/>
                    <a:pt x="3985" y="6202"/>
                    <a:pt x="5667" y="6202"/>
                  </a:cubicBezTo>
                  <a:cubicBezTo>
                    <a:pt x="8113" y="6202"/>
                    <a:pt x="10975" y="4704"/>
                    <a:pt x="13431" y="2834"/>
                  </a:cubicBezTo>
                  <a:cubicBezTo>
                    <a:pt x="13779" y="2578"/>
                    <a:pt x="13546" y="2076"/>
                    <a:pt x="13179" y="2076"/>
                  </a:cubicBezTo>
                  <a:cubicBezTo>
                    <a:pt x="13119" y="2076"/>
                    <a:pt x="13056" y="2089"/>
                    <a:pt x="12990" y="2119"/>
                  </a:cubicBezTo>
                  <a:cubicBezTo>
                    <a:pt x="10970" y="3072"/>
                    <a:pt x="8521" y="3996"/>
                    <a:pt x="6643" y="3996"/>
                  </a:cubicBezTo>
                  <a:cubicBezTo>
                    <a:pt x="5046" y="3996"/>
                    <a:pt x="3862" y="3328"/>
                    <a:pt x="3703" y="1441"/>
                  </a:cubicBezTo>
                  <a:cubicBezTo>
                    <a:pt x="3693" y="1410"/>
                    <a:pt x="3692" y="1353"/>
                    <a:pt x="3692" y="1353"/>
                  </a:cubicBezTo>
                  <a:cubicBezTo>
                    <a:pt x="3692" y="1353"/>
                    <a:pt x="3692" y="1354"/>
                    <a:pt x="3692" y="1357"/>
                  </a:cubicBezTo>
                  <a:cubicBezTo>
                    <a:pt x="3622" y="472"/>
                    <a:pt x="2905" y="0"/>
                    <a:pt x="2197"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4"/>
            <p:cNvSpPr/>
            <p:nvPr/>
          </p:nvSpPr>
          <p:spPr>
            <a:xfrm>
              <a:off x="6369361" y="3313318"/>
              <a:ext cx="201688" cy="318917"/>
            </a:xfrm>
            <a:custGeom>
              <a:rect b="b" l="l" r="r" t="t"/>
              <a:pathLst>
                <a:path extrusionOk="0" h="16456" w="10407">
                  <a:moveTo>
                    <a:pt x="2834" y="1"/>
                  </a:moveTo>
                  <a:cubicBezTo>
                    <a:pt x="2048" y="1"/>
                    <a:pt x="1405" y="632"/>
                    <a:pt x="1382" y="1406"/>
                  </a:cubicBezTo>
                  <a:cubicBezTo>
                    <a:pt x="1334" y="3299"/>
                    <a:pt x="2560" y="8549"/>
                    <a:pt x="2560" y="8549"/>
                  </a:cubicBezTo>
                  <a:cubicBezTo>
                    <a:pt x="2560" y="8549"/>
                    <a:pt x="0" y="15824"/>
                    <a:pt x="548" y="16455"/>
                  </a:cubicBezTo>
                  <a:cubicBezTo>
                    <a:pt x="548" y="16455"/>
                    <a:pt x="8001" y="15836"/>
                    <a:pt x="9287" y="14360"/>
                  </a:cubicBezTo>
                  <a:cubicBezTo>
                    <a:pt x="10406" y="13086"/>
                    <a:pt x="7120" y="8383"/>
                    <a:pt x="7120" y="8383"/>
                  </a:cubicBezTo>
                  <a:cubicBezTo>
                    <a:pt x="7120" y="8383"/>
                    <a:pt x="9073" y="2787"/>
                    <a:pt x="8954" y="1287"/>
                  </a:cubicBezTo>
                  <a:cubicBezTo>
                    <a:pt x="8894" y="560"/>
                    <a:pt x="8287" y="1"/>
                    <a:pt x="7561"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6429808" y="4060727"/>
              <a:ext cx="75718" cy="99943"/>
            </a:xfrm>
            <a:custGeom>
              <a:rect b="b" l="l" r="r" t="t"/>
              <a:pathLst>
                <a:path extrusionOk="0" h="5157" w="3907">
                  <a:moveTo>
                    <a:pt x="835" y="1"/>
                  </a:moveTo>
                  <a:cubicBezTo>
                    <a:pt x="735" y="1"/>
                    <a:pt x="632" y="30"/>
                    <a:pt x="537" y="94"/>
                  </a:cubicBezTo>
                  <a:cubicBezTo>
                    <a:pt x="239" y="297"/>
                    <a:pt x="72" y="630"/>
                    <a:pt x="84" y="987"/>
                  </a:cubicBezTo>
                  <a:lnTo>
                    <a:pt x="203" y="3499"/>
                  </a:lnTo>
                  <a:cubicBezTo>
                    <a:pt x="203" y="3583"/>
                    <a:pt x="191" y="3666"/>
                    <a:pt x="179" y="3738"/>
                  </a:cubicBezTo>
                  <a:lnTo>
                    <a:pt x="1" y="4773"/>
                  </a:lnTo>
                  <a:cubicBezTo>
                    <a:pt x="465" y="4988"/>
                    <a:pt x="894" y="5131"/>
                    <a:pt x="1787" y="5154"/>
                  </a:cubicBezTo>
                  <a:cubicBezTo>
                    <a:pt x="1816" y="5156"/>
                    <a:pt x="1848" y="5156"/>
                    <a:pt x="1881" y="5156"/>
                  </a:cubicBezTo>
                  <a:cubicBezTo>
                    <a:pt x="2403" y="5156"/>
                    <a:pt x="3391" y="4985"/>
                    <a:pt x="3906" y="4761"/>
                  </a:cubicBezTo>
                  <a:cubicBezTo>
                    <a:pt x="3668" y="4702"/>
                    <a:pt x="2275" y="4226"/>
                    <a:pt x="2061" y="4154"/>
                  </a:cubicBezTo>
                  <a:cubicBezTo>
                    <a:pt x="1299" y="3892"/>
                    <a:pt x="1287" y="1856"/>
                    <a:pt x="1370" y="559"/>
                  </a:cubicBezTo>
                  <a:cubicBezTo>
                    <a:pt x="1388" y="240"/>
                    <a:pt x="1123" y="1"/>
                    <a:pt x="835"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6428199" y="4149759"/>
              <a:ext cx="96706" cy="19031"/>
            </a:xfrm>
            <a:custGeom>
              <a:rect b="b" l="l" r="r" t="t"/>
              <a:pathLst>
                <a:path extrusionOk="0" h="982" w="4990">
                  <a:moveTo>
                    <a:pt x="120" y="1"/>
                  </a:moveTo>
                  <a:lnTo>
                    <a:pt x="36" y="453"/>
                  </a:lnTo>
                  <a:cubicBezTo>
                    <a:pt x="1" y="703"/>
                    <a:pt x="179" y="929"/>
                    <a:pt x="429" y="929"/>
                  </a:cubicBezTo>
                  <a:cubicBezTo>
                    <a:pt x="1109" y="950"/>
                    <a:pt x="2386" y="981"/>
                    <a:pt x="3383" y="981"/>
                  </a:cubicBezTo>
                  <a:cubicBezTo>
                    <a:pt x="4150" y="981"/>
                    <a:pt x="4751" y="963"/>
                    <a:pt x="4787" y="906"/>
                  </a:cubicBezTo>
                  <a:cubicBezTo>
                    <a:pt x="4989" y="572"/>
                    <a:pt x="4596" y="358"/>
                    <a:pt x="4001" y="144"/>
                  </a:cubicBezTo>
                  <a:cubicBezTo>
                    <a:pt x="3959" y="130"/>
                    <a:pt x="3917" y="124"/>
                    <a:pt x="3875" y="124"/>
                  </a:cubicBezTo>
                  <a:cubicBezTo>
                    <a:pt x="3846" y="124"/>
                    <a:pt x="3816" y="127"/>
                    <a:pt x="3787" y="132"/>
                  </a:cubicBezTo>
                  <a:cubicBezTo>
                    <a:pt x="3275" y="227"/>
                    <a:pt x="2739" y="275"/>
                    <a:pt x="2191" y="275"/>
                  </a:cubicBezTo>
                  <a:cubicBezTo>
                    <a:pt x="1489" y="275"/>
                    <a:pt x="798" y="179"/>
                    <a:pt x="120" y="1"/>
                  </a:cubicBezTo>
                  <a:close/>
                </a:path>
              </a:pathLst>
            </a:custGeom>
            <a:solidFill>
              <a:srgbClr val="053B5C"/>
            </a:solidFill>
            <a:ln cap="flat" cmpd="sng" w="2075">
              <a:solidFill>
                <a:srgbClr val="053B5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6256531" y="3826074"/>
              <a:ext cx="189924" cy="268549"/>
            </a:xfrm>
            <a:custGeom>
              <a:rect b="b" l="l" r="r" t="t"/>
              <a:pathLst>
                <a:path extrusionOk="0" h="13857" w="9800">
                  <a:moveTo>
                    <a:pt x="8159" y="1"/>
                  </a:moveTo>
                  <a:cubicBezTo>
                    <a:pt x="7455" y="1"/>
                    <a:pt x="6628" y="391"/>
                    <a:pt x="6025" y="1260"/>
                  </a:cubicBezTo>
                  <a:cubicBezTo>
                    <a:pt x="5144" y="2534"/>
                    <a:pt x="0" y="13500"/>
                    <a:pt x="310" y="13845"/>
                  </a:cubicBezTo>
                  <a:cubicBezTo>
                    <a:pt x="317" y="13853"/>
                    <a:pt x="326" y="13857"/>
                    <a:pt x="339" y="13857"/>
                  </a:cubicBezTo>
                  <a:cubicBezTo>
                    <a:pt x="946" y="13857"/>
                    <a:pt x="7876" y="4379"/>
                    <a:pt x="8739" y="3130"/>
                  </a:cubicBezTo>
                  <a:cubicBezTo>
                    <a:pt x="9621" y="1844"/>
                    <a:pt x="9799" y="772"/>
                    <a:pt x="9049" y="260"/>
                  </a:cubicBezTo>
                  <a:cubicBezTo>
                    <a:pt x="8806" y="90"/>
                    <a:pt x="8497" y="1"/>
                    <a:pt x="8159"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4"/>
            <p:cNvSpPr/>
            <p:nvPr/>
          </p:nvSpPr>
          <p:spPr>
            <a:xfrm>
              <a:off x="6427966" y="3818826"/>
              <a:ext cx="75466" cy="316243"/>
            </a:xfrm>
            <a:custGeom>
              <a:rect b="b" l="l" r="r" t="t"/>
              <a:pathLst>
                <a:path extrusionOk="0" h="16318" w="3894">
                  <a:moveTo>
                    <a:pt x="2333" y="1"/>
                  </a:moveTo>
                  <a:cubicBezTo>
                    <a:pt x="1491" y="1"/>
                    <a:pt x="638" y="1064"/>
                    <a:pt x="382" y="2504"/>
                  </a:cubicBezTo>
                  <a:cubicBezTo>
                    <a:pt x="108" y="4028"/>
                    <a:pt x="1" y="16136"/>
                    <a:pt x="429" y="16315"/>
                  </a:cubicBezTo>
                  <a:cubicBezTo>
                    <a:pt x="434" y="16317"/>
                    <a:pt x="438" y="16318"/>
                    <a:pt x="442" y="16318"/>
                  </a:cubicBezTo>
                  <a:cubicBezTo>
                    <a:pt x="606" y="16318"/>
                    <a:pt x="798" y="15018"/>
                    <a:pt x="1239" y="13255"/>
                  </a:cubicBezTo>
                  <a:cubicBezTo>
                    <a:pt x="2120" y="9671"/>
                    <a:pt x="3442" y="4099"/>
                    <a:pt x="3632" y="3075"/>
                  </a:cubicBezTo>
                  <a:cubicBezTo>
                    <a:pt x="3894" y="1539"/>
                    <a:pt x="3394" y="170"/>
                    <a:pt x="2501" y="15"/>
                  </a:cubicBezTo>
                  <a:cubicBezTo>
                    <a:pt x="2445" y="5"/>
                    <a:pt x="2389" y="1"/>
                    <a:pt x="2333"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4"/>
            <p:cNvSpPr/>
            <p:nvPr/>
          </p:nvSpPr>
          <p:spPr>
            <a:xfrm>
              <a:off x="6433509" y="3541673"/>
              <a:ext cx="115389" cy="359848"/>
            </a:xfrm>
            <a:custGeom>
              <a:rect b="b" l="l" r="r" t="t"/>
              <a:pathLst>
                <a:path extrusionOk="0" h="18568" w="5954">
                  <a:moveTo>
                    <a:pt x="3055" y="1"/>
                  </a:moveTo>
                  <a:cubicBezTo>
                    <a:pt x="1530" y="1"/>
                    <a:pt x="235" y="1540"/>
                    <a:pt x="119" y="3517"/>
                  </a:cubicBezTo>
                  <a:cubicBezTo>
                    <a:pt x="0" y="5541"/>
                    <a:pt x="739" y="18483"/>
                    <a:pt x="2310" y="18567"/>
                  </a:cubicBezTo>
                  <a:cubicBezTo>
                    <a:pt x="2316" y="18567"/>
                    <a:pt x="2322" y="18567"/>
                    <a:pt x="2328" y="18567"/>
                  </a:cubicBezTo>
                  <a:cubicBezTo>
                    <a:pt x="3907" y="18567"/>
                    <a:pt x="5728" y="5867"/>
                    <a:pt x="5834" y="3839"/>
                  </a:cubicBezTo>
                  <a:cubicBezTo>
                    <a:pt x="5953" y="1815"/>
                    <a:pt x="4775" y="88"/>
                    <a:pt x="3191" y="5"/>
                  </a:cubicBezTo>
                  <a:cubicBezTo>
                    <a:pt x="3146" y="2"/>
                    <a:pt x="3100" y="1"/>
                    <a:pt x="3055"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4"/>
            <p:cNvSpPr/>
            <p:nvPr/>
          </p:nvSpPr>
          <p:spPr>
            <a:xfrm>
              <a:off x="6428664" y="3541673"/>
              <a:ext cx="119303" cy="540528"/>
            </a:xfrm>
            <a:custGeom>
              <a:rect b="b" l="l" r="r" t="t"/>
              <a:pathLst>
                <a:path extrusionOk="0" h="27891" w="6156">
                  <a:moveTo>
                    <a:pt x="3305" y="1"/>
                  </a:moveTo>
                  <a:cubicBezTo>
                    <a:pt x="1780" y="1"/>
                    <a:pt x="485" y="1540"/>
                    <a:pt x="369" y="3517"/>
                  </a:cubicBezTo>
                  <a:cubicBezTo>
                    <a:pt x="310" y="4541"/>
                    <a:pt x="465" y="8327"/>
                    <a:pt x="834" y="11852"/>
                  </a:cubicBezTo>
                  <a:cubicBezTo>
                    <a:pt x="1000" y="13399"/>
                    <a:pt x="798" y="14947"/>
                    <a:pt x="417" y="16459"/>
                  </a:cubicBezTo>
                  <a:cubicBezTo>
                    <a:pt x="393" y="16578"/>
                    <a:pt x="369" y="16685"/>
                    <a:pt x="346" y="16805"/>
                  </a:cubicBezTo>
                  <a:cubicBezTo>
                    <a:pt x="155" y="17864"/>
                    <a:pt x="0" y="24067"/>
                    <a:pt x="96" y="27782"/>
                  </a:cubicBezTo>
                  <a:cubicBezTo>
                    <a:pt x="183" y="27858"/>
                    <a:pt x="458" y="27891"/>
                    <a:pt x="736" y="27891"/>
                  </a:cubicBezTo>
                  <a:cubicBezTo>
                    <a:pt x="1027" y="27891"/>
                    <a:pt x="1320" y="27855"/>
                    <a:pt x="1405" y="27794"/>
                  </a:cubicBezTo>
                  <a:cubicBezTo>
                    <a:pt x="1417" y="27711"/>
                    <a:pt x="6156" y="8577"/>
                    <a:pt x="6144" y="3672"/>
                  </a:cubicBezTo>
                  <a:cubicBezTo>
                    <a:pt x="6144" y="1636"/>
                    <a:pt x="5025" y="88"/>
                    <a:pt x="3441" y="5"/>
                  </a:cubicBezTo>
                  <a:cubicBezTo>
                    <a:pt x="3396" y="2"/>
                    <a:pt x="3350" y="1"/>
                    <a:pt x="3305"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4"/>
            <p:cNvSpPr/>
            <p:nvPr/>
          </p:nvSpPr>
          <p:spPr>
            <a:xfrm>
              <a:off x="6434653" y="3541673"/>
              <a:ext cx="113082" cy="214692"/>
            </a:xfrm>
            <a:custGeom>
              <a:rect b="b" l="l" r="r" t="t"/>
              <a:pathLst>
                <a:path extrusionOk="0" h="11078" w="5835">
                  <a:moveTo>
                    <a:pt x="2996" y="1"/>
                  </a:moveTo>
                  <a:cubicBezTo>
                    <a:pt x="1471" y="1"/>
                    <a:pt x="176" y="1540"/>
                    <a:pt x="60" y="3517"/>
                  </a:cubicBezTo>
                  <a:cubicBezTo>
                    <a:pt x="1" y="4458"/>
                    <a:pt x="132" y="7792"/>
                    <a:pt x="453" y="11078"/>
                  </a:cubicBezTo>
                  <a:cubicBezTo>
                    <a:pt x="1168" y="9649"/>
                    <a:pt x="1965" y="8268"/>
                    <a:pt x="2835" y="6934"/>
                  </a:cubicBezTo>
                  <a:cubicBezTo>
                    <a:pt x="2918" y="6815"/>
                    <a:pt x="3013" y="6744"/>
                    <a:pt x="3120" y="6708"/>
                  </a:cubicBezTo>
                  <a:cubicBezTo>
                    <a:pt x="3847" y="5720"/>
                    <a:pt x="4763" y="4875"/>
                    <a:pt x="5811" y="4255"/>
                  </a:cubicBezTo>
                  <a:cubicBezTo>
                    <a:pt x="5823" y="4041"/>
                    <a:pt x="5835" y="3851"/>
                    <a:pt x="5835" y="3672"/>
                  </a:cubicBezTo>
                  <a:cubicBezTo>
                    <a:pt x="5835" y="1636"/>
                    <a:pt x="4716" y="88"/>
                    <a:pt x="3132" y="5"/>
                  </a:cubicBezTo>
                  <a:cubicBezTo>
                    <a:pt x="3087" y="2"/>
                    <a:pt x="3041" y="1"/>
                    <a:pt x="2996"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6382288" y="3534599"/>
              <a:ext cx="117927" cy="335526"/>
            </a:xfrm>
            <a:custGeom>
              <a:rect b="b" l="l" r="r" t="t"/>
              <a:pathLst>
                <a:path extrusionOk="0" h="17313" w="6085">
                  <a:moveTo>
                    <a:pt x="3198" y="0"/>
                  </a:moveTo>
                  <a:cubicBezTo>
                    <a:pt x="1632" y="0"/>
                    <a:pt x="71" y="1571"/>
                    <a:pt x="36" y="3585"/>
                  </a:cubicBezTo>
                  <a:cubicBezTo>
                    <a:pt x="0" y="5620"/>
                    <a:pt x="572" y="17289"/>
                    <a:pt x="2155" y="17312"/>
                  </a:cubicBezTo>
                  <a:cubicBezTo>
                    <a:pt x="2158" y="17312"/>
                    <a:pt x="2160" y="17312"/>
                    <a:pt x="2163" y="17312"/>
                  </a:cubicBezTo>
                  <a:cubicBezTo>
                    <a:pt x="3746" y="17312"/>
                    <a:pt x="6025" y="5760"/>
                    <a:pt x="6049" y="3727"/>
                  </a:cubicBezTo>
                  <a:cubicBezTo>
                    <a:pt x="6084" y="1691"/>
                    <a:pt x="4834" y="25"/>
                    <a:pt x="3251" y="1"/>
                  </a:cubicBezTo>
                  <a:cubicBezTo>
                    <a:pt x="3233" y="0"/>
                    <a:pt x="3215" y="0"/>
                    <a:pt x="3198"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6267830" y="3534599"/>
              <a:ext cx="236765" cy="539500"/>
            </a:xfrm>
            <a:custGeom>
              <a:rect b="b" l="l" r="r" t="t"/>
              <a:pathLst>
                <a:path extrusionOk="0" h="27838" w="12217">
                  <a:moveTo>
                    <a:pt x="9104" y="0"/>
                  </a:moveTo>
                  <a:cubicBezTo>
                    <a:pt x="7538" y="0"/>
                    <a:pt x="5977" y="1571"/>
                    <a:pt x="5942" y="3585"/>
                  </a:cubicBezTo>
                  <a:cubicBezTo>
                    <a:pt x="5918" y="5061"/>
                    <a:pt x="5882" y="15669"/>
                    <a:pt x="5442" y="16300"/>
                  </a:cubicBezTo>
                  <a:cubicBezTo>
                    <a:pt x="4763" y="17277"/>
                    <a:pt x="1298" y="23861"/>
                    <a:pt x="1" y="27064"/>
                  </a:cubicBezTo>
                  <a:cubicBezTo>
                    <a:pt x="144" y="27421"/>
                    <a:pt x="656" y="27754"/>
                    <a:pt x="894" y="27838"/>
                  </a:cubicBezTo>
                  <a:cubicBezTo>
                    <a:pt x="3061" y="25290"/>
                    <a:pt x="7537" y="19194"/>
                    <a:pt x="8156" y="18170"/>
                  </a:cubicBezTo>
                  <a:cubicBezTo>
                    <a:pt x="10526" y="14264"/>
                    <a:pt x="12157" y="5370"/>
                    <a:pt x="12181" y="3692"/>
                  </a:cubicBezTo>
                  <a:cubicBezTo>
                    <a:pt x="12216" y="1656"/>
                    <a:pt x="10740" y="25"/>
                    <a:pt x="9157" y="1"/>
                  </a:cubicBezTo>
                  <a:cubicBezTo>
                    <a:pt x="9139" y="0"/>
                    <a:pt x="9121" y="0"/>
                    <a:pt x="9104"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4"/>
            <p:cNvSpPr/>
            <p:nvPr/>
          </p:nvSpPr>
          <p:spPr>
            <a:xfrm>
              <a:off x="6369361" y="3313318"/>
              <a:ext cx="201688" cy="318917"/>
            </a:xfrm>
            <a:custGeom>
              <a:rect b="b" l="l" r="r" t="t"/>
              <a:pathLst>
                <a:path extrusionOk="0" h="16456" w="10407">
                  <a:moveTo>
                    <a:pt x="2715" y="1"/>
                  </a:moveTo>
                  <a:cubicBezTo>
                    <a:pt x="2001" y="1"/>
                    <a:pt x="1405" y="572"/>
                    <a:pt x="1393" y="1287"/>
                  </a:cubicBezTo>
                  <a:cubicBezTo>
                    <a:pt x="1334" y="3144"/>
                    <a:pt x="2560" y="8549"/>
                    <a:pt x="2560" y="8549"/>
                  </a:cubicBezTo>
                  <a:cubicBezTo>
                    <a:pt x="2560" y="8549"/>
                    <a:pt x="0" y="15657"/>
                    <a:pt x="548" y="16455"/>
                  </a:cubicBezTo>
                  <a:cubicBezTo>
                    <a:pt x="548" y="16455"/>
                    <a:pt x="8001" y="15836"/>
                    <a:pt x="9287" y="14360"/>
                  </a:cubicBezTo>
                  <a:cubicBezTo>
                    <a:pt x="10406" y="13086"/>
                    <a:pt x="7120" y="8383"/>
                    <a:pt x="7120" y="8383"/>
                  </a:cubicBezTo>
                  <a:cubicBezTo>
                    <a:pt x="7120" y="8383"/>
                    <a:pt x="7739" y="6573"/>
                    <a:pt x="8263" y="4727"/>
                  </a:cubicBezTo>
                  <a:cubicBezTo>
                    <a:pt x="8632" y="1882"/>
                    <a:pt x="6775" y="1537"/>
                    <a:pt x="7489" y="1"/>
                  </a:cubicBezTo>
                  <a:lnTo>
                    <a:pt x="6835" y="1"/>
                  </a:lnTo>
                  <a:cubicBezTo>
                    <a:pt x="6573" y="620"/>
                    <a:pt x="6001" y="1096"/>
                    <a:pt x="5120" y="1096"/>
                  </a:cubicBezTo>
                  <a:cubicBezTo>
                    <a:pt x="4251" y="1096"/>
                    <a:pt x="3679" y="620"/>
                    <a:pt x="3418"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4"/>
            <p:cNvSpPr/>
            <p:nvPr/>
          </p:nvSpPr>
          <p:spPr>
            <a:xfrm>
              <a:off x="6442036" y="3269946"/>
              <a:ext cx="41551" cy="49865"/>
            </a:xfrm>
            <a:custGeom>
              <a:rect b="b" l="l" r="r" t="t"/>
              <a:pathLst>
                <a:path extrusionOk="0" h="2573" w="2144">
                  <a:moveTo>
                    <a:pt x="680" y="0"/>
                  </a:moveTo>
                  <a:lnTo>
                    <a:pt x="1" y="2346"/>
                  </a:lnTo>
                  <a:lnTo>
                    <a:pt x="2144" y="2572"/>
                  </a:lnTo>
                  <a:lnTo>
                    <a:pt x="2061" y="167"/>
                  </a:lnTo>
                  <a:lnTo>
                    <a:pt x="680" y="0"/>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4"/>
            <p:cNvSpPr/>
            <p:nvPr/>
          </p:nvSpPr>
          <p:spPr>
            <a:xfrm>
              <a:off x="6451048" y="3269946"/>
              <a:ext cx="32093" cy="35543"/>
            </a:xfrm>
            <a:custGeom>
              <a:rect b="b" l="l" r="r" t="t"/>
              <a:pathLst>
                <a:path extrusionOk="0" h="1834" w="1656">
                  <a:moveTo>
                    <a:pt x="215" y="0"/>
                  </a:moveTo>
                  <a:lnTo>
                    <a:pt x="0" y="739"/>
                  </a:lnTo>
                  <a:cubicBezTo>
                    <a:pt x="310" y="1084"/>
                    <a:pt x="703" y="1834"/>
                    <a:pt x="1215" y="1834"/>
                  </a:cubicBezTo>
                  <a:cubicBezTo>
                    <a:pt x="1369" y="1834"/>
                    <a:pt x="1524" y="1786"/>
                    <a:pt x="1655" y="1703"/>
                  </a:cubicBezTo>
                  <a:lnTo>
                    <a:pt x="1596" y="167"/>
                  </a:lnTo>
                  <a:lnTo>
                    <a:pt x="215" y="0"/>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4"/>
            <p:cNvSpPr/>
            <p:nvPr/>
          </p:nvSpPr>
          <p:spPr>
            <a:xfrm>
              <a:off x="6436746" y="3207639"/>
              <a:ext cx="73625" cy="87694"/>
            </a:xfrm>
            <a:custGeom>
              <a:rect b="b" l="l" r="r" t="t"/>
              <a:pathLst>
                <a:path extrusionOk="0" h="4525" w="3799">
                  <a:moveTo>
                    <a:pt x="0" y="1"/>
                  </a:moveTo>
                  <a:lnTo>
                    <a:pt x="0" y="2299"/>
                  </a:lnTo>
                  <a:cubicBezTo>
                    <a:pt x="0" y="2703"/>
                    <a:pt x="298" y="3322"/>
                    <a:pt x="703" y="3668"/>
                  </a:cubicBezTo>
                  <a:cubicBezTo>
                    <a:pt x="1405" y="4287"/>
                    <a:pt x="1917" y="4525"/>
                    <a:pt x="2381" y="4525"/>
                  </a:cubicBezTo>
                  <a:cubicBezTo>
                    <a:pt x="2750" y="4525"/>
                    <a:pt x="3346" y="3334"/>
                    <a:pt x="3536" y="2430"/>
                  </a:cubicBezTo>
                  <a:cubicBezTo>
                    <a:pt x="3798" y="1227"/>
                    <a:pt x="3536" y="1"/>
                    <a:pt x="3536"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4"/>
            <p:cNvSpPr/>
            <p:nvPr/>
          </p:nvSpPr>
          <p:spPr>
            <a:xfrm>
              <a:off x="6433044" y="3224713"/>
              <a:ext cx="12946" cy="5795"/>
            </a:xfrm>
            <a:custGeom>
              <a:rect b="b" l="l" r="r" t="t"/>
              <a:pathLst>
                <a:path extrusionOk="0" h="299" w="668">
                  <a:moveTo>
                    <a:pt x="1" y="1"/>
                  </a:moveTo>
                  <a:lnTo>
                    <a:pt x="1" y="298"/>
                  </a:lnTo>
                  <a:lnTo>
                    <a:pt x="667" y="298"/>
                  </a:lnTo>
                  <a:lnTo>
                    <a:pt x="6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4"/>
            <p:cNvSpPr/>
            <p:nvPr/>
          </p:nvSpPr>
          <p:spPr>
            <a:xfrm>
              <a:off x="6428199" y="3227949"/>
              <a:ext cx="20097" cy="31396"/>
            </a:xfrm>
            <a:custGeom>
              <a:rect b="b" l="l" r="r" t="t"/>
              <a:pathLst>
                <a:path extrusionOk="0" h="1620" w="1037">
                  <a:moveTo>
                    <a:pt x="560" y="0"/>
                  </a:moveTo>
                  <a:cubicBezTo>
                    <a:pt x="298" y="0"/>
                    <a:pt x="1" y="143"/>
                    <a:pt x="1" y="596"/>
                  </a:cubicBezTo>
                  <a:cubicBezTo>
                    <a:pt x="1" y="1036"/>
                    <a:pt x="298" y="1620"/>
                    <a:pt x="560" y="1620"/>
                  </a:cubicBezTo>
                  <a:cubicBezTo>
                    <a:pt x="822" y="1620"/>
                    <a:pt x="1036" y="1262"/>
                    <a:pt x="1036" y="810"/>
                  </a:cubicBezTo>
                  <a:cubicBezTo>
                    <a:pt x="1036" y="369"/>
                    <a:pt x="822" y="0"/>
                    <a:pt x="560"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4"/>
            <p:cNvSpPr/>
            <p:nvPr/>
          </p:nvSpPr>
          <p:spPr>
            <a:xfrm>
              <a:off x="6428199" y="3180953"/>
              <a:ext cx="99012" cy="58314"/>
            </a:xfrm>
            <a:custGeom>
              <a:rect b="b" l="l" r="r" t="t"/>
              <a:pathLst>
                <a:path extrusionOk="0" h="3009" w="5109">
                  <a:moveTo>
                    <a:pt x="3963" y="1"/>
                  </a:moveTo>
                  <a:cubicBezTo>
                    <a:pt x="3779" y="1"/>
                    <a:pt x="3591" y="48"/>
                    <a:pt x="3418" y="139"/>
                  </a:cubicBezTo>
                  <a:cubicBezTo>
                    <a:pt x="3132" y="282"/>
                    <a:pt x="2822" y="366"/>
                    <a:pt x="2489" y="366"/>
                  </a:cubicBezTo>
                  <a:lnTo>
                    <a:pt x="1298" y="366"/>
                  </a:lnTo>
                  <a:cubicBezTo>
                    <a:pt x="584" y="366"/>
                    <a:pt x="1" y="949"/>
                    <a:pt x="1" y="1663"/>
                  </a:cubicBezTo>
                  <a:lnTo>
                    <a:pt x="1" y="1937"/>
                  </a:lnTo>
                  <a:lnTo>
                    <a:pt x="596" y="2473"/>
                  </a:lnTo>
                  <a:lnTo>
                    <a:pt x="763" y="3009"/>
                  </a:lnTo>
                  <a:lnTo>
                    <a:pt x="810" y="3009"/>
                  </a:lnTo>
                  <a:cubicBezTo>
                    <a:pt x="1036" y="3009"/>
                    <a:pt x="1215" y="2842"/>
                    <a:pt x="1239" y="2616"/>
                  </a:cubicBezTo>
                  <a:cubicBezTo>
                    <a:pt x="1263" y="2247"/>
                    <a:pt x="1513" y="1937"/>
                    <a:pt x="1882" y="1937"/>
                  </a:cubicBezTo>
                  <a:lnTo>
                    <a:pt x="3013" y="1937"/>
                  </a:lnTo>
                  <a:cubicBezTo>
                    <a:pt x="3085" y="1915"/>
                    <a:pt x="3164" y="1907"/>
                    <a:pt x="3247" y="1907"/>
                  </a:cubicBezTo>
                  <a:cubicBezTo>
                    <a:pt x="3454" y="1907"/>
                    <a:pt x="3689" y="1957"/>
                    <a:pt x="3911" y="1957"/>
                  </a:cubicBezTo>
                  <a:cubicBezTo>
                    <a:pt x="4071" y="1957"/>
                    <a:pt x="4225" y="1931"/>
                    <a:pt x="4358" y="1842"/>
                  </a:cubicBezTo>
                  <a:cubicBezTo>
                    <a:pt x="5108" y="1342"/>
                    <a:pt x="5013" y="794"/>
                    <a:pt x="4727" y="389"/>
                  </a:cubicBezTo>
                  <a:cubicBezTo>
                    <a:pt x="4543" y="125"/>
                    <a:pt x="4260" y="1"/>
                    <a:pt x="3963"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4"/>
            <p:cNvSpPr/>
            <p:nvPr/>
          </p:nvSpPr>
          <p:spPr>
            <a:xfrm>
              <a:off x="6723318" y="3301555"/>
              <a:ext cx="43857" cy="67636"/>
            </a:xfrm>
            <a:custGeom>
              <a:rect b="b" l="l" r="r" t="t"/>
              <a:pathLst>
                <a:path extrusionOk="0" h="3490" w="2263">
                  <a:moveTo>
                    <a:pt x="1761" y="0"/>
                  </a:moveTo>
                  <a:cubicBezTo>
                    <a:pt x="1758" y="0"/>
                    <a:pt x="1754" y="0"/>
                    <a:pt x="1751" y="0"/>
                  </a:cubicBezTo>
                  <a:cubicBezTo>
                    <a:pt x="1632" y="0"/>
                    <a:pt x="870" y="548"/>
                    <a:pt x="596" y="989"/>
                  </a:cubicBezTo>
                  <a:cubicBezTo>
                    <a:pt x="322" y="1429"/>
                    <a:pt x="24" y="2215"/>
                    <a:pt x="13" y="2798"/>
                  </a:cubicBezTo>
                  <a:cubicBezTo>
                    <a:pt x="1" y="3382"/>
                    <a:pt x="263" y="3465"/>
                    <a:pt x="655" y="3489"/>
                  </a:cubicBezTo>
                  <a:cubicBezTo>
                    <a:pt x="660" y="3489"/>
                    <a:pt x="664" y="3489"/>
                    <a:pt x="668" y="3489"/>
                  </a:cubicBezTo>
                  <a:cubicBezTo>
                    <a:pt x="1070" y="3489"/>
                    <a:pt x="1525" y="2370"/>
                    <a:pt x="1525" y="2370"/>
                  </a:cubicBezTo>
                  <a:cubicBezTo>
                    <a:pt x="1525" y="2370"/>
                    <a:pt x="2263" y="1334"/>
                    <a:pt x="1989" y="1322"/>
                  </a:cubicBezTo>
                  <a:cubicBezTo>
                    <a:pt x="1728" y="1322"/>
                    <a:pt x="1303" y="2006"/>
                    <a:pt x="1079" y="2006"/>
                  </a:cubicBezTo>
                  <a:cubicBezTo>
                    <a:pt x="1068" y="2006"/>
                    <a:pt x="1058" y="2004"/>
                    <a:pt x="1048" y="2001"/>
                  </a:cubicBezTo>
                  <a:cubicBezTo>
                    <a:pt x="834" y="1929"/>
                    <a:pt x="1096" y="1477"/>
                    <a:pt x="1358" y="1108"/>
                  </a:cubicBezTo>
                  <a:cubicBezTo>
                    <a:pt x="1618" y="730"/>
                    <a:pt x="2182" y="0"/>
                    <a:pt x="1761"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4"/>
            <p:cNvSpPr/>
            <p:nvPr/>
          </p:nvSpPr>
          <p:spPr>
            <a:xfrm>
              <a:off x="6414129" y="3194267"/>
              <a:ext cx="90466" cy="54245"/>
            </a:xfrm>
            <a:custGeom>
              <a:rect b="b" l="l" r="r" t="t"/>
              <a:pathLst>
                <a:path extrusionOk="0" h="2799" w="4668">
                  <a:moveTo>
                    <a:pt x="4584" y="0"/>
                  </a:moveTo>
                  <a:lnTo>
                    <a:pt x="4584" y="0"/>
                  </a:lnTo>
                  <a:cubicBezTo>
                    <a:pt x="3882" y="988"/>
                    <a:pt x="2370" y="929"/>
                    <a:pt x="1441" y="1203"/>
                  </a:cubicBezTo>
                  <a:cubicBezTo>
                    <a:pt x="500" y="1465"/>
                    <a:pt x="0" y="2798"/>
                    <a:pt x="0" y="2798"/>
                  </a:cubicBezTo>
                  <a:cubicBezTo>
                    <a:pt x="655" y="2084"/>
                    <a:pt x="1060" y="2536"/>
                    <a:pt x="2727" y="2131"/>
                  </a:cubicBezTo>
                  <a:cubicBezTo>
                    <a:pt x="4406" y="1738"/>
                    <a:pt x="4310" y="1429"/>
                    <a:pt x="4525" y="953"/>
                  </a:cubicBezTo>
                  <a:cubicBezTo>
                    <a:pt x="4667" y="631"/>
                    <a:pt x="4584" y="0"/>
                    <a:pt x="4584"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4"/>
            <p:cNvSpPr/>
            <p:nvPr/>
          </p:nvSpPr>
          <p:spPr>
            <a:xfrm>
              <a:off x="6313528" y="3313221"/>
              <a:ext cx="133722" cy="362173"/>
            </a:xfrm>
            <a:custGeom>
              <a:rect b="b" l="l" r="r" t="t"/>
              <a:pathLst>
                <a:path extrusionOk="0" h="18688" w="6900">
                  <a:moveTo>
                    <a:pt x="4885" y="1"/>
                  </a:moveTo>
                  <a:cubicBezTo>
                    <a:pt x="4420" y="1"/>
                    <a:pt x="3956" y="222"/>
                    <a:pt x="3655" y="756"/>
                  </a:cubicBezTo>
                  <a:cubicBezTo>
                    <a:pt x="1846" y="3923"/>
                    <a:pt x="0" y="10424"/>
                    <a:pt x="119" y="18270"/>
                  </a:cubicBezTo>
                  <a:cubicBezTo>
                    <a:pt x="119" y="18501"/>
                    <a:pt x="310" y="18687"/>
                    <a:pt x="528" y="18687"/>
                  </a:cubicBezTo>
                  <a:cubicBezTo>
                    <a:pt x="534" y="18687"/>
                    <a:pt x="541" y="18687"/>
                    <a:pt x="548" y="18687"/>
                  </a:cubicBezTo>
                  <a:cubicBezTo>
                    <a:pt x="738" y="18687"/>
                    <a:pt x="917" y="18556"/>
                    <a:pt x="965" y="18341"/>
                  </a:cubicBezTo>
                  <a:cubicBezTo>
                    <a:pt x="3203" y="7114"/>
                    <a:pt x="6239" y="2208"/>
                    <a:pt x="6239" y="2208"/>
                  </a:cubicBezTo>
                  <a:cubicBezTo>
                    <a:pt x="6899" y="1043"/>
                    <a:pt x="5892" y="1"/>
                    <a:pt x="488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4"/>
            <p:cNvSpPr/>
            <p:nvPr/>
          </p:nvSpPr>
          <p:spPr>
            <a:xfrm>
              <a:off x="6307985" y="3670840"/>
              <a:ext cx="34148" cy="54167"/>
            </a:xfrm>
            <a:custGeom>
              <a:rect b="b" l="l" r="r" t="t"/>
              <a:pathLst>
                <a:path extrusionOk="0" h="2795" w="1762">
                  <a:moveTo>
                    <a:pt x="707" y="0"/>
                  </a:moveTo>
                  <a:cubicBezTo>
                    <a:pt x="496" y="0"/>
                    <a:pt x="331" y="116"/>
                    <a:pt x="203" y="484"/>
                  </a:cubicBezTo>
                  <a:cubicBezTo>
                    <a:pt x="36" y="948"/>
                    <a:pt x="0" y="1567"/>
                    <a:pt x="60" y="2067"/>
                  </a:cubicBezTo>
                  <a:cubicBezTo>
                    <a:pt x="60" y="2067"/>
                    <a:pt x="750" y="2758"/>
                    <a:pt x="1251" y="2793"/>
                  </a:cubicBezTo>
                  <a:cubicBezTo>
                    <a:pt x="1270" y="2794"/>
                    <a:pt x="1288" y="2795"/>
                    <a:pt x="1305" y="2795"/>
                  </a:cubicBezTo>
                  <a:cubicBezTo>
                    <a:pt x="1715" y="2795"/>
                    <a:pt x="1525" y="2542"/>
                    <a:pt x="1408" y="2542"/>
                  </a:cubicBezTo>
                  <a:cubicBezTo>
                    <a:pt x="1403" y="2542"/>
                    <a:pt x="1398" y="2542"/>
                    <a:pt x="1393" y="2543"/>
                  </a:cubicBezTo>
                  <a:cubicBezTo>
                    <a:pt x="1393" y="2543"/>
                    <a:pt x="1392" y="2543"/>
                    <a:pt x="1391" y="2543"/>
                  </a:cubicBezTo>
                  <a:cubicBezTo>
                    <a:pt x="1280" y="2543"/>
                    <a:pt x="834" y="1627"/>
                    <a:pt x="822" y="1615"/>
                  </a:cubicBezTo>
                  <a:cubicBezTo>
                    <a:pt x="839" y="1606"/>
                    <a:pt x="850" y="1598"/>
                    <a:pt x="863" y="1598"/>
                  </a:cubicBezTo>
                  <a:cubicBezTo>
                    <a:pt x="868" y="1598"/>
                    <a:pt x="874" y="1599"/>
                    <a:pt x="881" y="1603"/>
                  </a:cubicBezTo>
                  <a:cubicBezTo>
                    <a:pt x="1108" y="1603"/>
                    <a:pt x="1262" y="2472"/>
                    <a:pt x="1524" y="2555"/>
                  </a:cubicBezTo>
                  <a:cubicBezTo>
                    <a:pt x="1534" y="2559"/>
                    <a:pt x="1543" y="2561"/>
                    <a:pt x="1551" y="2561"/>
                  </a:cubicBezTo>
                  <a:cubicBezTo>
                    <a:pt x="1762" y="2561"/>
                    <a:pt x="1453" y="1424"/>
                    <a:pt x="1453" y="1424"/>
                  </a:cubicBezTo>
                  <a:cubicBezTo>
                    <a:pt x="1453" y="1424"/>
                    <a:pt x="1429" y="186"/>
                    <a:pt x="1048" y="67"/>
                  </a:cubicBezTo>
                  <a:cubicBezTo>
                    <a:pt x="923" y="28"/>
                    <a:pt x="810" y="0"/>
                    <a:pt x="707"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4"/>
            <p:cNvSpPr/>
            <p:nvPr/>
          </p:nvSpPr>
          <p:spPr>
            <a:xfrm>
              <a:off x="6680624" y="3737895"/>
              <a:ext cx="156707" cy="176532"/>
            </a:xfrm>
            <a:custGeom>
              <a:rect b="b" l="l" r="r" t="t"/>
              <a:pathLst>
                <a:path extrusionOk="0" h="9109" w="8086">
                  <a:moveTo>
                    <a:pt x="4037" y="0"/>
                  </a:moveTo>
                  <a:lnTo>
                    <a:pt x="1215" y="1524"/>
                  </a:lnTo>
                  <a:cubicBezTo>
                    <a:pt x="287" y="2024"/>
                    <a:pt x="1" y="3215"/>
                    <a:pt x="596" y="4084"/>
                  </a:cubicBezTo>
                  <a:lnTo>
                    <a:pt x="4037" y="9108"/>
                  </a:lnTo>
                  <a:lnTo>
                    <a:pt x="7490" y="4084"/>
                  </a:lnTo>
                  <a:cubicBezTo>
                    <a:pt x="8085" y="3215"/>
                    <a:pt x="7800" y="2024"/>
                    <a:pt x="6871" y="1524"/>
                  </a:cubicBezTo>
                  <a:lnTo>
                    <a:pt x="4037" y="0"/>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4"/>
            <p:cNvSpPr/>
            <p:nvPr/>
          </p:nvSpPr>
          <p:spPr>
            <a:xfrm>
              <a:off x="6606340" y="2889730"/>
              <a:ext cx="310138" cy="954775"/>
            </a:xfrm>
            <a:custGeom>
              <a:rect b="b" l="l" r="r" t="t"/>
              <a:pathLst>
                <a:path extrusionOk="0" h="49266" w="16003">
                  <a:moveTo>
                    <a:pt x="7870" y="1"/>
                  </a:moveTo>
                  <a:cubicBezTo>
                    <a:pt x="7754" y="1"/>
                    <a:pt x="7638" y="75"/>
                    <a:pt x="7620" y="224"/>
                  </a:cubicBezTo>
                  <a:lnTo>
                    <a:pt x="7299" y="3379"/>
                  </a:lnTo>
                  <a:lnTo>
                    <a:pt x="7299" y="16631"/>
                  </a:lnTo>
                  <a:lnTo>
                    <a:pt x="703" y="5034"/>
                  </a:lnTo>
                  <a:cubicBezTo>
                    <a:pt x="638" y="4921"/>
                    <a:pt x="519" y="4858"/>
                    <a:pt x="398" y="4858"/>
                  </a:cubicBezTo>
                  <a:cubicBezTo>
                    <a:pt x="339" y="4858"/>
                    <a:pt x="280" y="4872"/>
                    <a:pt x="226" y="4903"/>
                  </a:cubicBezTo>
                  <a:cubicBezTo>
                    <a:pt x="60" y="4998"/>
                    <a:pt x="0" y="5213"/>
                    <a:pt x="95" y="5379"/>
                  </a:cubicBezTo>
                  <a:lnTo>
                    <a:pt x="6215" y="16131"/>
                  </a:lnTo>
                  <a:cubicBezTo>
                    <a:pt x="6930" y="17381"/>
                    <a:pt x="7299" y="18798"/>
                    <a:pt x="7299" y="20250"/>
                  </a:cubicBezTo>
                  <a:lnTo>
                    <a:pt x="7299" y="42074"/>
                  </a:lnTo>
                  <a:cubicBezTo>
                    <a:pt x="7299" y="43301"/>
                    <a:pt x="6632" y="44432"/>
                    <a:pt x="5548" y="45015"/>
                  </a:cubicBezTo>
                  <a:cubicBezTo>
                    <a:pt x="5489" y="45075"/>
                    <a:pt x="3679" y="45706"/>
                    <a:pt x="4191" y="47373"/>
                  </a:cubicBezTo>
                  <a:cubicBezTo>
                    <a:pt x="4239" y="47254"/>
                    <a:pt x="4286" y="47135"/>
                    <a:pt x="4346" y="47016"/>
                  </a:cubicBezTo>
                  <a:cubicBezTo>
                    <a:pt x="4572" y="46611"/>
                    <a:pt x="4989" y="46349"/>
                    <a:pt x="5441" y="46242"/>
                  </a:cubicBezTo>
                  <a:lnTo>
                    <a:pt x="6596" y="45944"/>
                  </a:lnTo>
                  <a:cubicBezTo>
                    <a:pt x="6646" y="45933"/>
                    <a:pt x="6696" y="45927"/>
                    <a:pt x="6745" y="45927"/>
                  </a:cubicBezTo>
                  <a:cubicBezTo>
                    <a:pt x="7057" y="45927"/>
                    <a:pt x="7332" y="46147"/>
                    <a:pt x="7394" y="46456"/>
                  </a:cubicBezTo>
                  <a:lnTo>
                    <a:pt x="7870" y="49266"/>
                  </a:lnTo>
                  <a:lnTo>
                    <a:pt x="8406" y="46456"/>
                  </a:lnTo>
                  <a:cubicBezTo>
                    <a:pt x="8467" y="46138"/>
                    <a:pt x="8749" y="45927"/>
                    <a:pt x="9054" y="45927"/>
                  </a:cubicBezTo>
                  <a:cubicBezTo>
                    <a:pt x="9103" y="45927"/>
                    <a:pt x="9154" y="45932"/>
                    <a:pt x="9204" y="45944"/>
                  </a:cubicBezTo>
                  <a:lnTo>
                    <a:pt x="10323" y="46242"/>
                  </a:lnTo>
                  <a:cubicBezTo>
                    <a:pt x="10763" y="46349"/>
                    <a:pt x="11180" y="46623"/>
                    <a:pt x="11406" y="47016"/>
                  </a:cubicBezTo>
                  <a:cubicBezTo>
                    <a:pt x="11466" y="47135"/>
                    <a:pt x="11513" y="47254"/>
                    <a:pt x="11549" y="47373"/>
                  </a:cubicBezTo>
                  <a:cubicBezTo>
                    <a:pt x="11799" y="46587"/>
                    <a:pt x="11466" y="45706"/>
                    <a:pt x="10704" y="45289"/>
                  </a:cubicBezTo>
                  <a:cubicBezTo>
                    <a:pt x="10585" y="45182"/>
                    <a:pt x="8454" y="44444"/>
                    <a:pt x="8454" y="42074"/>
                  </a:cubicBezTo>
                  <a:lnTo>
                    <a:pt x="8454" y="20548"/>
                  </a:lnTo>
                  <a:cubicBezTo>
                    <a:pt x="8454" y="18941"/>
                    <a:pt x="8918" y="17357"/>
                    <a:pt x="9799" y="16012"/>
                  </a:cubicBezTo>
                  <a:lnTo>
                    <a:pt x="15895" y="6618"/>
                  </a:lnTo>
                  <a:cubicBezTo>
                    <a:pt x="16002" y="6451"/>
                    <a:pt x="15955" y="6237"/>
                    <a:pt x="15788" y="6130"/>
                  </a:cubicBezTo>
                  <a:cubicBezTo>
                    <a:pt x="15732" y="6095"/>
                    <a:pt x="15667" y="6078"/>
                    <a:pt x="15603" y="6078"/>
                  </a:cubicBezTo>
                  <a:cubicBezTo>
                    <a:pt x="15491" y="6078"/>
                    <a:pt x="15380" y="6131"/>
                    <a:pt x="15312" y="6237"/>
                  </a:cubicBezTo>
                  <a:lnTo>
                    <a:pt x="8454" y="16798"/>
                  </a:lnTo>
                  <a:lnTo>
                    <a:pt x="8454" y="3379"/>
                  </a:lnTo>
                  <a:lnTo>
                    <a:pt x="8120" y="224"/>
                  </a:lnTo>
                  <a:cubicBezTo>
                    <a:pt x="8102" y="75"/>
                    <a:pt x="7986" y="1"/>
                    <a:pt x="78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4"/>
            <p:cNvSpPr/>
            <p:nvPr/>
          </p:nvSpPr>
          <p:spPr>
            <a:xfrm>
              <a:off x="6587638" y="2934207"/>
              <a:ext cx="45020" cy="57249"/>
            </a:xfrm>
            <a:custGeom>
              <a:rect b="b" l="l" r="r" t="t"/>
              <a:pathLst>
                <a:path extrusionOk="0" h="2954" w="2323">
                  <a:moveTo>
                    <a:pt x="370" y="1"/>
                  </a:moveTo>
                  <a:cubicBezTo>
                    <a:pt x="370" y="1"/>
                    <a:pt x="1" y="1501"/>
                    <a:pt x="263" y="2061"/>
                  </a:cubicBezTo>
                  <a:cubicBezTo>
                    <a:pt x="537" y="2620"/>
                    <a:pt x="1799" y="2954"/>
                    <a:pt x="1799" y="2954"/>
                  </a:cubicBezTo>
                  <a:cubicBezTo>
                    <a:pt x="1799" y="2954"/>
                    <a:pt x="2322" y="1763"/>
                    <a:pt x="2049" y="1203"/>
                  </a:cubicBezTo>
                  <a:cubicBezTo>
                    <a:pt x="1775" y="644"/>
                    <a:pt x="370" y="1"/>
                    <a:pt x="370"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a:off x="6576805" y="2994556"/>
              <a:ext cx="42229" cy="27888"/>
            </a:xfrm>
            <a:custGeom>
              <a:rect b="b" l="l" r="r" t="t"/>
              <a:pathLst>
                <a:path extrusionOk="0" h="1439" w="2179">
                  <a:moveTo>
                    <a:pt x="1182" y="0"/>
                  </a:moveTo>
                  <a:cubicBezTo>
                    <a:pt x="1074" y="0"/>
                    <a:pt x="974" y="16"/>
                    <a:pt x="893" y="54"/>
                  </a:cubicBezTo>
                  <a:cubicBezTo>
                    <a:pt x="476" y="256"/>
                    <a:pt x="0" y="1292"/>
                    <a:pt x="0" y="1292"/>
                  </a:cubicBezTo>
                  <a:cubicBezTo>
                    <a:pt x="0" y="1292"/>
                    <a:pt x="597" y="1438"/>
                    <a:pt x="1076" y="1438"/>
                  </a:cubicBezTo>
                  <a:cubicBezTo>
                    <a:pt x="1254" y="1438"/>
                    <a:pt x="1415" y="1418"/>
                    <a:pt x="1524" y="1364"/>
                  </a:cubicBezTo>
                  <a:cubicBezTo>
                    <a:pt x="1941" y="1173"/>
                    <a:pt x="2179" y="244"/>
                    <a:pt x="2179" y="244"/>
                  </a:cubicBezTo>
                  <a:cubicBezTo>
                    <a:pt x="2179" y="244"/>
                    <a:pt x="1615" y="0"/>
                    <a:pt x="1182"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6761632" y="3019983"/>
              <a:ext cx="42229" cy="28004"/>
            </a:xfrm>
            <a:custGeom>
              <a:rect b="b" l="l" r="r" t="t"/>
              <a:pathLst>
                <a:path extrusionOk="0" h="1445" w="2179">
                  <a:moveTo>
                    <a:pt x="1108" y="1"/>
                  </a:moveTo>
                  <a:cubicBezTo>
                    <a:pt x="930" y="1"/>
                    <a:pt x="767" y="21"/>
                    <a:pt x="655" y="75"/>
                  </a:cubicBezTo>
                  <a:cubicBezTo>
                    <a:pt x="238" y="278"/>
                    <a:pt x="0" y="1206"/>
                    <a:pt x="0" y="1206"/>
                  </a:cubicBezTo>
                  <a:cubicBezTo>
                    <a:pt x="0" y="1206"/>
                    <a:pt x="550" y="1444"/>
                    <a:pt x="981" y="1444"/>
                  </a:cubicBezTo>
                  <a:cubicBezTo>
                    <a:pt x="1095" y="1444"/>
                    <a:pt x="1201" y="1427"/>
                    <a:pt x="1286" y="1385"/>
                  </a:cubicBezTo>
                  <a:cubicBezTo>
                    <a:pt x="1703" y="1194"/>
                    <a:pt x="2179" y="147"/>
                    <a:pt x="2179" y="147"/>
                  </a:cubicBezTo>
                  <a:cubicBezTo>
                    <a:pt x="2179" y="147"/>
                    <a:pt x="1589" y="1"/>
                    <a:pt x="1108"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6609790" y="3055894"/>
              <a:ext cx="44555" cy="27907"/>
            </a:xfrm>
            <a:custGeom>
              <a:rect b="b" l="l" r="r" t="t"/>
              <a:pathLst>
                <a:path extrusionOk="0" h="1440" w="2299">
                  <a:moveTo>
                    <a:pt x="1275" y="1"/>
                  </a:moveTo>
                  <a:cubicBezTo>
                    <a:pt x="776" y="1"/>
                    <a:pt x="1" y="282"/>
                    <a:pt x="1" y="282"/>
                  </a:cubicBezTo>
                  <a:cubicBezTo>
                    <a:pt x="1" y="282"/>
                    <a:pt x="596" y="1258"/>
                    <a:pt x="1037" y="1413"/>
                  </a:cubicBezTo>
                  <a:cubicBezTo>
                    <a:pt x="1092" y="1432"/>
                    <a:pt x="1155" y="1440"/>
                    <a:pt x="1222" y="1440"/>
                  </a:cubicBezTo>
                  <a:cubicBezTo>
                    <a:pt x="1668" y="1440"/>
                    <a:pt x="2299" y="1080"/>
                    <a:pt x="2299" y="1080"/>
                  </a:cubicBezTo>
                  <a:cubicBezTo>
                    <a:pt x="2299" y="1080"/>
                    <a:pt x="1941" y="187"/>
                    <a:pt x="1513" y="32"/>
                  </a:cubicBezTo>
                  <a:cubicBezTo>
                    <a:pt x="1447" y="10"/>
                    <a:pt x="1365" y="1"/>
                    <a:pt x="1275"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a:off x="6665643" y="3039440"/>
              <a:ext cx="32539" cy="44303"/>
            </a:xfrm>
            <a:custGeom>
              <a:rect b="b" l="l" r="r" t="t"/>
              <a:pathLst>
                <a:path extrusionOk="0" h="2286" w="1679">
                  <a:moveTo>
                    <a:pt x="1286" y="0"/>
                  </a:moveTo>
                  <a:cubicBezTo>
                    <a:pt x="1286" y="0"/>
                    <a:pt x="298" y="595"/>
                    <a:pt x="155" y="1024"/>
                  </a:cubicBezTo>
                  <a:cubicBezTo>
                    <a:pt x="0" y="1453"/>
                    <a:pt x="488" y="2286"/>
                    <a:pt x="488" y="2286"/>
                  </a:cubicBezTo>
                  <a:cubicBezTo>
                    <a:pt x="488" y="2286"/>
                    <a:pt x="1381" y="1941"/>
                    <a:pt x="1536" y="1512"/>
                  </a:cubicBezTo>
                  <a:cubicBezTo>
                    <a:pt x="1679" y="1072"/>
                    <a:pt x="1286" y="0"/>
                    <a:pt x="1286"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p:nvPr/>
          </p:nvSpPr>
          <p:spPr>
            <a:xfrm>
              <a:off x="6619015" y="2957521"/>
              <a:ext cx="44109" cy="60000"/>
            </a:xfrm>
            <a:custGeom>
              <a:rect b="b" l="l" r="r" t="t"/>
              <a:pathLst>
                <a:path extrusionOk="0" h="3096" w="2276">
                  <a:moveTo>
                    <a:pt x="1739" y="0"/>
                  </a:moveTo>
                  <a:cubicBezTo>
                    <a:pt x="1739" y="0"/>
                    <a:pt x="406" y="810"/>
                    <a:pt x="203" y="1393"/>
                  </a:cubicBezTo>
                  <a:cubicBezTo>
                    <a:pt x="1" y="1977"/>
                    <a:pt x="656" y="3096"/>
                    <a:pt x="656" y="3096"/>
                  </a:cubicBezTo>
                  <a:cubicBezTo>
                    <a:pt x="656" y="3096"/>
                    <a:pt x="1870" y="2620"/>
                    <a:pt x="2073" y="2036"/>
                  </a:cubicBezTo>
                  <a:cubicBezTo>
                    <a:pt x="2275" y="1453"/>
                    <a:pt x="1739" y="0"/>
                    <a:pt x="1739"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4"/>
            <p:cNvSpPr/>
            <p:nvPr/>
          </p:nvSpPr>
          <p:spPr>
            <a:xfrm>
              <a:off x="6904676" y="2959594"/>
              <a:ext cx="45252" cy="55388"/>
            </a:xfrm>
            <a:custGeom>
              <a:rect b="b" l="l" r="r" t="t"/>
              <a:pathLst>
                <a:path extrusionOk="0" h="2858" w="2335">
                  <a:moveTo>
                    <a:pt x="2049" y="0"/>
                  </a:moveTo>
                  <a:cubicBezTo>
                    <a:pt x="2049" y="1"/>
                    <a:pt x="608" y="560"/>
                    <a:pt x="299" y="1096"/>
                  </a:cubicBezTo>
                  <a:cubicBezTo>
                    <a:pt x="1" y="1644"/>
                    <a:pt x="441" y="2858"/>
                    <a:pt x="441" y="2858"/>
                  </a:cubicBezTo>
                  <a:cubicBezTo>
                    <a:pt x="441" y="2858"/>
                    <a:pt x="1727" y="2608"/>
                    <a:pt x="2025" y="2060"/>
                  </a:cubicBezTo>
                  <a:cubicBezTo>
                    <a:pt x="2335" y="1524"/>
                    <a:pt x="2049" y="1"/>
                    <a:pt x="2049"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6848609" y="3098588"/>
              <a:ext cx="45252" cy="28023"/>
            </a:xfrm>
            <a:custGeom>
              <a:rect b="b" l="l" r="r" t="t"/>
              <a:pathLst>
                <a:path extrusionOk="0" h="1446" w="2335">
                  <a:moveTo>
                    <a:pt x="1017" y="0"/>
                  </a:moveTo>
                  <a:cubicBezTo>
                    <a:pt x="954" y="0"/>
                    <a:pt x="896" y="6"/>
                    <a:pt x="846" y="20"/>
                  </a:cubicBezTo>
                  <a:cubicBezTo>
                    <a:pt x="406" y="151"/>
                    <a:pt x="1" y="1020"/>
                    <a:pt x="1" y="1020"/>
                  </a:cubicBezTo>
                  <a:cubicBezTo>
                    <a:pt x="1" y="1020"/>
                    <a:pt x="634" y="1445"/>
                    <a:pt x="1084" y="1445"/>
                  </a:cubicBezTo>
                  <a:cubicBezTo>
                    <a:pt x="1139" y="1445"/>
                    <a:pt x="1191" y="1439"/>
                    <a:pt x="1239" y="1425"/>
                  </a:cubicBezTo>
                  <a:cubicBezTo>
                    <a:pt x="1679" y="1306"/>
                    <a:pt x="2334" y="365"/>
                    <a:pt x="2334" y="365"/>
                  </a:cubicBezTo>
                  <a:cubicBezTo>
                    <a:pt x="2334" y="365"/>
                    <a:pt x="1511" y="0"/>
                    <a:pt x="1017"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6847466" y="3016824"/>
              <a:ext cx="32093" cy="45233"/>
            </a:xfrm>
            <a:custGeom>
              <a:rect b="b" l="l" r="r" t="t"/>
              <a:pathLst>
                <a:path extrusionOk="0" h="2334" w="1656">
                  <a:moveTo>
                    <a:pt x="465" y="0"/>
                  </a:moveTo>
                  <a:cubicBezTo>
                    <a:pt x="465" y="0"/>
                    <a:pt x="0" y="1048"/>
                    <a:pt x="131" y="1488"/>
                  </a:cubicBezTo>
                  <a:cubicBezTo>
                    <a:pt x="250" y="1929"/>
                    <a:pt x="1131" y="2334"/>
                    <a:pt x="1131" y="2334"/>
                  </a:cubicBezTo>
                  <a:cubicBezTo>
                    <a:pt x="1131" y="2334"/>
                    <a:pt x="1655" y="1536"/>
                    <a:pt x="1536" y="1096"/>
                  </a:cubicBezTo>
                  <a:cubicBezTo>
                    <a:pt x="1405" y="655"/>
                    <a:pt x="465" y="0"/>
                    <a:pt x="465"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6897292" y="3010951"/>
              <a:ext cx="61183" cy="37752"/>
            </a:xfrm>
            <a:custGeom>
              <a:rect b="b" l="l" r="r" t="t"/>
              <a:pathLst>
                <a:path extrusionOk="0" h="1948" w="3157">
                  <a:moveTo>
                    <a:pt x="1387" y="1"/>
                  </a:moveTo>
                  <a:cubicBezTo>
                    <a:pt x="1297" y="1"/>
                    <a:pt x="1215" y="10"/>
                    <a:pt x="1144" y="29"/>
                  </a:cubicBezTo>
                  <a:cubicBezTo>
                    <a:pt x="549" y="196"/>
                    <a:pt x="1" y="1375"/>
                    <a:pt x="1" y="1375"/>
                  </a:cubicBezTo>
                  <a:cubicBezTo>
                    <a:pt x="1" y="1375"/>
                    <a:pt x="870" y="1948"/>
                    <a:pt x="1479" y="1948"/>
                  </a:cubicBezTo>
                  <a:cubicBezTo>
                    <a:pt x="1550" y="1948"/>
                    <a:pt x="1617" y="1940"/>
                    <a:pt x="1680" y="1922"/>
                  </a:cubicBezTo>
                  <a:cubicBezTo>
                    <a:pt x="2275" y="1756"/>
                    <a:pt x="3156" y="482"/>
                    <a:pt x="3156" y="482"/>
                  </a:cubicBezTo>
                  <a:cubicBezTo>
                    <a:pt x="3156" y="482"/>
                    <a:pt x="2055" y="1"/>
                    <a:pt x="1387" y="1"/>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6755392" y="2874226"/>
              <a:ext cx="44090" cy="60000"/>
            </a:xfrm>
            <a:custGeom>
              <a:rect b="b" l="l" r="r" t="t"/>
              <a:pathLst>
                <a:path extrusionOk="0" h="3096" w="2275">
                  <a:moveTo>
                    <a:pt x="1739" y="0"/>
                  </a:moveTo>
                  <a:cubicBezTo>
                    <a:pt x="1739" y="0"/>
                    <a:pt x="405" y="798"/>
                    <a:pt x="203" y="1381"/>
                  </a:cubicBezTo>
                  <a:cubicBezTo>
                    <a:pt x="1" y="1965"/>
                    <a:pt x="655" y="3096"/>
                    <a:pt x="655" y="3096"/>
                  </a:cubicBezTo>
                  <a:cubicBezTo>
                    <a:pt x="655" y="3096"/>
                    <a:pt x="1870" y="2620"/>
                    <a:pt x="2072" y="2036"/>
                  </a:cubicBezTo>
                  <a:cubicBezTo>
                    <a:pt x="2275" y="1453"/>
                    <a:pt x="1739" y="0"/>
                    <a:pt x="1739"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6767620" y="2901706"/>
              <a:ext cx="57481" cy="37869"/>
            </a:xfrm>
            <a:custGeom>
              <a:rect b="b" l="l" r="r" t="t"/>
              <a:pathLst>
                <a:path extrusionOk="0" h="1954" w="2966">
                  <a:moveTo>
                    <a:pt x="1485" y="0"/>
                  </a:moveTo>
                  <a:cubicBezTo>
                    <a:pt x="1252" y="0"/>
                    <a:pt x="1040" y="26"/>
                    <a:pt x="894" y="94"/>
                  </a:cubicBezTo>
                  <a:cubicBezTo>
                    <a:pt x="346" y="368"/>
                    <a:pt x="1" y="1618"/>
                    <a:pt x="1" y="1618"/>
                  </a:cubicBezTo>
                  <a:cubicBezTo>
                    <a:pt x="1" y="1618"/>
                    <a:pt x="770" y="1954"/>
                    <a:pt x="1365" y="1954"/>
                  </a:cubicBezTo>
                  <a:cubicBezTo>
                    <a:pt x="1513" y="1954"/>
                    <a:pt x="1651" y="1933"/>
                    <a:pt x="1763" y="1880"/>
                  </a:cubicBezTo>
                  <a:cubicBezTo>
                    <a:pt x="2310" y="1606"/>
                    <a:pt x="2965" y="201"/>
                    <a:pt x="2965" y="201"/>
                  </a:cubicBezTo>
                  <a:cubicBezTo>
                    <a:pt x="2965" y="201"/>
                    <a:pt x="2141" y="0"/>
                    <a:pt x="1485"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4"/>
            <p:cNvSpPr/>
            <p:nvPr/>
          </p:nvSpPr>
          <p:spPr>
            <a:xfrm>
              <a:off x="6707620" y="2967502"/>
              <a:ext cx="51493" cy="40000"/>
            </a:xfrm>
            <a:custGeom>
              <a:rect b="b" l="l" r="r" t="t"/>
              <a:pathLst>
                <a:path extrusionOk="0" h="2064" w="2657">
                  <a:moveTo>
                    <a:pt x="387" y="1"/>
                  </a:moveTo>
                  <a:cubicBezTo>
                    <a:pt x="158" y="1"/>
                    <a:pt x="1" y="9"/>
                    <a:pt x="1" y="9"/>
                  </a:cubicBezTo>
                  <a:cubicBezTo>
                    <a:pt x="1" y="9"/>
                    <a:pt x="382" y="1521"/>
                    <a:pt x="882" y="1878"/>
                  </a:cubicBezTo>
                  <a:cubicBezTo>
                    <a:pt x="1073" y="2020"/>
                    <a:pt x="1378" y="2063"/>
                    <a:pt x="1681" y="2063"/>
                  </a:cubicBezTo>
                  <a:cubicBezTo>
                    <a:pt x="2171" y="2063"/>
                    <a:pt x="2656" y="1950"/>
                    <a:pt x="2656" y="1950"/>
                  </a:cubicBezTo>
                  <a:cubicBezTo>
                    <a:pt x="2656" y="1950"/>
                    <a:pt x="2549" y="652"/>
                    <a:pt x="2049" y="283"/>
                  </a:cubicBezTo>
                  <a:cubicBezTo>
                    <a:pt x="1708" y="39"/>
                    <a:pt x="880" y="1"/>
                    <a:pt x="387"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4"/>
            <p:cNvSpPr/>
            <p:nvPr/>
          </p:nvSpPr>
          <p:spPr>
            <a:xfrm>
              <a:off x="6735546" y="3323822"/>
              <a:ext cx="33702" cy="34981"/>
            </a:xfrm>
            <a:custGeom>
              <a:rect b="b" l="l" r="r" t="t"/>
              <a:pathLst>
                <a:path extrusionOk="0" h="1805" w="1739">
                  <a:moveTo>
                    <a:pt x="1448" y="0"/>
                  </a:moveTo>
                  <a:cubicBezTo>
                    <a:pt x="1284" y="0"/>
                    <a:pt x="58" y="716"/>
                    <a:pt x="24" y="1066"/>
                  </a:cubicBezTo>
                  <a:cubicBezTo>
                    <a:pt x="1" y="1423"/>
                    <a:pt x="608" y="1804"/>
                    <a:pt x="608" y="1804"/>
                  </a:cubicBezTo>
                  <a:cubicBezTo>
                    <a:pt x="608" y="1804"/>
                    <a:pt x="1739" y="506"/>
                    <a:pt x="1465" y="6"/>
                  </a:cubicBezTo>
                  <a:cubicBezTo>
                    <a:pt x="1463" y="2"/>
                    <a:pt x="1457" y="0"/>
                    <a:pt x="1448"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8268369" y="2517265"/>
              <a:ext cx="141474" cy="99458"/>
            </a:xfrm>
            <a:custGeom>
              <a:rect b="b" l="l" r="r" t="t"/>
              <a:pathLst>
                <a:path extrusionOk="0" h="5132" w="7300">
                  <a:moveTo>
                    <a:pt x="6776" y="0"/>
                  </a:moveTo>
                  <a:cubicBezTo>
                    <a:pt x="6776" y="0"/>
                    <a:pt x="4490" y="2227"/>
                    <a:pt x="3442" y="2977"/>
                  </a:cubicBezTo>
                  <a:cubicBezTo>
                    <a:pt x="3442" y="2977"/>
                    <a:pt x="2787" y="2822"/>
                    <a:pt x="1418" y="2441"/>
                  </a:cubicBezTo>
                  <a:lnTo>
                    <a:pt x="1" y="3870"/>
                  </a:lnTo>
                  <a:cubicBezTo>
                    <a:pt x="882" y="4227"/>
                    <a:pt x="3168" y="5108"/>
                    <a:pt x="3739" y="5132"/>
                  </a:cubicBezTo>
                  <a:cubicBezTo>
                    <a:pt x="3739" y="5132"/>
                    <a:pt x="5775" y="3905"/>
                    <a:pt x="7299" y="2298"/>
                  </a:cubicBezTo>
                  <a:lnTo>
                    <a:pt x="6776" y="0"/>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8356974" y="2765543"/>
              <a:ext cx="103625" cy="453434"/>
            </a:xfrm>
            <a:custGeom>
              <a:rect b="b" l="l" r="r" t="t"/>
              <a:pathLst>
                <a:path extrusionOk="0" h="23397" w="5347">
                  <a:moveTo>
                    <a:pt x="5347" y="0"/>
                  </a:moveTo>
                  <a:lnTo>
                    <a:pt x="1132" y="393"/>
                  </a:lnTo>
                  <a:lnTo>
                    <a:pt x="1" y="11395"/>
                  </a:lnTo>
                  <a:lnTo>
                    <a:pt x="989" y="23396"/>
                  </a:lnTo>
                  <a:lnTo>
                    <a:pt x="2549" y="23396"/>
                  </a:lnTo>
                  <a:cubicBezTo>
                    <a:pt x="2918" y="19146"/>
                    <a:pt x="3525" y="15443"/>
                    <a:pt x="2811" y="12538"/>
                  </a:cubicBezTo>
                  <a:lnTo>
                    <a:pt x="5347" y="0"/>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8319823" y="3215255"/>
              <a:ext cx="89322" cy="33024"/>
            </a:xfrm>
            <a:custGeom>
              <a:rect b="b" l="l" r="r" t="t"/>
              <a:pathLst>
                <a:path extrusionOk="0" h="1704" w="4609">
                  <a:moveTo>
                    <a:pt x="2894" y="1"/>
                  </a:moveTo>
                  <a:cubicBezTo>
                    <a:pt x="2049" y="608"/>
                    <a:pt x="1156" y="227"/>
                    <a:pt x="572" y="608"/>
                  </a:cubicBezTo>
                  <a:cubicBezTo>
                    <a:pt x="1" y="989"/>
                    <a:pt x="13" y="1703"/>
                    <a:pt x="13" y="1703"/>
                  </a:cubicBezTo>
                  <a:lnTo>
                    <a:pt x="4585" y="1703"/>
                  </a:lnTo>
                  <a:cubicBezTo>
                    <a:pt x="4585" y="1703"/>
                    <a:pt x="4609" y="763"/>
                    <a:pt x="4609" y="501"/>
                  </a:cubicBezTo>
                  <a:cubicBezTo>
                    <a:pt x="4609" y="227"/>
                    <a:pt x="4513" y="96"/>
                    <a:pt x="4513" y="96"/>
                  </a:cubicBezTo>
                  <a:cubicBezTo>
                    <a:pt x="4199" y="123"/>
                    <a:pt x="3944" y="133"/>
                    <a:pt x="3737" y="133"/>
                  </a:cubicBezTo>
                  <a:cubicBezTo>
                    <a:pt x="3030" y="133"/>
                    <a:pt x="2894" y="10"/>
                    <a:pt x="2894" y="1"/>
                  </a:cubicBezTo>
                  <a:close/>
                </a:path>
              </a:pathLst>
            </a:custGeom>
            <a:solidFill>
              <a:srgbClr val="F9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8441432" y="2762074"/>
              <a:ext cx="130621" cy="457135"/>
            </a:xfrm>
            <a:custGeom>
              <a:rect b="b" l="l" r="r" t="t"/>
              <a:pathLst>
                <a:path extrusionOk="0" h="23588" w="6740">
                  <a:moveTo>
                    <a:pt x="4120" y="1"/>
                  </a:moveTo>
                  <a:lnTo>
                    <a:pt x="1" y="977"/>
                  </a:lnTo>
                  <a:lnTo>
                    <a:pt x="1227" y="12300"/>
                  </a:lnTo>
                  <a:lnTo>
                    <a:pt x="5156" y="23396"/>
                  </a:lnTo>
                  <a:cubicBezTo>
                    <a:pt x="5409" y="23536"/>
                    <a:pt x="5683" y="23588"/>
                    <a:pt x="5968" y="23588"/>
                  </a:cubicBezTo>
                  <a:cubicBezTo>
                    <a:pt x="6218" y="23588"/>
                    <a:pt x="6478" y="23547"/>
                    <a:pt x="6739" y="23492"/>
                  </a:cubicBezTo>
                  <a:cubicBezTo>
                    <a:pt x="6442" y="20229"/>
                    <a:pt x="5025" y="13693"/>
                    <a:pt x="4120" y="12276"/>
                  </a:cubicBezTo>
                  <a:lnTo>
                    <a:pt x="4120" y="1"/>
                  </a:lnTo>
                  <a:close/>
                </a:path>
              </a:pathLst>
            </a:custGeom>
            <a:solidFill>
              <a:srgbClr val="0D4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4"/>
            <p:cNvSpPr/>
            <p:nvPr/>
          </p:nvSpPr>
          <p:spPr>
            <a:xfrm>
              <a:off x="8485270" y="3215488"/>
              <a:ext cx="88857" cy="32791"/>
            </a:xfrm>
            <a:custGeom>
              <a:rect b="b" l="l" r="r" t="t"/>
              <a:pathLst>
                <a:path extrusionOk="0" h="1692" w="4585">
                  <a:moveTo>
                    <a:pt x="2894" y="0"/>
                  </a:moveTo>
                  <a:cubicBezTo>
                    <a:pt x="2049" y="596"/>
                    <a:pt x="1156" y="227"/>
                    <a:pt x="584" y="608"/>
                  </a:cubicBezTo>
                  <a:cubicBezTo>
                    <a:pt x="1" y="977"/>
                    <a:pt x="13" y="1691"/>
                    <a:pt x="13" y="1691"/>
                  </a:cubicBezTo>
                  <a:lnTo>
                    <a:pt x="4585" y="1691"/>
                  </a:lnTo>
                  <a:cubicBezTo>
                    <a:pt x="4585" y="1691"/>
                    <a:pt x="4585" y="774"/>
                    <a:pt x="4585" y="501"/>
                  </a:cubicBezTo>
                  <a:cubicBezTo>
                    <a:pt x="4585" y="227"/>
                    <a:pt x="4477" y="96"/>
                    <a:pt x="4477" y="96"/>
                  </a:cubicBezTo>
                  <a:cubicBezTo>
                    <a:pt x="4175" y="122"/>
                    <a:pt x="3929" y="132"/>
                    <a:pt x="3729" y="132"/>
                  </a:cubicBezTo>
                  <a:cubicBezTo>
                    <a:pt x="3011" y="132"/>
                    <a:pt x="2894" y="0"/>
                    <a:pt x="2894" y="0"/>
                  </a:cubicBezTo>
                  <a:close/>
                </a:path>
              </a:pathLst>
            </a:custGeom>
            <a:solidFill>
              <a:srgbClr val="F99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4"/>
            <p:cNvSpPr/>
            <p:nvPr/>
          </p:nvSpPr>
          <p:spPr>
            <a:xfrm>
              <a:off x="8369203" y="2505037"/>
              <a:ext cx="174246" cy="296088"/>
            </a:xfrm>
            <a:custGeom>
              <a:rect b="b" l="l" r="r" t="t"/>
              <a:pathLst>
                <a:path extrusionOk="0" h="15278" w="8991">
                  <a:moveTo>
                    <a:pt x="5740" y="0"/>
                  </a:moveTo>
                  <a:lnTo>
                    <a:pt x="3668" y="357"/>
                  </a:lnTo>
                  <a:lnTo>
                    <a:pt x="3299" y="405"/>
                  </a:lnTo>
                  <a:lnTo>
                    <a:pt x="3168" y="417"/>
                  </a:lnTo>
                  <a:lnTo>
                    <a:pt x="1561" y="631"/>
                  </a:lnTo>
                  <a:lnTo>
                    <a:pt x="1" y="14216"/>
                  </a:lnTo>
                  <a:cubicBezTo>
                    <a:pt x="203" y="14561"/>
                    <a:pt x="894" y="14823"/>
                    <a:pt x="1489" y="14966"/>
                  </a:cubicBezTo>
                  <a:cubicBezTo>
                    <a:pt x="1525" y="14978"/>
                    <a:pt x="1561" y="14978"/>
                    <a:pt x="1608" y="14990"/>
                  </a:cubicBezTo>
                  <a:cubicBezTo>
                    <a:pt x="1703" y="15014"/>
                    <a:pt x="1811" y="15038"/>
                    <a:pt x="1894" y="15050"/>
                  </a:cubicBezTo>
                  <a:cubicBezTo>
                    <a:pt x="2801" y="15204"/>
                    <a:pt x="3708" y="15277"/>
                    <a:pt x="4615" y="15277"/>
                  </a:cubicBezTo>
                  <a:cubicBezTo>
                    <a:pt x="4684" y="15277"/>
                    <a:pt x="4754" y="15277"/>
                    <a:pt x="4823" y="15276"/>
                  </a:cubicBezTo>
                  <a:cubicBezTo>
                    <a:pt x="5002" y="15276"/>
                    <a:pt x="5192" y="15264"/>
                    <a:pt x="5394" y="15240"/>
                  </a:cubicBezTo>
                  <a:cubicBezTo>
                    <a:pt x="5430" y="15240"/>
                    <a:pt x="5478" y="15228"/>
                    <a:pt x="5513" y="15228"/>
                  </a:cubicBezTo>
                  <a:cubicBezTo>
                    <a:pt x="6537" y="15073"/>
                    <a:pt x="7669" y="14633"/>
                    <a:pt x="8240" y="14061"/>
                  </a:cubicBezTo>
                  <a:lnTo>
                    <a:pt x="7407" y="10347"/>
                  </a:lnTo>
                  <a:lnTo>
                    <a:pt x="8990" y="1107"/>
                  </a:lnTo>
                  <a:lnTo>
                    <a:pt x="6871" y="381"/>
                  </a:lnTo>
                  <a:lnTo>
                    <a:pt x="6764" y="345"/>
                  </a:lnTo>
                  <a:lnTo>
                    <a:pt x="6287" y="179"/>
                  </a:lnTo>
                  <a:lnTo>
                    <a:pt x="5740" y="0"/>
                  </a:ln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4"/>
            <p:cNvSpPr/>
            <p:nvPr/>
          </p:nvSpPr>
          <p:spPr>
            <a:xfrm>
              <a:off x="8400366" y="2384357"/>
              <a:ext cx="25155" cy="45233"/>
            </a:xfrm>
            <a:custGeom>
              <a:rect b="b" l="l" r="r" t="t"/>
              <a:pathLst>
                <a:path extrusionOk="0" h="2334" w="1298">
                  <a:moveTo>
                    <a:pt x="560" y="0"/>
                  </a:moveTo>
                  <a:lnTo>
                    <a:pt x="560" y="0"/>
                  </a:lnTo>
                  <a:cubicBezTo>
                    <a:pt x="560" y="0"/>
                    <a:pt x="0" y="274"/>
                    <a:pt x="72" y="1238"/>
                  </a:cubicBezTo>
                  <a:cubicBezTo>
                    <a:pt x="131" y="2191"/>
                    <a:pt x="488" y="2334"/>
                    <a:pt x="488" y="2334"/>
                  </a:cubicBezTo>
                  <a:cubicBezTo>
                    <a:pt x="488" y="2334"/>
                    <a:pt x="1298" y="346"/>
                    <a:pt x="560"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4"/>
            <p:cNvSpPr/>
            <p:nvPr/>
          </p:nvSpPr>
          <p:spPr>
            <a:xfrm>
              <a:off x="8444669" y="2472110"/>
              <a:ext cx="41551" cy="44070"/>
            </a:xfrm>
            <a:custGeom>
              <a:rect b="b" l="l" r="r" t="t"/>
              <a:pathLst>
                <a:path extrusionOk="0" h="2274" w="2144">
                  <a:moveTo>
                    <a:pt x="1361" y="1"/>
                  </a:moveTo>
                  <a:cubicBezTo>
                    <a:pt x="1070" y="1"/>
                    <a:pt x="760" y="34"/>
                    <a:pt x="524" y="68"/>
                  </a:cubicBezTo>
                  <a:cubicBezTo>
                    <a:pt x="286" y="104"/>
                    <a:pt x="119" y="139"/>
                    <a:pt x="119" y="139"/>
                  </a:cubicBezTo>
                  <a:lnTo>
                    <a:pt x="36" y="1330"/>
                  </a:lnTo>
                  <a:lnTo>
                    <a:pt x="0" y="2044"/>
                  </a:lnTo>
                  <a:cubicBezTo>
                    <a:pt x="176" y="2214"/>
                    <a:pt x="402" y="2274"/>
                    <a:pt x="635" y="2274"/>
                  </a:cubicBezTo>
                  <a:cubicBezTo>
                    <a:pt x="1204" y="2274"/>
                    <a:pt x="1810" y="1913"/>
                    <a:pt x="1810" y="1913"/>
                  </a:cubicBezTo>
                  <a:lnTo>
                    <a:pt x="2143" y="175"/>
                  </a:lnTo>
                  <a:cubicBezTo>
                    <a:pt x="1992" y="43"/>
                    <a:pt x="1688" y="1"/>
                    <a:pt x="1361"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4"/>
            <p:cNvSpPr/>
            <p:nvPr/>
          </p:nvSpPr>
          <p:spPr>
            <a:xfrm>
              <a:off x="8445347" y="2473428"/>
              <a:ext cx="31648" cy="24477"/>
            </a:xfrm>
            <a:custGeom>
              <a:rect b="b" l="l" r="r" t="t"/>
              <a:pathLst>
                <a:path extrusionOk="0" h="1263" w="1633">
                  <a:moveTo>
                    <a:pt x="489" y="0"/>
                  </a:moveTo>
                  <a:cubicBezTo>
                    <a:pt x="251" y="36"/>
                    <a:pt x="84" y="71"/>
                    <a:pt x="84" y="71"/>
                  </a:cubicBezTo>
                  <a:lnTo>
                    <a:pt x="1" y="1262"/>
                  </a:lnTo>
                  <a:cubicBezTo>
                    <a:pt x="822" y="1179"/>
                    <a:pt x="1632" y="155"/>
                    <a:pt x="1632" y="155"/>
                  </a:cubicBezTo>
                  <a:lnTo>
                    <a:pt x="489" y="0"/>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4"/>
            <p:cNvSpPr/>
            <p:nvPr/>
          </p:nvSpPr>
          <p:spPr>
            <a:xfrm>
              <a:off x="8389048" y="2351159"/>
              <a:ext cx="127404" cy="128315"/>
            </a:xfrm>
            <a:custGeom>
              <a:rect b="b" l="l" r="r" t="t"/>
              <a:pathLst>
                <a:path extrusionOk="0" h="6621" w="6574">
                  <a:moveTo>
                    <a:pt x="1282" y="1"/>
                  </a:moveTo>
                  <a:cubicBezTo>
                    <a:pt x="942" y="1"/>
                    <a:pt x="671" y="119"/>
                    <a:pt x="501" y="451"/>
                  </a:cubicBezTo>
                  <a:cubicBezTo>
                    <a:pt x="1" y="1451"/>
                    <a:pt x="1191" y="2201"/>
                    <a:pt x="1191" y="2201"/>
                  </a:cubicBezTo>
                  <a:cubicBezTo>
                    <a:pt x="1242" y="2195"/>
                    <a:pt x="1292" y="2192"/>
                    <a:pt x="1342" y="2192"/>
                  </a:cubicBezTo>
                  <a:cubicBezTo>
                    <a:pt x="2764" y="2192"/>
                    <a:pt x="4103" y="4562"/>
                    <a:pt x="4287" y="5321"/>
                  </a:cubicBezTo>
                  <a:cubicBezTo>
                    <a:pt x="4428" y="5933"/>
                    <a:pt x="4622" y="6621"/>
                    <a:pt x="5004" y="6621"/>
                  </a:cubicBezTo>
                  <a:cubicBezTo>
                    <a:pt x="5104" y="6621"/>
                    <a:pt x="5218" y="6573"/>
                    <a:pt x="5347" y="6464"/>
                  </a:cubicBezTo>
                  <a:cubicBezTo>
                    <a:pt x="5966" y="5940"/>
                    <a:pt x="6156" y="4333"/>
                    <a:pt x="6371" y="3142"/>
                  </a:cubicBezTo>
                  <a:cubicBezTo>
                    <a:pt x="6573" y="1951"/>
                    <a:pt x="6085" y="1058"/>
                    <a:pt x="3894" y="654"/>
                  </a:cubicBezTo>
                  <a:cubicBezTo>
                    <a:pt x="2924" y="479"/>
                    <a:pt x="1964" y="1"/>
                    <a:pt x="1282"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4"/>
            <p:cNvSpPr/>
            <p:nvPr/>
          </p:nvSpPr>
          <p:spPr>
            <a:xfrm>
              <a:off x="8405676" y="2378815"/>
              <a:ext cx="98993" cy="109904"/>
            </a:xfrm>
            <a:custGeom>
              <a:rect b="b" l="l" r="r" t="t"/>
              <a:pathLst>
                <a:path extrusionOk="0" h="5671" w="5108">
                  <a:moveTo>
                    <a:pt x="2442" y="0"/>
                  </a:moveTo>
                  <a:cubicBezTo>
                    <a:pt x="1515" y="0"/>
                    <a:pt x="655" y="272"/>
                    <a:pt x="369" y="727"/>
                  </a:cubicBezTo>
                  <a:cubicBezTo>
                    <a:pt x="226" y="941"/>
                    <a:pt x="143" y="1322"/>
                    <a:pt x="95" y="1775"/>
                  </a:cubicBezTo>
                  <a:cubicBezTo>
                    <a:pt x="83" y="1822"/>
                    <a:pt x="83" y="1858"/>
                    <a:pt x="83" y="1905"/>
                  </a:cubicBezTo>
                  <a:cubicBezTo>
                    <a:pt x="0" y="2644"/>
                    <a:pt x="24" y="3560"/>
                    <a:pt x="48" y="4311"/>
                  </a:cubicBezTo>
                  <a:cubicBezTo>
                    <a:pt x="82" y="5079"/>
                    <a:pt x="724" y="5670"/>
                    <a:pt x="1473" y="5670"/>
                  </a:cubicBezTo>
                  <a:cubicBezTo>
                    <a:pt x="1502" y="5670"/>
                    <a:pt x="1531" y="5670"/>
                    <a:pt x="1560" y="5668"/>
                  </a:cubicBezTo>
                  <a:cubicBezTo>
                    <a:pt x="2524" y="5596"/>
                    <a:pt x="3703" y="5454"/>
                    <a:pt x="4274" y="5180"/>
                  </a:cubicBezTo>
                  <a:cubicBezTo>
                    <a:pt x="4441" y="5096"/>
                    <a:pt x="4560" y="4989"/>
                    <a:pt x="4596" y="4882"/>
                  </a:cubicBezTo>
                  <a:cubicBezTo>
                    <a:pt x="4679" y="4620"/>
                    <a:pt x="4751" y="4263"/>
                    <a:pt x="4810" y="3858"/>
                  </a:cubicBezTo>
                  <a:cubicBezTo>
                    <a:pt x="5001" y="2667"/>
                    <a:pt x="5108" y="1155"/>
                    <a:pt x="5108" y="1155"/>
                  </a:cubicBezTo>
                  <a:cubicBezTo>
                    <a:pt x="4610" y="343"/>
                    <a:pt x="3484" y="0"/>
                    <a:pt x="2442"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8397905" y="2370074"/>
              <a:ext cx="115776" cy="65059"/>
            </a:xfrm>
            <a:custGeom>
              <a:rect b="b" l="l" r="r" t="t"/>
              <a:pathLst>
                <a:path extrusionOk="0" h="3357" w="5974">
                  <a:moveTo>
                    <a:pt x="3116" y="0"/>
                  </a:moveTo>
                  <a:cubicBezTo>
                    <a:pt x="1634" y="0"/>
                    <a:pt x="0" y="841"/>
                    <a:pt x="734" y="1225"/>
                  </a:cubicBezTo>
                  <a:cubicBezTo>
                    <a:pt x="1137" y="1439"/>
                    <a:pt x="1625" y="1503"/>
                    <a:pt x="2067" y="1503"/>
                  </a:cubicBezTo>
                  <a:cubicBezTo>
                    <a:pt x="2734" y="1503"/>
                    <a:pt x="3294" y="1356"/>
                    <a:pt x="3294" y="1356"/>
                  </a:cubicBezTo>
                  <a:cubicBezTo>
                    <a:pt x="3330" y="1797"/>
                    <a:pt x="3961" y="1868"/>
                    <a:pt x="4068" y="2261"/>
                  </a:cubicBezTo>
                  <a:cubicBezTo>
                    <a:pt x="4187" y="2642"/>
                    <a:pt x="4080" y="3309"/>
                    <a:pt x="4080" y="3309"/>
                  </a:cubicBezTo>
                  <a:lnTo>
                    <a:pt x="4413" y="3357"/>
                  </a:lnTo>
                  <a:cubicBezTo>
                    <a:pt x="4611" y="3139"/>
                    <a:pt x="4805" y="3075"/>
                    <a:pt x="4966" y="3075"/>
                  </a:cubicBezTo>
                  <a:cubicBezTo>
                    <a:pt x="5202" y="3075"/>
                    <a:pt x="5366" y="3214"/>
                    <a:pt x="5366" y="3214"/>
                  </a:cubicBezTo>
                  <a:cubicBezTo>
                    <a:pt x="5747" y="2106"/>
                    <a:pt x="5973" y="1440"/>
                    <a:pt x="4544" y="392"/>
                  </a:cubicBezTo>
                  <a:cubicBezTo>
                    <a:pt x="4168" y="110"/>
                    <a:pt x="3652" y="0"/>
                    <a:pt x="3116"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8479960" y="2453583"/>
              <a:ext cx="18954" cy="25620"/>
            </a:xfrm>
            <a:custGeom>
              <a:rect b="b" l="l" r="r" t="t"/>
              <a:pathLst>
                <a:path extrusionOk="0" h="1322" w="978">
                  <a:moveTo>
                    <a:pt x="977" y="0"/>
                  </a:moveTo>
                  <a:lnTo>
                    <a:pt x="84" y="464"/>
                  </a:lnTo>
                  <a:cubicBezTo>
                    <a:pt x="84" y="464"/>
                    <a:pt x="1" y="1048"/>
                    <a:pt x="441" y="1322"/>
                  </a:cubicBezTo>
                  <a:cubicBezTo>
                    <a:pt x="620" y="1238"/>
                    <a:pt x="727" y="1131"/>
                    <a:pt x="763" y="1024"/>
                  </a:cubicBezTo>
                  <a:cubicBezTo>
                    <a:pt x="846" y="762"/>
                    <a:pt x="918" y="405"/>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4"/>
            <p:cNvSpPr/>
            <p:nvPr/>
          </p:nvSpPr>
          <p:spPr>
            <a:xfrm>
              <a:off x="8481588" y="2429455"/>
              <a:ext cx="27713" cy="33392"/>
            </a:xfrm>
            <a:custGeom>
              <a:rect b="b" l="l" r="r" t="t"/>
              <a:pathLst>
                <a:path extrusionOk="0" h="1723" w="1430">
                  <a:moveTo>
                    <a:pt x="713" y="1"/>
                  </a:moveTo>
                  <a:cubicBezTo>
                    <a:pt x="400" y="1"/>
                    <a:pt x="95" y="293"/>
                    <a:pt x="95" y="293"/>
                  </a:cubicBezTo>
                  <a:lnTo>
                    <a:pt x="0" y="1709"/>
                  </a:lnTo>
                  <a:cubicBezTo>
                    <a:pt x="53" y="1718"/>
                    <a:pt x="104" y="1722"/>
                    <a:pt x="154" y="1722"/>
                  </a:cubicBezTo>
                  <a:cubicBezTo>
                    <a:pt x="985" y="1722"/>
                    <a:pt x="1430" y="565"/>
                    <a:pt x="1048" y="150"/>
                  </a:cubicBezTo>
                  <a:cubicBezTo>
                    <a:pt x="945" y="40"/>
                    <a:pt x="828" y="1"/>
                    <a:pt x="713"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4"/>
            <p:cNvSpPr/>
            <p:nvPr/>
          </p:nvSpPr>
          <p:spPr>
            <a:xfrm>
              <a:off x="8228233" y="2639786"/>
              <a:ext cx="81474" cy="60233"/>
            </a:xfrm>
            <a:custGeom>
              <a:rect b="b" l="l" r="r" t="t"/>
              <a:pathLst>
                <a:path extrusionOk="0" h="3108" w="4204">
                  <a:moveTo>
                    <a:pt x="0" y="0"/>
                  </a:moveTo>
                  <a:lnTo>
                    <a:pt x="95" y="3108"/>
                  </a:lnTo>
                  <a:lnTo>
                    <a:pt x="4203" y="3013"/>
                  </a:lnTo>
                  <a:lnTo>
                    <a:pt x="4155"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8204221" y="2386896"/>
              <a:ext cx="108237" cy="203761"/>
            </a:xfrm>
            <a:custGeom>
              <a:rect b="b" l="l" r="r" t="t"/>
              <a:pathLst>
                <a:path extrusionOk="0" h="10514" w="5585">
                  <a:moveTo>
                    <a:pt x="2227" y="0"/>
                  </a:moveTo>
                  <a:cubicBezTo>
                    <a:pt x="1001" y="0"/>
                    <a:pt x="1" y="1000"/>
                    <a:pt x="1" y="2227"/>
                  </a:cubicBezTo>
                  <a:lnTo>
                    <a:pt x="1" y="8287"/>
                  </a:lnTo>
                  <a:cubicBezTo>
                    <a:pt x="1" y="9513"/>
                    <a:pt x="1001" y="10513"/>
                    <a:pt x="2227" y="10513"/>
                  </a:cubicBezTo>
                  <a:lnTo>
                    <a:pt x="3358" y="10513"/>
                  </a:lnTo>
                  <a:cubicBezTo>
                    <a:pt x="4585" y="10513"/>
                    <a:pt x="5585" y="9513"/>
                    <a:pt x="5585" y="8287"/>
                  </a:cubicBezTo>
                  <a:lnTo>
                    <a:pt x="5585" y="2227"/>
                  </a:lnTo>
                  <a:cubicBezTo>
                    <a:pt x="5585" y="1000"/>
                    <a:pt x="4585" y="0"/>
                    <a:pt x="3358"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8185539" y="2410191"/>
              <a:ext cx="126920" cy="180467"/>
            </a:xfrm>
            <a:custGeom>
              <a:rect b="b" l="l" r="r" t="t"/>
              <a:pathLst>
                <a:path extrusionOk="0" h="9312" w="6549">
                  <a:moveTo>
                    <a:pt x="1465" y="1"/>
                  </a:moveTo>
                  <a:lnTo>
                    <a:pt x="1465" y="1"/>
                  </a:lnTo>
                  <a:cubicBezTo>
                    <a:pt x="1144" y="453"/>
                    <a:pt x="965" y="1001"/>
                    <a:pt x="965" y="1596"/>
                  </a:cubicBezTo>
                  <a:lnTo>
                    <a:pt x="965" y="6513"/>
                  </a:lnTo>
                  <a:cubicBezTo>
                    <a:pt x="965" y="8061"/>
                    <a:pt x="2215" y="9311"/>
                    <a:pt x="3751" y="9311"/>
                  </a:cubicBezTo>
                  <a:cubicBezTo>
                    <a:pt x="5299" y="9311"/>
                    <a:pt x="6549" y="8061"/>
                    <a:pt x="6549" y="6513"/>
                  </a:cubicBezTo>
                  <a:lnTo>
                    <a:pt x="6549" y="5394"/>
                  </a:lnTo>
                  <a:cubicBezTo>
                    <a:pt x="6061" y="5275"/>
                    <a:pt x="5799" y="4966"/>
                    <a:pt x="5073" y="4966"/>
                  </a:cubicBezTo>
                  <a:cubicBezTo>
                    <a:pt x="4968" y="4931"/>
                    <a:pt x="4863" y="4915"/>
                    <a:pt x="4758" y="4915"/>
                  </a:cubicBezTo>
                  <a:cubicBezTo>
                    <a:pt x="3826" y="4915"/>
                    <a:pt x="2910" y="6159"/>
                    <a:pt x="2232" y="6159"/>
                  </a:cubicBezTo>
                  <a:cubicBezTo>
                    <a:pt x="2156" y="6159"/>
                    <a:pt x="2083" y="6144"/>
                    <a:pt x="2013" y="6109"/>
                  </a:cubicBezTo>
                  <a:cubicBezTo>
                    <a:pt x="1" y="5097"/>
                    <a:pt x="2406" y="2025"/>
                    <a:pt x="1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8185539" y="2386896"/>
              <a:ext cx="126920" cy="142676"/>
            </a:xfrm>
            <a:custGeom>
              <a:rect b="b" l="l" r="r" t="t"/>
              <a:pathLst>
                <a:path extrusionOk="0" h="7362" w="6549">
                  <a:moveTo>
                    <a:pt x="3763" y="0"/>
                  </a:moveTo>
                  <a:cubicBezTo>
                    <a:pt x="2810" y="0"/>
                    <a:pt x="1965" y="476"/>
                    <a:pt x="1465" y="1203"/>
                  </a:cubicBezTo>
                  <a:cubicBezTo>
                    <a:pt x="2406" y="3227"/>
                    <a:pt x="1" y="6299"/>
                    <a:pt x="2013" y="7311"/>
                  </a:cubicBezTo>
                  <a:cubicBezTo>
                    <a:pt x="2083" y="7346"/>
                    <a:pt x="2156" y="7361"/>
                    <a:pt x="2232" y="7361"/>
                  </a:cubicBezTo>
                  <a:cubicBezTo>
                    <a:pt x="2910" y="7361"/>
                    <a:pt x="3826" y="6117"/>
                    <a:pt x="4758" y="6117"/>
                  </a:cubicBezTo>
                  <a:cubicBezTo>
                    <a:pt x="4863" y="6117"/>
                    <a:pt x="4968" y="6133"/>
                    <a:pt x="5073" y="6168"/>
                  </a:cubicBezTo>
                  <a:cubicBezTo>
                    <a:pt x="5799" y="6168"/>
                    <a:pt x="6061" y="6477"/>
                    <a:pt x="6549" y="6596"/>
                  </a:cubicBezTo>
                  <a:lnTo>
                    <a:pt x="6549" y="2798"/>
                  </a:lnTo>
                  <a:cubicBezTo>
                    <a:pt x="6549" y="1250"/>
                    <a:pt x="5299" y="0"/>
                    <a:pt x="3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8228233" y="2631472"/>
              <a:ext cx="80543" cy="16647"/>
            </a:xfrm>
            <a:custGeom>
              <a:rect b="b" l="l" r="r" t="t"/>
              <a:pathLst>
                <a:path extrusionOk="0" h="859" w="4156">
                  <a:moveTo>
                    <a:pt x="2084" y="1"/>
                  </a:moveTo>
                  <a:cubicBezTo>
                    <a:pt x="929" y="1"/>
                    <a:pt x="0" y="191"/>
                    <a:pt x="0" y="429"/>
                  </a:cubicBezTo>
                  <a:cubicBezTo>
                    <a:pt x="0" y="668"/>
                    <a:pt x="929" y="858"/>
                    <a:pt x="2084" y="858"/>
                  </a:cubicBezTo>
                  <a:cubicBezTo>
                    <a:pt x="3227" y="858"/>
                    <a:pt x="4155" y="668"/>
                    <a:pt x="4155" y="429"/>
                  </a:cubicBezTo>
                  <a:cubicBezTo>
                    <a:pt x="4155" y="191"/>
                    <a:pt x="3227" y="1"/>
                    <a:pt x="2084"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8222690" y="2501568"/>
              <a:ext cx="47481" cy="137482"/>
            </a:xfrm>
            <a:custGeom>
              <a:rect b="b" l="l" r="r" t="t"/>
              <a:pathLst>
                <a:path extrusionOk="0" h="7094" w="2450">
                  <a:moveTo>
                    <a:pt x="0" y="1"/>
                  </a:moveTo>
                  <a:lnTo>
                    <a:pt x="1679" y="3489"/>
                  </a:lnTo>
                  <a:lnTo>
                    <a:pt x="1858" y="6930"/>
                  </a:lnTo>
                  <a:cubicBezTo>
                    <a:pt x="1975" y="7051"/>
                    <a:pt x="2077" y="7093"/>
                    <a:pt x="2161" y="7093"/>
                  </a:cubicBezTo>
                  <a:cubicBezTo>
                    <a:pt x="2349" y="7093"/>
                    <a:pt x="2449" y="6882"/>
                    <a:pt x="2441" y="6882"/>
                  </a:cubicBezTo>
                  <a:lnTo>
                    <a:pt x="2346" y="1013"/>
                  </a:lnTo>
                  <a:lnTo>
                    <a:pt x="1905" y="882"/>
                  </a:lnTo>
                  <a:lnTo>
                    <a:pt x="1715" y="2298"/>
                  </a:lnTo>
                  <a:lnTo>
                    <a:pt x="334" y="60"/>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8308757" y="2526490"/>
              <a:ext cx="252444" cy="157385"/>
            </a:xfrm>
            <a:custGeom>
              <a:rect b="b" l="l" r="r" t="t"/>
              <a:pathLst>
                <a:path extrusionOk="0" h="8121" w="13026">
                  <a:moveTo>
                    <a:pt x="12109" y="0"/>
                  </a:moveTo>
                  <a:cubicBezTo>
                    <a:pt x="10430" y="1191"/>
                    <a:pt x="6978" y="5275"/>
                    <a:pt x="6978" y="5275"/>
                  </a:cubicBezTo>
                  <a:cubicBezTo>
                    <a:pt x="5692" y="5430"/>
                    <a:pt x="3882" y="5918"/>
                    <a:pt x="3120" y="6073"/>
                  </a:cubicBezTo>
                  <a:cubicBezTo>
                    <a:pt x="2370" y="6227"/>
                    <a:pt x="0" y="6823"/>
                    <a:pt x="0" y="6823"/>
                  </a:cubicBezTo>
                  <a:lnTo>
                    <a:pt x="310" y="8121"/>
                  </a:lnTo>
                  <a:lnTo>
                    <a:pt x="7620" y="7299"/>
                  </a:lnTo>
                  <a:cubicBezTo>
                    <a:pt x="7620" y="7299"/>
                    <a:pt x="11454" y="4894"/>
                    <a:pt x="12240" y="3191"/>
                  </a:cubicBezTo>
                  <a:cubicBezTo>
                    <a:pt x="13026" y="1501"/>
                    <a:pt x="12109" y="0"/>
                    <a:pt x="12109"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8240403" y="2647402"/>
              <a:ext cx="74361" cy="51725"/>
            </a:xfrm>
            <a:custGeom>
              <a:rect b="b" l="l" r="r" t="t"/>
              <a:pathLst>
                <a:path extrusionOk="0" h="2669" w="3837">
                  <a:moveTo>
                    <a:pt x="2247" y="1"/>
                  </a:moveTo>
                  <a:cubicBezTo>
                    <a:pt x="1998" y="1"/>
                    <a:pt x="1749" y="41"/>
                    <a:pt x="1503" y="48"/>
                  </a:cubicBezTo>
                  <a:cubicBezTo>
                    <a:pt x="1122" y="60"/>
                    <a:pt x="1241" y="369"/>
                    <a:pt x="1599" y="441"/>
                  </a:cubicBezTo>
                  <a:cubicBezTo>
                    <a:pt x="1956" y="524"/>
                    <a:pt x="2337" y="560"/>
                    <a:pt x="2253" y="667"/>
                  </a:cubicBezTo>
                  <a:cubicBezTo>
                    <a:pt x="2170" y="786"/>
                    <a:pt x="587" y="1000"/>
                    <a:pt x="289" y="1310"/>
                  </a:cubicBezTo>
                  <a:cubicBezTo>
                    <a:pt x="172" y="1436"/>
                    <a:pt x="315" y="1474"/>
                    <a:pt x="531" y="1474"/>
                  </a:cubicBezTo>
                  <a:cubicBezTo>
                    <a:pt x="868" y="1474"/>
                    <a:pt x="1384" y="1381"/>
                    <a:pt x="1384" y="1381"/>
                  </a:cubicBezTo>
                  <a:lnTo>
                    <a:pt x="1384" y="1381"/>
                  </a:lnTo>
                  <a:cubicBezTo>
                    <a:pt x="1384" y="1382"/>
                    <a:pt x="75" y="1739"/>
                    <a:pt x="15" y="1989"/>
                  </a:cubicBezTo>
                  <a:cubicBezTo>
                    <a:pt x="1" y="2049"/>
                    <a:pt x="70" y="2072"/>
                    <a:pt x="182" y="2072"/>
                  </a:cubicBezTo>
                  <a:cubicBezTo>
                    <a:pt x="537" y="2072"/>
                    <a:pt x="1324" y="1846"/>
                    <a:pt x="1325" y="1846"/>
                  </a:cubicBezTo>
                  <a:lnTo>
                    <a:pt x="1325" y="1846"/>
                  </a:lnTo>
                  <a:cubicBezTo>
                    <a:pt x="1324" y="1846"/>
                    <a:pt x="337" y="2144"/>
                    <a:pt x="420" y="2358"/>
                  </a:cubicBezTo>
                  <a:cubicBezTo>
                    <a:pt x="432" y="2396"/>
                    <a:pt x="491" y="2412"/>
                    <a:pt x="579" y="2412"/>
                  </a:cubicBezTo>
                  <a:cubicBezTo>
                    <a:pt x="844" y="2412"/>
                    <a:pt x="1375" y="2269"/>
                    <a:pt x="1670" y="2179"/>
                  </a:cubicBezTo>
                  <a:lnTo>
                    <a:pt x="1670" y="2179"/>
                  </a:lnTo>
                  <a:cubicBezTo>
                    <a:pt x="1670" y="2179"/>
                    <a:pt x="706" y="2501"/>
                    <a:pt x="849" y="2620"/>
                  </a:cubicBezTo>
                  <a:cubicBezTo>
                    <a:pt x="884" y="2652"/>
                    <a:pt x="982" y="2669"/>
                    <a:pt x="1124" y="2669"/>
                  </a:cubicBezTo>
                  <a:cubicBezTo>
                    <a:pt x="1707" y="2669"/>
                    <a:pt x="3033" y="2398"/>
                    <a:pt x="3837" y="1882"/>
                  </a:cubicBezTo>
                  <a:cubicBezTo>
                    <a:pt x="3801" y="1441"/>
                    <a:pt x="3647" y="1036"/>
                    <a:pt x="3527" y="584"/>
                  </a:cubicBezTo>
                  <a:cubicBezTo>
                    <a:pt x="3527" y="584"/>
                    <a:pt x="3087" y="179"/>
                    <a:pt x="2694" y="60"/>
                  </a:cubicBezTo>
                  <a:cubicBezTo>
                    <a:pt x="2546" y="15"/>
                    <a:pt x="2397" y="1"/>
                    <a:pt x="2247"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8363215" y="3268783"/>
              <a:ext cx="95776" cy="673784"/>
            </a:xfrm>
            <a:custGeom>
              <a:rect b="b" l="l" r="r" t="t"/>
              <a:pathLst>
                <a:path extrusionOk="0" h="34767" w="4942">
                  <a:moveTo>
                    <a:pt x="4394" y="1"/>
                  </a:moveTo>
                  <a:lnTo>
                    <a:pt x="36" y="34219"/>
                  </a:lnTo>
                  <a:cubicBezTo>
                    <a:pt x="0" y="34517"/>
                    <a:pt x="84" y="34767"/>
                    <a:pt x="238" y="34767"/>
                  </a:cubicBezTo>
                  <a:cubicBezTo>
                    <a:pt x="381" y="34767"/>
                    <a:pt x="536" y="34517"/>
                    <a:pt x="572" y="34219"/>
                  </a:cubicBezTo>
                  <a:lnTo>
                    <a:pt x="49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8224996" y="3268783"/>
              <a:ext cx="95776" cy="673784"/>
            </a:xfrm>
            <a:custGeom>
              <a:rect b="b" l="l" r="r" t="t"/>
              <a:pathLst>
                <a:path extrusionOk="0" h="34767" w="4942">
                  <a:moveTo>
                    <a:pt x="4394" y="1"/>
                  </a:moveTo>
                  <a:lnTo>
                    <a:pt x="36" y="34219"/>
                  </a:lnTo>
                  <a:cubicBezTo>
                    <a:pt x="0" y="34517"/>
                    <a:pt x="84" y="34767"/>
                    <a:pt x="239" y="34767"/>
                  </a:cubicBezTo>
                  <a:cubicBezTo>
                    <a:pt x="381" y="34767"/>
                    <a:pt x="536" y="34517"/>
                    <a:pt x="572" y="34219"/>
                  </a:cubicBezTo>
                  <a:lnTo>
                    <a:pt x="49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8291450" y="3400780"/>
              <a:ext cx="150001" cy="21240"/>
            </a:xfrm>
            <a:custGeom>
              <a:rect b="b" l="l" r="r" t="t"/>
              <a:pathLst>
                <a:path extrusionOk="0" h="1096" w="7740">
                  <a:moveTo>
                    <a:pt x="381" y="0"/>
                  </a:moveTo>
                  <a:cubicBezTo>
                    <a:pt x="227" y="0"/>
                    <a:pt x="72" y="250"/>
                    <a:pt x="36" y="548"/>
                  </a:cubicBezTo>
                  <a:cubicBezTo>
                    <a:pt x="0" y="845"/>
                    <a:pt x="96" y="1096"/>
                    <a:pt x="239" y="1096"/>
                  </a:cubicBezTo>
                  <a:lnTo>
                    <a:pt x="7370" y="1096"/>
                  </a:lnTo>
                  <a:cubicBezTo>
                    <a:pt x="7513" y="1096"/>
                    <a:pt x="7668" y="845"/>
                    <a:pt x="7704" y="548"/>
                  </a:cubicBezTo>
                  <a:cubicBezTo>
                    <a:pt x="7740" y="250"/>
                    <a:pt x="7656" y="0"/>
                    <a:pt x="7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8274609" y="3532991"/>
              <a:ext cx="150001" cy="21240"/>
            </a:xfrm>
            <a:custGeom>
              <a:rect b="b" l="l" r="r" t="t"/>
              <a:pathLst>
                <a:path extrusionOk="0" h="1096" w="7740">
                  <a:moveTo>
                    <a:pt x="381" y="0"/>
                  </a:moveTo>
                  <a:cubicBezTo>
                    <a:pt x="227" y="0"/>
                    <a:pt x="72" y="250"/>
                    <a:pt x="36" y="548"/>
                  </a:cubicBezTo>
                  <a:cubicBezTo>
                    <a:pt x="0" y="846"/>
                    <a:pt x="96" y="1096"/>
                    <a:pt x="238" y="1096"/>
                  </a:cubicBezTo>
                  <a:lnTo>
                    <a:pt x="7370" y="1096"/>
                  </a:lnTo>
                  <a:cubicBezTo>
                    <a:pt x="7513" y="1096"/>
                    <a:pt x="7668" y="846"/>
                    <a:pt x="7704" y="548"/>
                  </a:cubicBezTo>
                  <a:cubicBezTo>
                    <a:pt x="7739" y="250"/>
                    <a:pt x="7656" y="0"/>
                    <a:pt x="7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8257768" y="3664290"/>
              <a:ext cx="150001" cy="21706"/>
            </a:xfrm>
            <a:custGeom>
              <a:rect b="b" l="l" r="r" t="t"/>
              <a:pathLst>
                <a:path extrusionOk="0" h="1120" w="7740">
                  <a:moveTo>
                    <a:pt x="381" y="0"/>
                  </a:moveTo>
                  <a:cubicBezTo>
                    <a:pt x="226" y="0"/>
                    <a:pt x="72" y="250"/>
                    <a:pt x="36" y="560"/>
                  </a:cubicBezTo>
                  <a:cubicBezTo>
                    <a:pt x="0" y="869"/>
                    <a:pt x="84" y="1119"/>
                    <a:pt x="238" y="1119"/>
                  </a:cubicBezTo>
                  <a:lnTo>
                    <a:pt x="7358" y="1119"/>
                  </a:lnTo>
                  <a:cubicBezTo>
                    <a:pt x="7513" y="1119"/>
                    <a:pt x="7668" y="869"/>
                    <a:pt x="7704" y="560"/>
                  </a:cubicBezTo>
                  <a:cubicBezTo>
                    <a:pt x="7739" y="250"/>
                    <a:pt x="7656" y="0"/>
                    <a:pt x="7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4"/>
            <p:cNvSpPr/>
            <p:nvPr/>
          </p:nvSpPr>
          <p:spPr>
            <a:xfrm>
              <a:off x="8240927" y="3797411"/>
              <a:ext cx="150001" cy="21260"/>
            </a:xfrm>
            <a:custGeom>
              <a:rect b="b" l="l" r="r" t="t"/>
              <a:pathLst>
                <a:path extrusionOk="0" h="1097" w="7740">
                  <a:moveTo>
                    <a:pt x="381" y="1"/>
                  </a:moveTo>
                  <a:cubicBezTo>
                    <a:pt x="226" y="1"/>
                    <a:pt x="71" y="251"/>
                    <a:pt x="36" y="549"/>
                  </a:cubicBezTo>
                  <a:cubicBezTo>
                    <a:pt x="0" y="846"/>
                    <a:pt x="83" y="1096"/>
                    <a:pt x="238" y="1096"/>
                  </a:cubicBezTo>
                  <a:lnTo>
                    <a:pt x="7358" y="1096"/>
                  </a:lnTo>
                  <a:cubicBezTo>
                    <a:pt x="7513" y="1096"/>
                    <a:pt x="7668" y="846"/>
                    <a:pt x="7703" y="549"/>
                  </a:cubicBezTo>
                  <a:cubicBezTo>
                    <a:pt x="7739" y="251"/>
                    <a:pt x="7656" y="1"/>
                    <a:pt x="7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4"/>
            <p:cNvSpPr/>
            <p:nvPr/>
          </p:nvSpPr>
          <p:spPr>
            <a:xfrm>
              <a:off x="8440502" y="3268783"/>
              <a:ext cx="95776" cy="673784"/>
            </a:xfrm>
            <a:custGeom>
              <a:rect b="b" l="l" r="r" t="t"/>
              <a:pathLst>
                <a:path extrusionOk="0" h="34767" w="4942">
                  <a:moveTo>
                    <a:pt x="1" y="1"/>
                  </a:moveTo>
                  <a:lnTo>
                    <a:pt x="4371" y="34219"/>
                  </a:lnTo>
                  <a:cubicBezTo>
                    <a:pt x="4406" y="34517"/>
                    <a:pt x="4561" y="34767"/>
                    <a:pt x="4704" y="34767"/>
                  </a:cubicBezTo>
                  <a:cubicBezTo>
                    <a:pt x="4859" y="34767"/>
                    <a:pt x="4942" y="34517"/>
                    <a:pt x="4906" y="34219"/>
                  </a:cubicBez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4"/>
            <p:cNvSpPr/>
            <p:nvPr/>
          </p:nvSpPr>
          <p:spPr>
            <a:xfrm>
              <a:off x="8578720" y="3268783"/>
              <a:ext cx="95776" cy="673784"/>
            </a:xfrm>
            <a:custGeom>
              <a:rect b="b" l="l" r="r" t="t"/>
              <a:pathLst>
                <a:path extrusionOk="0" h="34767" w="4942">
                  <a:moveTo>
                    <a:pt x="1" y="1"/>
                  </a:moveTo>
                  <a:lnTo>
                    <a:pt x="4370" y="34219"/>
                  </a:lnTo>
                  <a:cubicBezTo>
                    <a:pt x="4406" y="34517"/>
                    <a:pt x="4561" y="34767"/>
                    <a:pt x="4704" y="34767"/>
                  </a:cubicBezTo>
                  <a:cubicBezTo>
                    <a:pt x="4859" y="34767"/>
                    <a:pt x="4942" y="34517"/>
                    <a:pt x="4906" y="34219"/>
                  </a:cubicBezTo>
                  <a:lnTo>
                    <a:pt x="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4"/>
            <p:cNvSpPr/>
            <p:nvPr/>
          </p:nvSpPr>
          <p:spPr>
            <a:xfrm>
              <a:off x="8300210" y="3247562"/>
              <a:ext cx="295371" cy="42016"/>
            </a:xfrm>
            <a:custGeom>
              <a:rect b="b" l="l" r="r" t="t"/>
              <a:pathLst>
                <a:path extrusionOk="0" h="2168" w="15241">
                  <a:moveTo>
                    <a:pt x="156" y="0"/>
                  </a:moveTo>
                  <a:cubicBezTo>
                    <a:pt x="72" y="0"/>
                    <a:pt x="1" y="143"/>
                    <a:pt x="1" y="322"/>
                  </a:cubicBezTo>
                  <a:lnTo>
                    <a:pt x="1" y="1858"/>
                  </a:lnTo>
                  <a:cubicBezTo>
                    <a:pt x="1" y="2036"/>
                    <a:pt x="72" y="2167"/>
                    <a:pt x="156" y="2167"/>
                  </a:cubicBezTo>
                  <a:lnTo>
                    <a:pt x="15074" y="2167"/>
                  </a:lnTo>
                  <a:cubicBezTo>
                    <a:pt x="15169" y="2167"/>
                    <a:pt x="15241" y="2036"/>
                    <a:pt x="15241" y="1858"/>
                  </a:cubicBezTo>
                  <a:lnTo>
                    <a:pt x="15241" y="322"/>
                  </a:lnTo>
                  <a:cubicBezTo>
                    <a:pt x="15241" y="143"/>
                    <a:pt x="15169" y="0"/>
                    <a:pt x="15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a:off x="8458041" y="3400780"/>
              <a:ext cx="150001" cy="21240"/>
            </a:xfrm>
            <a:custGeom>
              <a:rect b="b" l="l" r="r" t="t"/>
              <a:pathLst>
                <a:path extrusionOk="0" h="1096" w="7740">
                  <a:moveTo>
                    <a:pt x="239" y="0"/>
                  </a:moveTo>
                  <a:cubicBezTo>
                    <a:pt x="84" y="0"/>
                    <a:pt x="1" y="250"/>
                    <a:pt x="37" y="548"/>
                  </a:cubicBezTo>
                  <a:cubicBezTo>
                    <a:pt x="72" y="845"/>
                    <a:pt x="227" y="1096"/>
                    <a:pt x="382" y="1096"/>
                  </a:cubicBezTo>
                  <a:lnTo>
                    <a:pt x="7502" y="1096"/>
                  </a:lnTo>
                  <a:cubicBezTo>
                    <a:pt x="7657" y="1096"/>
                    <a:pt x="7740" y="845"/>
                    <a:pt x="7704" y="548"/>
                  </a:cubicBezTo>
                  <a:cubicBezTo>
                    <a:pt x="7668" y="250"/>
                    <a:pt x="7514" y="0"/>
                    <a:pt x="7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a:off x="8474882" y="3532991"/>
              <a:ext cx="150001" cy="21240"/>
            </a:xfrm>
            <a:custGeom>
              <a:rect b="b" l="l" r="r" t="t"/>
              <a:pathLst>
                <a:path extrusionOk="0" h="1096" w="7740">
                  <a:moveTo>
                    <a:pt x="239" y="0"/>
                  </a:moveTo>
                  <a:cubicBezTo>
                    <a:pt x="84" y="0"/>
                    <a:pt x="1" y="250"/>
                    <a:pt x="37" y="548"/>
                  </a:cubicBezTo>
                  <a:cubicBezTo>
                    <a:pt x="72" y="846"/>
                    <a:pt x="227" y="1096"/>
                    <a:pt x="382" y="1096"/>
                  </a:cubicBezTo>
                  <a:lnTo>
                    <a:pt x="7502" y="1096"/>
                  </a:lnTo>
                  <a:cubicBezTo>
                    <a:pt x="7657" y="1096"/>
                    <a:pt x="7740" y="846"/>
                    <a:pt x="7704" y="548"/>
                  </a:cubicBezTo>
                  <a:cubicBezTo>
                    <a:pt x="7669" y="250"/>
                    <a:pt x="7514" y="0"/>
                    <a:pt x="7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a:off x="8491743" y="3664290"/>
              <a:ext cx="150001" cy="21706"/>
            </a:xfrm>
            <a:custGeom>
              <a:rect b="b" l="l" r="r" t="t"/>
              <a:pathLst>
                <a:path extrusionOk="0" h="1120" w="7740">
                  <a:moveTo>
                    <a:pt x="238" y="0"/>
                  </a:moveTo>
                  <a:cubicBezTo>
                    <a:pt x="83" y="0"/>
                    <a:pt x="0" y="250"/>
                    <a:pt x="36" y="560"/>
                  </a:cubicBezTo>
                  <a:cubicBezTo>
                    <a:pt x="72" y="869"/>
                    <a:pt x="226" y="1119"/>
                    <a:pt x="381" y="1119"/>
                  </a:cubicBezTo>
                  <a:lnTo>
                    <a:pt x="7501" y="1119"/>
                  </a:lnTo>
                  <a:cubicBezTo>
                    <a:pt x="7656" y="1119"/>
                    <a:pt x="7739" y="869"/>
                    <a:pt x="7703" y="560"/>
                  </a:cubicBezTo>
                  <a:cubicBezTo>
                    <a:pt x="7668" y="250"/>
                    <a:pt x="7513" y="0"/>
                    <a:pt x="7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4"/>
            <p:cNvSpPr/>
            <p:nvPr/>
          </p:nvSpPr>
          <p:spPr>
            <a:xfrm>
              <a:off x="8508584" y="3797411"/>
              <a:ext cx="150001" cy="21260"/>
            </a:xfrm>
            <a:custGeom>
              <a:rect b="b" l="l" r="r" t="t"/>
              <a:pathLst>
                <a:path extrusionOk="0" h="1097" w="7740">
                  <a:moveTo>
                    <a:pt x="238" y="1"/>
                  </a:moveTo>
                  <a:cubicBezTo>
                    <a:pt x="96" y="1"/>
                    <a:pt x="0" y="251"/>
                    <a:pt x="36" y="549"/>
                  </a:cubicBezTo>
                  <a:cubicBezTo>
                    <a:pt x="72" y="846"/>
                    <a:pt x="226" y="1096"/>
                    <a:pt x="381" y="1096"/>
                  </a:cubicBezTo>
                  <a:lnTo>
                    <a:pt x="7501" y="1096"/>
                  </a:lnTo>
                  <a:cubicBezTo>
                    <a:pt x="7656" y="1096"/>
                    <a:pt x="7739" y="846"/>
                    <a:pt x="7704" y="549"/>
                  </a:cubicBezTo>
                  <a:cubicBezTo>
                    <a:pt x="7668" y="251"/>
                    <a:pt x="7513" y="1"/>
                    <a:pt x="73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5"/>
          <p:cNvSpPr txBox="1"/>
          <p:nvPr>
            <p:ph idx="2" type="title"/>
          </p:nvPr>
        </p:nvSpPr>
        <p:spPr>
          <a:xfrm>
            <a:off x="1489925" y="1220125"/>
            <a:ext cx="13677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850" name="Google Shape;850;p45"/>
          <p:cNvGrpSpPr/>
          <p:nvPr/>
        </p:nvGrpSpPr>
        <p:grpSpPr>
          <a:xfrm>
            <a:off x="4584851" y="798716"/>
            <a:ext cx="3692747" cy="3689803"/>
            <a:chOff x="1736800" y="621675"/>
            <a:chExt cx="4451775" cy="4448225"/>
          </a:xfrm>
        </p:grpSpPr>
        <p:sp>
          <p:nvSpPr>
            <p:cNvPr id="851" name="Google Shape;851;p45"/>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5"/>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5"/>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5"/>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5"/>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5"/>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5"/>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5"/>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5"/>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5"/>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5"/>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5"/>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45"/>
          <p:cNvGrpSpPr/>
          <p:nvPr/>
        </p:nvGrpSpPr>
        <p:grpSpPr>
          <a:xfrm flipH="1">
            <a:off x="1608664" y="2454243"/>
            <a:ext cx="446222" cy="77476"/>
            <a:chOff x="6146875" y="1767300"/>
            <a:chExt cx="331025" cy="57475"/>
          </a:xfrm>
        </p:grpSpPr>
        <p:sp>
          <p:nvSpPr>
            <p:cNvPr id="885" name="Google Shape;885;p4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45"/>
          <p:cNvSpPr txBox="1"/>
          <p:nvPr>
            <p:ph type="title"/>
          </p:nvPr>
        </p:nvSpPr>
        <p:spPr>
          <a:xfrm>
            <a:off x="1489925" y="2637400"/>
            <a:ext cx="51591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Mockups for the </a:t>
            </a:r>
            <a:endParaRPr/>
          </a:p>
          <a:p>
            <a:pPr indent="0" lvl="0" marL="0" rtl="0" algn="l">
              <a:spcBef>
                <a:spcPts val="0"/>
              </a:spcBef>
              <a:spcAft>
                <a:spcPts val="0"/>
              </a:spcAft>
              <a:buNone/>
            </a:pPr>
            <a:r>
              <a:rPr lang="en"/>
              <a:t>Proposed 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46"/>
          <p:cNvSpPr/>
          <p:nvPr/>
        </p:nvSpPr>
        <p:spPr>
          <a:xfrm rot="5400000">
            <a:off x="954300" y="539450"/>
            <a:ext cx="952800" cy="2861400"/>
          </a:xfrm>
          <a:prstGeom prst="round2SameRect">
            <a:avLst>
              <a:gd fmla="val 10879" name="adj1"/>
              <a:gd fmla="val 0" name="adj2"/>
            </a:avLst>
          </a:pr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txBox="1"/>
          <p:nvPr>
            <p:ph type="title"/>
          </p:nvPr>
        </p:nvSpPr>
        <p:spPr>
          <a:xfrm>
            <a:off x="136975" y="1493750"/>
            <a:ext cx="25182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MOCK-UPS</a:t>
            </a:r>
            <a:endParaRPr sz="4000"/>
          </a:p>
        </p:txBody>
      </p:sp>
      <p:grpSp>
        <p:nvGrpSpPr>
          <p:cNvPr id="895" name="Google Shape;895;p46"/>
          <p:cNvGrpSpPr/>
          <p:nvPr/>
        </p:nvGrpSpPr>
        <p:grpSpPr>
          <a:xfrm flipH="1">
            <a:off x="1022064" y="2109868"/>
            <a:ext cx="446222" cy="77476"/>
            <a:chOff x="6146875" y="1767300"/>
            <a:chExt cx="331025" cy="57475"/>
          </a:xfrm>
        </p:grpSpPr>
        <p:sp>
          <p:nvSpPr>
            <p:cNvPr id="896" name="Google Shape;896;p4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9" name="Google Shape;899;p46"/>
          <p:cNvPicPr preferRelativeResize="0"/>
          <p:nvPr/>
        </p:nvPicPr>
        <p:blipFill>
          <a:blip r:embed="rId3">
            <a:alphaModFix/>
          </a:blip>
          <a:stretch>
            <a:fillRect/>
          </a:stretch>
        </p:blipFill>
        <p:spPr>
          <a:xfrm>
            <a:off x="3281212" y="331291"/>
            <a:ext cx="2601740" cy="4630559"/>
          </a:xfrm>
          <a:prstGeom prst="rect">
            <a:avLst/>
          </a:prstGeom>
          <a:noFill/>
          <a:ln cap="flat" cmpd="sng" w="28575">
            <a:solidFill>
              <a:schemeClr val="dk2"/>
            </a:solidFill>
            <a:prstDash val="solid"/>
            <a:round/>
            <a:headEnd len="sm" w="sm" type="none"/>
            <a:tailEnd len="sm" w="sm" type="none"/>
          </a:ln>
        </p:spPr>
      </p:pic>
      <p:pic>
        <p:nvPicPr>
          <p:cNvPr id="900" name="Google Shape;900;p46"/>
          <p:cNvPicPr preferRelativeResize="0"/>
          <p:nvPr/>
        </p:nvPicPr>
        <p:blipFill>
          <a:blip r:embed="rId4">
            <a:alphaModFix/>
          </a:blip>
          <a:stretch>
            <a:fillRect/>
          </a:stretch>
        </p:blipFill>
        <p:spPr>
          <a:xfrm>
            <a:off x="6339150" y="331300"/>
            <a:ext cx="2601750" cy="46723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grpSp>
        <p:nvGrpSpPr>
          <p:cNvPr id="905" name="Google Shape;905;p47"/>
          <p:cNvGrpSpPr/>
          <p:nvPr/>
        </p:nvGrpSpPr>
        <p:grpSpPr>
          <a:xfrm flipH="1">
            <a:off x="1022064" y="2109868"/>
            <a:ext cx="446222" cy="77476"/>
            <a:chOff x="6146875" y="1767300"/>
            <a:chExt cx="331025" cy="57475"/>
          </a:xfrm>
        </p:grpSpPr>
        <p:sp>
          <p:nvSpPr>
            <p:cNvPr id="906" name="Google Shape;906;p47"/>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9" name="Google Shape;909;p47"/>
          <p:cNvPicPr preferRelativeResize="0"/>
          <p:nvPr/>
        </p:nvPicPr>
        <p:blipFill>
          <a:blip r:embed="rId3">
            <a:alphaModFix/>
          </a:blip>
          <a:stretch>
            <a:fillRect/>
          </a:stretch>
        </p:blipFill>
        <p:spPr>
          <a:xfrm>
            <a:off x="372575" y="243550"/>
            <a:ext cx="2577500" cy="4599324"/>
          </a:xfrm>
          <a:prstGeom prst="rect">
            <a:avLst/>
          </a:prstGeom>
          <a:noFill/>
          <a:ln>
            <a:noFill/>
          </a:ln>
        </p:spPr>
      </p:pic>
      <p:pic>
        <p:nvPicPr>
          <p:cNvPr id="910" name="Google Shape;910;p47"/>
          <p:cNvPicPr preferRelativeResize="0"/>
          <p:nvPr/>
        </p:nvPicPr>
        <p:blipFill>
          <a:blip r:embed="rId4">
            <a:alphaModFix/>
          </a:blip>
          <a:stretch>
            <a:fillRect/>
          </a:stretch>
        </p:blipFill>
        <p:spPr>
          <a:xfrm>
            <a:off x="3343725" y="243550"/>
            <a:ext cx="2577500" cy="4599324"/>
          </a:xfrm>
          <a:prstGeom prst="rect">
            <a:avLst/>
          </a:prstGeom>
          <a:noFill/>
          <a:ln>
            <a:noFill/>
          </a:ln>
        </p:spPr>
      </p:pic>
      <p:pic>
        <p:nvPicPr>
          <p:cNvPr id="911" name="Google Shape;911;p47"/>
          <p:cNvPicPr preferRelativeResize="0"/>
          <p:nvPr/>
        </p:nvPicPr>
        <p:blipFill>
          <a:blip r:embed="rId5">
            <a:alphaModFix/>
          </a:blip>
          <a:stretch>
            <a:fillRect/>
          </a:stretch>
        </p:blipFill>
        <p:spPr>
          <a:xfrm>
            <a:off x="6314875" y="249950"/>
            <a:ext cx="2577500" cy="4586517"/>
          </a:xfrm>
          <a:prstGeom prst="rect">
            <a:avLst/>
          </a:prstGeom>
          <a:noFill/>
          <a:ln>
            <a:noFill/>
          </a:ln>
        </p:spPr>
      </p:pic>
      <p:sp>
        <p:nvSpPr>
          <p:cNvPr id="912" name="Google Shape;912;p47"/>
          <p:cNvSpPr/>
          <p:nvPr/>
        </p:nvSpPr>
        <p:spPr>
          <a:xfrm>
            <a:off x="372475" y="243550"/>
            <a:ext cx="2577600" cy="459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3343675" y="243550"/>
            <a:ext cx="2577600" cy="459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6314875" y="243550"/>
            <a:ext cx="2577600" cy="459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cxnSp>
        <p:nvCxnSpPr>
          <p:cNvPr id="919" name="Google Shape;919;p48"/>
          <p:cNvCxnSpPr/>
          <p:nvPr/>
        </p:nvCxnSpPr>
        <p:spPr>
          <a:xfrm>
            <a:off x="1340513" y="2559350"/>
            <a:ext cx="6420900" cy="0"/>
          </a:xfrm>
          <a:prstGeom prst="straightConnector1">
            <a:avLst/>
          </a:prstGeom>
          <a:noFill/>
          <a:ln cap="flat" cmpd="sng" w="28575">
            <a:solidFill>
              <a:srgbClr val="FFFFFF"/>
            </a:solidFill>
            <a:prstDash val="solid"/>
            <a:round/>
            <a:headEnd len="med" w="med" type="none"/>
            <a:tailEnd len="med" w="med" type="none"/>
          </a:ln>
        </p:spPr>
      </p:cxnSp>
      <p:grpSp>
        <p:nvGrpSpPr>
          <p:cNvPr id="920" name="Google Shape;920;p48"/>
          <p:cNvGrpSpPr/>
          <p:nvPr/>
        </p:nvGrpSpPr>
        <p:grpSpPr>
          <a:xfrm>
            <a:off x="4399195" y="1688010"/>
            <a:ext cx="335085" cy="323404"/>
            <a:chOff x="3857225" y="238125"/>
            <a:chExt cx="500575" cy="483125"/>
          </a:xfrm>
        </p:grpSpPr>
        <p:sp>
          <p:nvSpPr>
            <p:cNvPr id="921" name="Google Shape;921;p48"/>
            <p:cNvSpPr/>
            <p:nvPr/>
          </p:nvSpPr>
          <p:spPr>
            <a:xfrm>
              <a:off x="3857225" y="238125"/>
              <a:ext cx="500575" cy="483125"/>
            </a:xfrm>
            <a:custGeom>
              <a:rect b="b" l="l" r="r" t="t"/>
              <a:pathLst>
                <a:path extrusionOk="0" h="19325" w="20023">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22" name="Google Shape;922;p48"/>
            <p:cNvSpPr/>
            <p:nvPr/>
          </p:nvSpPr>
          <p:spPr>
            <a:xfrm>
              <a:off x="4208775" y="588000"/>
              <a:ext cx="71125" cy="68350"/>
            </a:xfrm>
            <a:custGeom>
              <a:rect b="b" l="l" r="r" t="t"/>
              <a:pathLst>
                <a:path extrusionOk="0" h="2734" w="2845">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23" name="Google Shape;923;p48"/>
            <p:cNvSpPr/>
            <p:nvPr/>
          </p:nvSpPr>
          <p:spPr>
            <a:xfrm>
              <a:off x="4228400" y="527925"/>
              <a:ext cx="91050" cy="48400"/>
            </a:xfrm>
            <a:custGeom>
              <a:rect b="b" l="l" r="r" t="t"/>
              <a:pathLst>
                <a:path extrusionOk="0" h="1936" w="3642">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24" name="Google Shape;924;p48"/>
            <p:cNvSpPr/>
            <p:nvPr/>
          </p:nvSpPr>
          <p:spPr>
            <a:xfrm>
              <a:off x="4148300" y="608000"/>
              <a:ext cx="52050" cy="88600"/>
            </a:xfrm>
            <a:custGeom>
              <a:rect b="b" l="l" r="r" t="t"/>
              <a:pathLst>
                <a:path extrusionOk="0" h="3544" w="2082">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25" name="Google Shape;925;p48"/>
            <p:cNvSpPr/>
            <p:nvPr/>
          </p:nvSpPr>
          <p:spPr>
            <a:xfrm>
              <a:off x="3928725" y="307900"/>
              <a:ext cx="71200" cy="68375"/>
            </a:xfrm>
            <a:custGeom>
              <a:rect b="b" l="l" r="r" t="t"/>
              <a:pathLst>
                <a:path extrusionOk="0" h="2735" w="2848">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26" name="Google Shape;926;p48"/>
            <p:cNvSpPr/>
            <p:nvPr/>
          </p:nvSpPr>
          <p:spPr>
            <a:xfrm>
              <a:off x="4008200" y="267675"/>
              <a:ext cx="51875" cy="88450"/>
            </a:xfrm>
            <a:custGeom>
              <a:rect b="b" l="l" r="r" t="t"/>
              <a:pathLst>
                <a:path extrusionOk="0" h="3538" w="2075">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27" name="Google Shape;927;p48"/>
            <p:cNvSpPr/>
            <p:nvPr/>
          </p:nvSpPr>
          <p:spPr>
            <a:xfrm>
              <a:off x="3888100" y="387825"/>
              <a:ext cx="91675" cy="48300"/>
            </a:xfrm>
            <a:custGeom>
              <a:rect b="b" l="l" r="r" t="t"/>
              <a:pathLst>
                <a:path extrusionOk="0" h="1932" w="3667">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grpSp>
        <p:nvGrpSpPr>
          <p:cNvPr id="928" name="Google Shape;928;p48"/>
          <p:cNvGrpSpPr/>
          <p:nvPr/>
        </p:nvGrpSpPr>
        <p:grpSpPr>
          <a:xfrm>
            <a:off x="1190936" y="1811769"/>
            <a:ext cx="323404" cy="323404"/>
            <a:chOff x="2676100" y="832575"/>
            <a:chExt cx="483125" cy="483125"/>
          </a:xfrm>
        </p:grpSpPr>
        <p:sp>
          <p:nvSpPr>
            <p:cNvPr id="929" name="Google Shape;929;p48"/>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30" name="Google Shape;930;p48"/>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31" name="Google Shape;931;p48"/>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grpSp>
        <p:nvGrpSpPr>
          <p:cNvPr id="932" name="Google Shape;932;p48"/>
          <p:cNvGrpSpPr/>
          <p:nvPr/>
        </p:nvGrpSpPr>
        <p:grpSpPr>
          <a:xfrm>
            <a:off x="2809276" y="1827958"/>
            <a:ext cx="300824" cy="291035"/>
            <a:chOff x="3270550" y="832575"/>
            <a:chExt cx="499375" cy="483125"/>
          </a:xfrm>
        </p:grpSpPr>
        <p:sp>
          <p:nvSpPr>
            <p:cNvPr id="933" name="Google Shape;933;p48"/>
            <p:cNvSpPr/>
            <p:nvPr/>
          </p:nvSpPr>
          <p:spPr>
            <a:xfrm>
              <a:off x="3270550" y="865975"/>
              <a:ext cx="463725" cy="449725"/>
            </a:xfrm>
            <a:custGeom>
              <a:rect b="b" l="l" r="r" t="t"/>
              <a:pathLst>
                <a:path extrusionOk="0" h="17989" w="18549">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34" name="Google Shape;934;p48"/>
            <p:cNvSpPr/>
            <p:nvPr/>
          </p:nvSpPr>
          <p:spPr>
            <a:xfrm>
              <a:off x="3562600" y="876075"/>
              <a:ext cx="207325" cy="241775"/>
            </a:xfrm>
            <a:custGeom>
              <a:rect b="b" l="l" r="r" t="t"/>
              <a:pathLst>
                <a:path extrusionOk="0" h="9671" w="8293">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35" name="Google Shape;935;p48"/>
            <p:cNvSpPr/>
            <p:nvPr/>
          </p:nvSpPr>
          <p:spPr>
            <a:xfrm>
              <a:off x="3443500" y="832575"/>
              <a:ext cx="187300" cy="173625"/>
            </a:xfrm>
            <a:custGeom>
              <a:rect b="b" l="l" r="r" t="t"/>
              <a:pathLst>
                <a:path extrusionOk="0" h="6945" w="7492">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grpSp>
        <p:nvGrpSpPr>
          <p:cNvPr id="936" name="Google Shape;936;p48"/>
          <p:cNvGrpSpPr/>
          <p:nvPr/>
        </p:nvGrpSpPr>
        <p:grpSpPr>
          <a:xfrm>
            <a:off x="6027738" y="1833792"/>
            <a:ext cx="292099" cy="279377"/>
            <a:chOff x="5049750" y="832600"/>
            <a:chExt cx="505100" cy="483100"/>
          </a:xfrm>
        </p:grpSpPr>
        <p:sp>
          <p:nvSpPr>
            <p:cNvPr id="937" name="Google Shape;937;p48"/>
            <p:cNvSpPr/>
            <p:nvPr/>
          </p:nvSpPr>
          <p:spPr>
            <a:xfrm>
              <a:off x="5049750" y="832600"/>
              <a:ext cx="505100" cy="483100"/>
            </a:xfrm>
            <a:custGeom>
              <a:rect b="b" l="l" r="r" t="t"/>
              <a:pathLst>
                <a:path extrusionOk="0" h="19324" w="20204">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938" name="Google Shape;938;p48"/>
            <p:cNvSpPr/>
            <p:nvPr/>
          </p:nvSpPr>
          <p:spPr>
            <a:xfrm>
              <a:off x="5216725" y="889175"/>
              <a:ext cx="276000" cy="254400"/>
            </a:xfrm>
            <a:custGeom>
              <a:rect b="b" l="l" r="r" t="t"/>
              <a:pathLst>
                <a:path extrusionOk="0" h="10176" w="1104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939" name="Google Shape;939;p48"/>
          <p:cNvSpPr/>
          <p:nvPr/>
        </p:nvSpPr>
        <p:spPr>
          <a:xfrm>
            <a:off x="7631552" y="1859778"/>
            <a:ext cx="298571" cy="227393"/>
          </a:xfrm>
          <a:custGeom>
            <a:rect b="b" l="l" r="r" t="t"/>
            <a:pathLst>
              <a:path extrusionOk="0" h="14718" w="19325">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pic>
        <p:nvPicPr>
          <p:cNvPr id="940" name="Google Shape;940;p48"/>
          <p:cNvPicPr preferRelativeResize="0"/>
          <p:nvPr/>
        </p:nvPicPr>
        <p:blipFill>
          <a:blip r:embed="rId3">
            <a:alphaModFix/>
          </a:blip>
          <a:stretch>
            <a:fillRect/>
          </a:stretch>
        </p:blipFill>
        <p:spPr>
          <a:xfrm>
            <a:off x="344700" y="244650"/>
            <a:ext cx="2639375" cy="4734301"/>
          </a:xfrm>
          <a:prstGeom prst="rect">
            <a:avLst/>
          </a:prstGeom>
          <a:noFill/>
          <a:ln cap="flat" cmpd="sng" w="28575">
            <a:solidFill>
              <a:schemeClr val="dk2"/>
            </a:solidFill>
            <a:prstDash val="solid"/>
            <a:round/>
            <a:headEnd len="sm" w="sm" type="none"/>
            <a:tailEnd len="sm" w="sm" type="none"/>
          </a:ln>
        </p:spPr>
      </p:pic>
      <p:pic>
        <p:nvPicPr>
          <p:cNvPr id="941" name="Google Shape;941;p48"/>
          <p:cNvPicPr preferRelativeResize="0"/>
          <p:nvPr/>
        </p:nvPicPr>
        <p:blipFill>
          <a:blip r:embed="rId4">
            <a:alphaModFix/>
          </a:blip>
          <a:stretch>
            <a:fillRect/>
          </a:stretch>
        </p:blipFill>
        <p:spPr>
          <a:xfrm>
            <a:off x="3321950" y="256931"/>
            <a:ext cx="2639375" cy="4734294"/>
          </a:xfrm>
          <a:prstGeom prst="rect">
            <a:avLst/>
          </a:prstGeom>
          <a:noFill/>
          <a:ln cap="flat" cmpd="sng" w="28575">
            <a:solidFill>
              <a:schemeClr val="dk2"/>
            </a:solidFill>
            <a:prstDash val="solid"/>
            <a:round/>
            <a:headEnd len="sm" w="sm" type="none"/>
            <a:tailEnd len="sm" w="sm" type="none"/>
          </a:ln>
        </p:spPr>
      </p:pic>
      <p:pic>
        <p:nvPicPr>
          <p:cNvPr id="942" name="Google Shape;942;p48"/>
          <p:cNvPicPr preferRelativeResize="0"/>
          <p:nvPr/>
        </p:nvPicPr>
        <p:blipFill>
          <a:blip r:embed="rId5">
            <a:alphaModFix/>
          </a:blip>
          <a:stretch>
            <a:fillRect/>
          </a:stretch>
        </p:blipFill>
        <p:spPr>
          <a:xfrm>
            <a:off x="6299200" y="273393"/>
            <a:ext cx="2639375" cy="470135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737850" y="352900"/>
            <a:ext cx="2934900" cy="26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053B5C"/>
                </a:solidFill>
              </a:rPr>
              <a:t> </a:t>
            </a:r>
            <a:endParaRPr sz="4200">
              <a:solidFill>
                <a:srgbClr val="053B5C"/>
              </a:solidFill>
            </a:endParaRPr>
          </a:p>
          <a:p>
            <a:pPr indent="0" lvl="0" marL="0" rtl="0" algn="ctr">
              <a:spcBef>
                <a:spcPts val="0"/>
              </a:spcBef>
              <a:spcAft>
                <a:spcPts val="0"/>
              </a:spcAft>
              <a:buNone/>
            </a:pPr>
            <a:r>
              <a:rPr lang="en" sz="4000">
                <a:solidFill>
                  <a:srgbClr val="000000"/>
                </a:solidFill>
              </a:rPr>
              <a:t>OUR TEAM</a:t>
            </a:r>
            <a:endParaRPr sz="4000">
              <a:solidFill>
                <a:srgbClr val="000000"/>
              </a:solidFill>
            </a:endParaRPr>
          </a:p>
          <a:p>
            <a:pPr indent="0" lvl="0" marL="0" rtl="0" algn="ctr">
              <a:spcBef>
                <a:spcPts val="0"/>
              </a:spcBef>
              <a:spcAft>
                <a:spcPts val="0"/>
              </a:spcAft>
              <a:buNone/>
            </a:pPr>
            <a:r>
              <a:rPr lang="en" sz="3600">
                <a:solidFill>
                  <a:srgbClr val="000000"/>
                </a:solidFill>
              </a:rPr>
              <a:t>    Group 10</a:t>
            </a:r>
            <a:endParaRPr sz="3600">
              <a:solidFill>
                <a:srgbClr val="000000"/>
              </a:solidFill>
            </a:endParaRPr>
          </a:p>
        </p:txBody>
      </p:sp>
      <p:sp>
        <p:nvSpPr>
          <p:cNvPr id="327" name="Google Shape;327;p31"/>
          <p:cNvSpPr txBox="1"/>
          <p:nvPr>
            <p:ph idx="2" type="title"/>
          </p:nvPr>
        </p:nvSpPr>
        <p:spPr>
          <a:xfrm>
            <a:off x="3746457" y="435550"/>
            <a:ext cx="49473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Hiruna Keshara                          </a:t>
            </a:r>
            <a:r>
              <a:rPr lang="en">
                <a:solidFill>
                  <a:schemeClr val="accent4"/>
                </a:solidFill>
                <a:highlight>
                  <a:srgbClr val="FFFFFF"/>
                </a:highlight>
              </a:rPr>
              <a:t>18020102</a:t>
            </a:r>
            <a:endParaRPr>
              <a:solidFill>
                <a:schemeClr val="accent4"/>
              </a:solidFill>
            </a:endParaRPr>
          </a:p>
        </p:txBody>
      </p:sp>
      <p:grpSp>
        <p:nvGrpSpPr>
          <p:cNvPr id="328" name="Google Shape;328;p31"/>
          <p:cNvGrpSpPr/>
          <p:nvPr/>
        </p:nvGrpSpPr>
        <p:grpSpPr>
          <a:xfrm>
            <a:off x="4554423" y="3292173"/>
            <a:ext cx="4309363" cy="1181057"/>
            <a:chOff x="2758155" y="2806685"/>
            <a:chExt cx="4554870" cy="1539840"/>
          </a:xfrm>
        </p:grpSpPr>
        <p:sp>
          <p:nvSpPr>
            <p:cNvPr id="329" name="Google Shape;329;p31"/>
            <p:cNvSpPr/>
            <p:nvPr/>
          </p:nvSpPr>
          <p:spPr>
            <a:xfrm>
              <a:off x="4819050" y="3172550"/>
              <a:ext cx="45550" cy="35450"/>
            </a:xfrm>
            <a:custGeom>
              <a:rect b="b" l="l" r="r" t="t"/>
              <a:pathLst>
                <a:path extrusionOk="0" h="1418" w="1822">
                  <a:moveTo>
                    <a:pt x="905" y="0"/>
                  </a:moveTo>
                  <a:cubicBezTo>
                    <a:pt x="0" y="0"/>
                    <a:pt x="0" y="1417"/>
                    <a:pt x="905" y="1417"/>
                  </a:cubicBezTo>
                  <a:cubicBezTo>
                    <a:pt x="1822" y="1417"/>
                    <a:pt x="1822" y="0"/>
                    <a:pt x="905"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4738975" y="3172550"/>
              <a:ext cx="45575" cy="35450"/>
            </a:xfrm>
            <a:custGeom>
              <a:rect b="b" l="l" r="r" t="t"/>
              <a:pathLst>
                <a:path extrusionOk="0" h="1418" w="1823">
                  <a:moveTo>
                    <a:pt x="905" y="0"/>
                  </a:moveTo>
                  <a:cubicBezTo>
                    <a:pt x="0" y="0"/>
                    <a:pt x="0" y="1417"/>
                    <a:pt x="905" y="1417"/>
                  </a:cubicBezTo>
                  <a:cubicBezTo>
                    <a:pt x="1822" y="1417"/>
                    <a:pt x="1822" y="0"/>
                    <a:pt x="905"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4896725" y="3172550"/>
              <a:ext cx="45575" cy="35450"/>
            </a:xfrm>
            <a:custGeom>
              <a:rect b="b" l="l" r="r" t="t"/>
              <a:pathLst>
                <a:path extrusionOk="0" h="1418" w="1823">
                  <a:moveTo>
                    <a:pt x="918" y="0"/>
                  </a:moveTo>
                  <a:cubicBezTo>
                    <a:pt x="1" y="0"/>
                    <a:pt x="1" y="1417"/>
                    <a:pt x="918" y="1417"/>
                  </a:cubicBezTo>
                  <a:cubicBezTo>
                    <a:pt x="1822" y="1417"/>
                    <a:pt x="1822" y="0"/>
                    <a:pt x="918"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6604975" y="2885900"/>
              <a:ext cx="600700" cy="311675"/>
            </a:xfrm>
            <a:custGeom>
              <a:rect b="b" l="l" r="r" t="t"/>
              <a:pathLst>
                <a:path extrusionOk="0" h="12467" w="24028">
                  <a:moveTo>
                    <a:pt x="12002" y="1"/>
                  </a:moveTo>
                  <a:cubicBezTo>
                    <a:pt x="10204" y="1"/>
                    <a:pt x="8573" y="786"/>
                    <a:pt x="7478" y="2048"/>
                  </a:cubicBezTo>
                  <a:cubicBezTo>
                    <a:pt x="6834" y="2770"/>
                    <a:pt x="5901" y="3150"/>
                    <a:pt x="4938" y="3150"/>
                  </a:cubicBezTo>
                  <a:cubicBezTo>
                    <a:pt x="4868" y="3150"/>
                    <a:pt x="4798" y="3148"/>
                    <a:pt x="4727" y="3144"/>
                  </a:cubicBezTo>
                  <a:cubicBezTo>
                    <a:pt x="4632" y="3132"/>
                    <a:pt x="4537" y="3132"/>
                    <a:pt x="4454" y="3132"/>
                  </a:cubicBezTo>
                  <a:cubicBezTo>
                    <a:pt x="1989" y="3132"/>
                    <a:pt x="1" y="5120"/>
                    <a:pt x="1" y="7573"/>
                  </a:cubicBezTo>
                  <a:cubicBezTo>
                    <a:pt x="1" y="10026"/>
                    <a:pt x="1989" y="12014"/>
                    <a:pt x="4454" y="12014"/>
                  </a:cubicBezTo>
                  <a:cubicBezTo>
                    <a:pt x="5025" y="12014"/>
                    <a:pt x="5585" y="11907"/>
                    <a:pt x="6097" y="11704"/>
                  </a:cubicBezTo>
                  <a:cubicBezTo>
                    <a:pt x="6700" y="11465"/>
                    <a:pt x="7336" y="11357"/>
                    <a:pt x="7976" y="11357"/>
                  </a:cubicBezTo>
                  <a:cubicBezTo>
                    <a:pt x="8675" y="11357"/>
                    <a:pt x="9378" y="11486"/>
                    <a:pt x="10050" y="11716"/>
                  </a:cubicBezTo>
                  <a:cubicBezTo>
                    <a:pt x="10669" y="11919"/>
                    <a:pt x="11324" y="12038"/>
                    <a:pt x="12002" y="12038"/>
                  </a:cubicBezTo>
                  <a:cubicBezTo>
                    <a:pt x="12443" y="12038"/>
                    <a:pt x="12871" y="11990"/>
                    <a:pt x="13288" y="11895"/>
                  </a:cubicBezTo>
                  <a:cubicBezTo>
                    <a:pt x="13528" y="11844"/>
                    <a:pt x="13771" y="11819"/>
                    <a:pt x="14012" y="11819"/>
                  </a:cubicBezTo>
                  <a:cubicBezTo>
                    <a:pt x="14502" y="11819"/>
                    <a:pt x="14989" y="11922"/>
                    <a:pt x="15443" y="12121"/>
                  </a:cubicBezTo>
                  <a:cubicBezTo>
                    <a:pt x="15931" y="12347"/>
                    <a:pt x="16479" y="12466"/>
                    <a:pt x="17062" y="12466"/>
                  </a:cubicBezTo>
                  <a:cubicBezTo>
                    <a:pt x="17872" y="12466"/>
                    <a:pt x="18634" y="12228"/>
                    <a:pt x="19265" y="11800"/>
                  </a:cubicBezTo>
                  <a:cubicBezTo>
                    <a:pt x="19674" y="11527"/>
                    <a:pt x="20162" y="11388"/>
                    <a:pt x="20656" y="11388"/>
                  </a:cubicBezTo>
                  <a:cubicBezTo>
                    <a:pt x="20852" y="11388"/>
                    <a:pt x="21048" y="11410"/>
                    <a:pt x="21241" y="11454"/>
                  </a:cubicBezTo>
                  <a:cubicBezTo>
                    <a:pt x="21396" y="11490"/>
                    <a:pt x="21551" y="11502"/>
                    <a:pt x="21718" y="11502"/>
                  </a:cubicBezTo>
                  <a:cubicBezTo>
                    <a:pt x="23004" y="11502"/>
                    <a:pt x="24028" y="10395"/>
                    <a:pt x="23885" y="9085"/>
                  </a:cubicBezTo>
                  <a:cubicBezTo>
                    <a:pt x="23777" y="8109"/>
                    <a:pt x="22992" y="7311"/>
                    <a:pt x="22027" y="7180"/>
                  </a:cubicBezTo>
                  <a:cubicBezTo>
                    <a:pt x="22015" y="7180"/>
                    <a:pt x="22003" y="7180"/>
                    <a:pt x="21992" y="7168"/>
                  </a:cubicBezTo>
                  <a:cubicBezTo>
                    <a:pt x="21301" y="7085"/>
                    <a:pt x="20682" y="6728"/>
                    <a:pt x="20265" y="6156"/>
                  </a:cubicBezTo>
                  <a:cubicBezTo>
                    <a:pt x="19896" y="5668"/>
                    <a:pt x="19432" y="5263"/>
                    <a:pt x="18884" y="4977"/>
                  </a:cubicBezTo>
                  <a:cubicBezTo>
                    <a:pt x="18241" y="4644"/>
                    <a:pt x="17765" y="4084"/>
                    <a:pt x="17455" y="3430"/>
                  </a:cubicBezTo>
                  <a:cubicBezTo>
                    <a:pt x="16479" y="1405"/>
                    <a:pt x="14407" y="1"/>
                    <a:pt x="12002"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2758155" y="2806685"/>
              <a:ext cx="600700" cy="311950"/>
            </a:xfrm>
            <a:custGeom>
              <a:rect b="b" l="l" r="r" t="t"/>
              <a:pathLst>
                <a:path extrusionOk="0" h="12478" w="24028">
                  <a:moveTo>
                    <a:pt x="12002" y="0"/>
                  </a:moveTo>
                  <a:cubicBezTo>
                    <a:pt x="10193" y="0"/>
                    <a:pt x="8573" y="798"/>
                    <a:pt x="7466" y="2048"/>
                  </a:cubicBezTo>
                  <a:cubicBezTo>
                    <a:pt x="6841" y="2772"/>
                    <a:pt x="5924" y="3152"/>
                    <a:pt x="4964" y="3152"/>
                  </a:cubicBezTo>
                  <a:cubicBezTo>
                    <a:pt x="4882" y="3152"/>
                    <a:pt x="4799" y="3149"/>
                    <a:pt x="4716" y="3143"/>
                  </a:cubicBezTo>
                  <a:lnTo>
                    <a:pt x="4454" y="3143"/>
                  </a:lnTo>
                  <a:cubicBezTo>
                    <a:pt x="1989" y="3143"/>
                    <a:pt x="1" y="5132"/>
                    <a:pt x="1" y="7584"/>
                  </a:cubicBezTo>
                  <a:cubicBezTo>
                    <a:pt x="1" y="10037"/>
                    <a:pt x="1989" y="12025"/>
                    <a:pt x="4454" y="12025"/>
                  </a:cubicBezTo>
                  <a:cubicBezTo>
                    <a:pt x="5025" y="12025"/>
                    <a:pt x="5585" y="11918"/>
                    <a:pt x="6085" y="11716"/>
                  </a:cubicBezTo>
                  <a:cubicBezTo>
                    <a:pt x="6702" y="11474"/>
                    <a:pt x="7349" y="11363"/>
                    <a:pt x="7999" y="11363"/>
                  </a:cubicBezTo>
                  <a:cubicBezTo>
                    <a:pt x="8692" y="11363"/>
                    <a:pt x="9386" y="11489"/>
                    <a:pt x="10050" y="11716"/>
                  </a:cubicBezTo>
                  <a:cubicBezTo>
                    <a:pt x="10657" y="11930"/>
                    <a:pt x="11324" y="12037"/>
                    <a:pt x="12002" y="12037"/>
                  </a:cubicBezTo>
                  <a:cubicBezTo>
                    <a:pt x="12443" y="12037"/>
                    <a:pt x="12871" y="11990"/>
                    <a:pt x="13288" y="11906"/>
                  </a:cubicBezTo>
                  <a:cubicBezTo>
                    <a:pt x="13534" y="11854"/>
                    <a:pt x="13782" y="11827"/>
                    <a:pt x="14028" y="11827"/>
                  </a:cubicBezTo>
                  <a:cubicBezTo>
                    <a:pt x="14508" y="11827"/>
                    <a:pt x="14983" y="11928"/>
                    <a:pt x="15431" y="12133"/>
                  </a:cubicBezTo>
                  <a:cubicBezTo>
                    <a:pt x="15931" y="12347"/>
                    <a:pt x="16479" y="12478"/>
                    <a:pt x="17051" y="12478"/>
                  </a:cubicBezTo>
                  <a:cubicBezTo>
                    <a:pt x="17872" y="12478"/>
                    <a:pt x="18634" y="12228"/>
                    <a:pt x="19265" y="11811"/>
                  </a:cubicBezTo>
                  <a:cubicBezTo>
                    <a:pt x="19670" y="11533"/>
                    <a:pt x="20152" y="11398"/>
                    <a:pt x="20641" y="11398"/>
                  </a:cubicBezTo>
                  <a:cubicBezTo>
                    <a:pt x="20842" y="11398"/>
                    <a:pt x="21044" y="11421"/>
                    <a:pt x="21242" y="11466"/>
                  </a:cubicBezTo>
                  <a:cubicBezTo>
                    <a:pt x="21396" y="11490"/>
                    <a:pt x="21551" y="11513"/>
                    <a:pt x="21718" y="11513"/>
                  </a:cubicBezTo>
                  <a:cubicBezTo>
                    <a:pt x="23004" y="11513"/>
                    <a:pt x="24028" y="10406"/>
                    <a:pt x="23885" y="9085"/>
                  </a:cubicBezTo>
                  <a:cubicBezTo>
                    <a:pt x="23766" y="8120"/>
                    <a:pt x="22992" y="7322"/>
                    <a:pt x="22027" y="7180"/>
                  </a:cubicBezTo>
                  <a:lnTo>
                    <a:pt x="21992" y="7180"/>
                  </a:lnTo>
                  <a:cubicBezTo>
                    <a:pt x="21289" y="7096"/>
                    <a:pt x="20682" y="6727"/>
                    <a:pt x="20265" y="6156"/>
                  </a:cubicBezTo>
                  <a:cubicBezTo>
                    <a:pt x="19896" y="5667"/>
                    <a:pt x="19420" y="5263"/>
                    <a:pt x="18872" y="4977"/>
                  </a:cubicBezTo>
                  <a:cubicBezTo>
                    <a:pt x="18241" y="4655"/>
                    <a:pt x="17765" y="4084"/>
                    <a:pt x="17455" y="3441"/>
                  </a:cubicBezTo>
                  <a:cubicBezTo>
                    <a:pt x="16479" y="1405"/>
                    <a:pt x="14407" y="0"/>
                    <a:pt x="12002"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4100500" y="4304225"/>
              <a:ext cx="2484850" cy="42300"/>
            </a:xfrm>
            <a:custGeom>
              <a:rect b="b" l="l" r="r" t="t"/>
              <a:pathLst>
                <a:path extrusionOk="0" h="1692" w="99394">
                  <a:moveTo>
                    <a:pt x="846" y="1"/>
                  </a:moveTo>
                  <a:cubicBezTo>
                    <a:pt x="382" y="1"/>
                    <a:pt x="1" y="382"/>
                    <a:pt x="1" y="846"/>
                  </a:cubicBezTo>
                  <a:cubicBezTo>
                    <a:pt x="1" y="1310"/>
                    <a:pt x="382" y="1691"/>
                    <a:pt x="846" y="1691"/>
                  </a:cubicBezTo>
                  <a:lnTo>
                    <a:pt x="98549" y="1691"/>
                  </a:lnTo>
                  <a:cubicBezTo>
                    <a:pt x="99013" y="1691"/>
                    <a:pt x="99394" y="1310"/>
                    <a:pt x="99394" y="846"/>
                  </a:cubicBezTo>
                  <a:cubicBezTo>
                    <a:pt x="99394" y="382"/>
                    <a:pt x="99013" y="1"/>
                    <a:pt x="985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4136525" y="3881550"/>
              <a:ext cx="80075" cy="95575"/>
            </a:xfrm>
            <a:custGeom>
              <a:rect b="b" l="l" r="r" t="t"/>
              <a:pathLst>
                <a:path extrusionOk="0" fill="none" h="3823" w="3203">
                  <a:moveTo>
                    <a:pt x="3203" y="1"/>
                  </a:moveTo>
                  <a:lnTo>
                    <a:pt x="965" y="1"/>
                  </a:lnTo>
                  <a:cubicBezTo>
                    <a:pt x="310" y="1"/>
                    <a:pt x="0" y="787"/>
                    <a:pt x="465" y="1227"/>
                  </a:cubicBezTo>
                  <a:lnTo>
                    <a:pt x="3203" y="3823"/>
                  </a:lnTo>
                  <a:lnTo>
                    <a:pt x="3203" y="1"/>
                  </a:lnTo>
                  <a:close/>
                </a:path>
              </a:pathLst>
            </a:custGeom>
            <a:solidFill>
              <a:schemeClr val="lt2"/>
            </a:solidFill>
            <a:ln cap="flat" cmpd="sng" w="15475">
              <a:solidFill>
                <a:schemeClr val="l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4248150" y="3795225"/>
              <a:ext cx="39075" cy="11450"/>
            </a:xfrm>
            <a:custGeom>
              <a:rect b="b" l="l" r="r" t="t"/>
              <a:pathLst>
                <a:path extrusionOk="0" h="458" w="1563">
                  <a:moveTo>
                    <a:pt x="655" y="1"/>
                  </a:moveTo>
                  <a:cubicBezTo>
                    <a:pt x="595" y="1"/>
                    <a:pt x="307" y="10"/>
                    <a:pt x="0" y="180"/>
                  </a:cubicBezTo>
                  <a:cubicBezTo>
                    <a:pt x="0" y="180"/>
                    <a:pt x="564" y="457"/>
                    <a:pt x="995" y="457"/>
                  </a:cubicBezTo>
                  <a:cubicBezTo>
                    <a:pt x="1069" y="457"/>
                    <a:pt x="1140" y="449"/>
                    <a:pt x="1203" y="430"/>
                  </a:cubicBezTo>
                  <a:cubicBezTo>
                    <a:pt x="1563" y="317"/>
                    <a:pt x="1389" y="168"/>
                    <a:pt x="1282" y="168"/>
                  </a:cubicBezTo>
                  <a:cubicBezTo>
                    <a:pt x="1265" y="168"/>
                    <a:pt x="1250" y="172"/>
                    <a:pt x="1238" y="180"/>
                  </a:cubicBezTo>
                  <a:cubicBezTo>
                    <a:pt x="1229" y="184"/>
                    <a:pt x="1217" y="186"/>
                    <a:pt x="1201" y="186"/>
                  </a:cubicBezTo>
                  <a:cubicBezTo>
                    <a:pt x="1057" y="186"/>
                    <a:pt x="667" y="1"/>
                    <a:pt x="667" y="1"/>
                  </a:cubicBezTo>
                  <a:cubicBezTo>
                    <a:pt x="667" y="1"/>
                    <a:pt x="663" y="1"/>
                    <a:pt x="65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4151400" y="4159575"/>
              <a:ext cx="73850" cy="134850"/>
            </a:xfrm>
            <a:custGeom>
              <a:rect b="b" l="l" r="r" t="t"/>
              <a:pathLst>
                <a:path extrusionOk="0" h="5394" w="2954">
                  <a:moveTo>
                    <a:pt x="2703" y="0"/>
                  </a:moveTo>
                  <a:lnTo>
                    <a:pt x="1346" y="2262"/>
                  </a:lnTo>
                  <a:cubicBezTo>
                    <a:pt x="1191" y="2513"/>
                    <a:pt x="965" y="2715"/>
                    <a:pt x="703" y="2858"/>
                  </a:cubicBezTo>
                  <a:cubicBezTo>
                    <a:pt x="560" y="2929"/>
                    <a:pt x="405" y="3036"/>
                    <a:pt x="298" y="3144"/>
                  </a:cubicBezTo>
                  <a:cubicBezTo>
                    <a:pt x="203" y="3227"/>
                    <a:pt x="96" y="3334"/>
                    <a:pt x="0" y="3429"/>
                  </a:cubicBezTo>
                  <a:cubicBezTo>
                    <a:pt x="584" y="5156"/>
                    <a:pt x="1775" y="5358"/>
                    <a:pt x="2084" y="5394"/>
                  </a:cubicBezTo>
                  <a:cubicBezTo>
                    <a:pt x="1858" y="5096"/>
                    <a:pt x="1751" y="4263"/>
                    <a:pt x="1775" y="3894"/>
                  </a:cubicBezTo>
                  <a:lnTo>
                    <a:pt x="1786" y="3727"/>
                  </a:lnTo>
                  <a:cubicBezTo>
                    <a:pt x="1810" y="3405"/>
                    <a:pt x="1917" y="3084"/>
                    <a:pt x="2096" y="2798"/>
                  </a:cubicBezTo>
                  <a:lnTo>
                    <a:pt x="2953" y="1512"/>
                  </a:lnTo>
                  <a:lnTo>
                    <a:pt x="2703" y="0"/>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4143650" y="4240525"/>
              <a:ext cx="85450" cy="74000"/>
            </a:xfrm>
            <a:custGeom>
              <a:rect b="b" l="l" r="r" t="t"/>
              <a:pathLst>
                <a:path extrusionOk="0" h="2960" w="3418">
                  <a:moveTo>
                    <a:pt x="501" y="1"/>
                  </a:moveTo>
                  <a:cubicBezTo>
                    <a:pt x="370" y="120"/>
                    <a:pt x="227" y="263"/>
                    <a:pt x="120" y="370"/>
                  </a:cubicBezTo>
                  <a:cubicBezTo>
                    <a:pt x="13" y="465"/>
                    <a:pt x="1" y="620"/>
                    <a:pt x="84" y="739"/>
                  </a:cubicBezTo>
                  <a:cubicBezTo>
                    <a:pt x="84" y="739"/>
                    <a:pt x="1382" y="2823"/>
                    <a:pt x="1620" y="2894"/>
                  </a:cubicBezTo>
                  <a:cubicBezTo>
                    <a:pt x="1912" y="2942"/>
                    <a:pt x="2275" y="2959"/>
                    <a:pt x="2607" y="2959"/>
                  </a:cubicBezTo>
                  <a:cubicBezTo>
                    <a:pt x="2939" y="2959"/>
                    <a:pt x="3239" y="2942"/>
                    <a:pt x="3406" y="2918"/>
                  </a:cubicBezTo>
                  <a:cubicBezTo>
                    <a:pt x="3417" y="2420"/>
                    <a:pt x="2838" y="2105"/>
                    <a:pt x="2474" y="2105"/>
                  </a:cubicBezTo>
                  <a:cubicBezTo>
                    <a:pt x="2455" y="2105"/>
                    <a:pt x="2436" y="2106"/>
                    <a:pt x="2418" y="2108"/>
                  </a:cubicBezTo>
                  <a:cubicBezTo>
                    <a:pt x="2387" y="2111"/>
                    <a:pt x="2355" y="2112"/>
                    <a:pt x="2325" y="2112"/>
                  </a:cubicBezTo>
                  <a:cubicBezTo>
                    <a:pt x="1466" y="2112"/>
                    <a:pt x="811" y="1012"/>
                    <a:pt x="501" y="1"/>
                  </a:cubicBezTo>
                  <a:close/>
                </a:path>
              </a:pathLst>
            </a:custGeom>
            <a:solidFill>
              <a:srgbClr val="053B5C"/>
            </a:solidFill>
            <a:ln cap="flat" cmpd="sng" w="1775">
              <a:solidFill>
                <a:srgbClr val="053B5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4459175" y="3223150"/>
              <a:ext cx="35450" cy="103300"/>
            </a:xfrm>
            <a:custGeom>
              <a:rect b="b" l="l" r="r" t="t"/>
              <a:pathLst>
                <a:path extrusionOk="0" h="4132" w="1418">
                  <a:moveTo>
                    <a:pt x="1251" y="0"/>
                  </a:moveTo>
                  <a:lnTo>
                    <a:pt x="1251" y="0"/>
                  </a:lnTo>
                  <a:cubicBezTo>
                    <a:pt x="155" y="286"/>
                    <a:pt x="1" y="1905"/>
                    <a:pt x="227" y="2453"/>
                  </a:cubicBezTo>
                  <a:cubicBezTo>
                    <a:pt x="453" y="2989"/>
                    <a:pt x="584" y="4132"/>
                    <a:pt x="584" y="4132"/>
                  </a:cubicBezTo>
                  <a:cubicBezTo>
                    <a:pt x="1263" y="3405"/>
                    <a:pt x="1417" y="2405"/>
                    <a:pt x="1155" y="1596"/>
                  </a:cubicBezTo>
                  <a:cubicBezTo>
                    <a:pt x="894" y="798"/>
                    <a:pt x="1251" y="0"/>
                    <a:pt x="1251"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4446375" y="3197900"/>
              <a:ext cx="46950" cy="61275"/>
            </a:xfrm>
            <a:custGeom>
              <a:rect b="b" l="l" r="r" t="t"/>
              <a:pathLst>
                <a:path extrusionOk="0" h="2451" w="1878">
                  <a:moveTo>
                    <a:pt x="1516" y="0"/>
                  </a:moveTo>
                  <a:cubicBezTo>
                    <a:pt x="983" y="0"/>
                    <a:pt x="1" y="665"/>
                    <a:pt x="1" y="665"/>
                  </a:cubicBezTo>
                  <a:cubicBezTo>
                    <a:pt x="1" y="665"/>
                    <a:pt x="1203" y="1427"/>
                    <a:pt x="1060" y="2451"/>
                  </a:cubicBezTo>
                  <a:cubicBezTo>
                    <a:pt x="1060" y="2451"/>
                    <a:pt x="1703" y="1987"/>
                    <a:pt x="1846" y="427"/>
                  </a:cubicBezTo>
                  <a:cubicBezTo>
                    <a:pt x="1877" y="112"/>
                    <a:pt x="1734" y="0"/>
                    <a:pt x="1516"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4224325" y="3218975"/>
              <a:ext cx="260475" cy="313450"/>
            </a:xfrm>
            <a:custGeom>
              <a:rect b="b" l="l" r="r" t="t"/>
              <a:pathLst>
                <a:path extrusionOk="0" h="12538" w="10419">
                  <a:moveTo>
                    <a:pt x="6358" y="1"/>
                  </a:moveTo>
                  <a:cubicBezTo>
                    <a:pt x="6358" y="477"/>
                    <a:pt x="6061" y="905"/>
                    <a:pt x="5620" y="1096"/>
                  </a:cubicBezTo>
                  <a:cubicBezTo>
                    <a:pt x="4739" y="1477"/>
                    <a:pt x="4025" y="2251"/>
                    <a:pt x="3632" y="3239"/>
                  </a:cubicBezTo>
                  <a:cubicBezTo>
                    <a:pt x="3394" y="3858"/>
                    <a:pt x="2894" y="4311"/>
                    <a:pt x="2287" y="4573"/>
                  </a:cubicBezTo>
                  <a:cubicBezTo>
                    <a:pt x="953" y="5168"/>
                    <a:pt x="1" y="6668"/>
                    <a:pt x="1" y="8418"/>
                  </a:cubicBezTo>
                  <a:cubicBezTo>
                    <a:pt x="1" y="10692"/>
                    <a:pt x="1596" y="12538"/>
                    <a:pt x="3560" y="12538"/>
                  </a:cubicBezTo>
                  <a:cubicBezTo>
                    <a:pt x="5335" y="12538"/>
                    <a:pt x="6799" y="11026"/>
                    <a:pt x="7061" y="9061"/>
                  </a:cubicBezTo>
                  <a:cubicBezTo>
                    <a:pt x="8930" y="8930"/>
                    <a:pt x="10418" y="7144"/>
                    <a:pt x="10418" y="4954"/>
                  </a:cubicBezTo>
                  <a:cubicBezTo>
                    <a:pt x="10418" y="2941"/>
                    <a:pt x="9180" y="1275"/>
                    <a:pt x="7549" y="905"/>
                  </a:cubicBezTo>
                  <a:lnTo>
                    <a:pt x="7549" y="1"/>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4436350" y="3337250"/>
              <a:ext cx="305850" cy="137625"/>
            </a:xfrm>
            <a:custGeom>
              <a:rect b="b" l="l" r="r" t="t"/>
              <a:pathLst>
                <a:path extrusionOk="0" h="5505" w="12234">
                  <a:moveTo>
                    <a:pt x="1955" y="1"/>
                  </a:moveTo>
                  <a:cubicBezTo>
                    <a:pt x="967" y="1"/>
                    <a:pt x="0" y="1034"/>
                    <a:pt x="1318" y="3306"/>
                  </a:cubicBezTo>
                  <a:cubicBezTo>
                    <a:pt x="2219" y="4880"/>
                    <a:pt x="3533" y="5504"/>
                    <a:pt x="5022" y="5504"/>
                  </a:cubicBezTo>
                  <a:cubicBezTo>
                    <a:pt x="7196" y="5504"/>
                    <a:pt x="9744" y="4174"/>
                    <a:pt x="11927" y="2521"/>
                  </a:cubicBezTo>
                  <a:cubicBezTo>
                    <a:pt x="12234" y="2285"/>
                    <a:pt x="12022" y="1839"/>
                    <a:pt x="11699" y="1839"/>
                  </a:cubicBezTo>
                  <a:cubicBezTo>
                    <a:pt x="11647" y="1839"/>
                    <a:pt x="11591" y="1851"/>
                    <a:pt x="11534" y="1878"/>
                  </a:cubicBezTo>
                  <a:cubicBezTo>
                    <a:pt x="9738" y="2727"/>
                    <a:pt x="7563" y="3549"/>
                    <a:pt x="5894" y="3549"/>
                  </a:cubicBezTo>
                  <a:cubicBezTo>
                    <a:pt x="4477" y="3549"/>
                    <a:pt x="3425" y="2956"/>
                    <a:pt x="3283" y="1282"/>
                  </a:cubicBezTo>
                  <a:cubicBezTo>
                    <a:pt x="3283" y="1253"/>
                    <a:pt x="3283" y="1208"/>
                    <a:pt x="3283" y="1199"/>
                  </a:cubicBezTo>
                  <a:cubicBezTo>
                    <a:pt x="3218" y="417"/>
                    <a:pt x="2582" y="1"/>
                    <a:pt x="195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4315700" y="3335650"/>
              <a:ext cx="231000" cy="364650"/>
            </a:xfrm>
            <a:custGeom>
              <a:rect b="b" l="l" r="r" t="t"/>
              <a:pathLst>
                <a:path extrusionOk="0" h="14586" w="9240">
                  <a:moveTo>
                    <a:pt x="2513" y="1"/>
                  </a:moveTo>
                  <a:cubicBezTo>
                    <a:pt x="1822" y="1"/>
                    <a:pt x="1251" y="549"/>
                    <a:pt x="1227" y="1239"/>
                  </a:cubicBezTo>
                  <a:cubicBezTo>
                    <a:pt x="1179" y="2918"/>
                    <a:pt x="2275" y="7573"/>
                    <a:pt x="2275" y="7573"/>
                  </a:cubicBezTo>
                  <a:cubicBezTo>
                    <a:pt x="2275" y="7573"/>
                    <a:pt x="1" y="14026"/>
                    <a:pt x="489" y="14586"/>
                  </a:cubicBezTo>
                  <a:cubicBezTo>
                    <a:pt x="489" y="14586"/>
                    <a:pt x="7097" y="14038"/>
                    <a:pt x="8240" y="12729"/>
                  </a:cubicBezTo>
                  <a:cubicBezTo>
                    <a:pt x="9240" y="11598"/>
                    <a:pt x="6311" y="7430"/>
                    <a:pt x="6311" y="7430"/>
                  </a:cubicBezTo>
                  <a:cubicBezTo>
                    <a:pt x="6311" y="7430"/>
                    <a:pt x="8061" y="2465"/>
                    <a:pt x="7942" y="1132"/>
                  </a:cubicBezTo>
                  <a:cubicBezTo>
                    <a:pt x="7895" y="489"/>
                    <a:pt x="7359" y="1"/>
                    <a:pt x="6704"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4385050" y="4190775"/>
              <a:ext cx="86350" cy="114400"/>
            </a:xfrm>
            <a:custGeom>
              <a:rect b="b" l="l" r="r" t="t"/>
              <a:pathLst>
                <a:path extrusionOk="0" h="4576" w="3454">
                  <a:moveTo>
                    <a:pt x="741" y="0"/>
                  </a:moveTo>
                  <a:cubicBezTo>
                    <a:pt x="653" y="0"/>
                    <a:pt x="561" y="27"/>
                    <a:pt x="477" y="86"/>
                  </a:cubicBezTo>
                  <a:cubicBezTo>
                    <a:pt x="215" y="264"/>
                    <a:pt x="60" y="562"/>
                    <a:pt x="72" y="884"/>
                  </a:cubicBezTo>
                  <a:lnTo>
                    <a:pt x="168" y="3110"/>
                  </a:lnTo>
                  <a:cubicBezTo>
                    <a:pt x="179" y="3181"/>
                    <a:pt x="168" y="3253"/>
                    <a:pt x="156" y="3324"/>
                  </a:cubicBezTo>
                  <a:lnTo>
                    <a:pt x="1" y="4229"/>
                  </a:lnTo>
                  <a:cubicBezTo>
                    <a:pt x="406" y="4420"/>
                    <a:pt x="787" y="4551"/>
                    <a:pt x="1584" y="4574"/>
                  </a:cubicBezTo>
                  <a:cubicBezTo>
                    <a:pt x="1600" y="4575"/>
                    <a:pt x="1616" y="4575"/>
                    <a:pt x="1633" y="4575"/>
                  </a:cubicBezTo>
                  <a:cubicBezTo>
                    <a:pt x="2082" y="4575"/>
                    <a:pt x="2995" y="4424"/>
                    <a:pt x="3454" y="4229"/>
                  </a:cubicBezTo>
                  <a:cubicBezTo>
                    <a:pt x="3251" y="4170"/>
                    <a:pt x="2013" y="3753"/>
                    <a:pt x="1823" y="3681"/>
                  </a:cubicBezTo>
                  <a:cubicBezTo>
                    <a:pt x="1144" y="3455"/>
                    <a:pt x="1132" y="1645"/>
                    <a:pt x="1203" y="503"/>
                  </a:cubicBezTo>
                  <a:cubicBezTo>
                    <a:pt x="1221" y="212"/>
                    <a:pt x="992" y="0"/>
                    <a:pt x="741" y="0"/>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4382975" y="4292625"/>
              <a:ext cx="110750" cy="21750"/>
            </a:xfrm>
            <a:custGeom>
              <a:rect b="b" l="l" r="r" t="t"/>
              <a:pathLst>
                <a:path extrusionOk="0" h="870" w="4430">
                  <a:moveTo>
                    <a:pt x="108" y="0"/>
                  </a:moveTo>
                  <a:lnTo>
                    <a:pt x="36" y="405"/>
                  </a:lnTo>
                  <a:cubicBezTo>
                    <a:pt x="1" y="619"/>
                    <a:pt x="167" y="822"/>
                    <a:pt x="382" y="834"/>
                  </a:cubicBezTo>
                  <a:cubicBezTo>
                    <a:pt x="959" y="847"/>
                    <a:pt x="2019" y="870"/>
                    <a:pt x="2883" y="870"/>
                  </a:cubicBezTo>
                  <a:cubicBezTo>
                    <a:pt x="3622" y="870"/>
                    <a:pt x="4218" y="853"/>
                    <a:pt x="4251" y="798"/>
                  </a:cubicBezTo>
                  <a:cubicBezTo>
                    <a:pt x="4430" y="512"/>
                    <a:pt x="4084" y="310"/>
                    <a:pt x="3549" y="131"/>
                  </a:cubicBezTo>
                  <a:cubicBezTo>
                    <a:pt x="3514" y="117"/>
                    <a:pt x="3479" y="112"/>
                    <a:pt x="3442" y="112"/>
                  </a:cubicBezTo>
                  <a:cubicBezTo>
                    <a:pt x="3415" y="112"/>
                    <a:pt x="3388" y="115"/>
                    <a:pt x="3358" y="119"/>
                  </a:cubicBezTo>
                  <a:cubicBezTo>
                    <a:pt x="2906" y="203"/>
                    <a:pt x="2429" y="250"/>
                    <a:pt x="1953" y="250"/>
                  </a:cubicBezTo>
                  <a:cubicBezTo>
                    <a:pt x="1322" y="250"/>
                    <a:pt x="715" y="155"/>
                    <a:pt x="108" y="0"/>
                  </a:cubicBezTo>
                  <a:close/>
                </a:path>
              </a:pathLst>
            </a:custGeom>
            <a:solidFill>
              <a:srgbClr val="053B5C"/>
            </a:solidFill>
            <a:ln cap="flat" cmpd="sng" w="1775">
              <a:solidFill>
                <a:srgbClr val="053B5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4186525" y="3922250"/>
              <a:ext cx="217300" cy="307250"/>
            </a:xfrm>
            <a:custGeom>
              <a:rect b="b" l="l" r="r" t="t"/>
              <a:pathLst>
                <a:path extrusionOk="0" h="12290" w="8692">
                  <a:moveTo>
                    <a:pt x="7248" y="1"/>
                  </a:moveTo>
                  <a:cubicBezTo>
                    <a:pt x="6623" y="1"/>
                    <a:pt x="5890" y="346"/>
                    <a:pt x="5358" y="1111"/>
                  </a:cubicBezTo>
                  <a:cubicBezTo>
                    <a:pt x="4561" y="2242"/>
                    <a:pt x="0" y="11982"/>
                    <a:pt x="274" y="12279"/>
                  </a:cubicBezTo>
                  <a:cubicBezTo>
                    <a:pt x="280" y="12286"/>
                    <a:pt x="289" y="12289"/>
                    <a:pt x="300" y="12289"/>
                  </a:cubicBezTo>
                  <a:cubicBezTo>
                    <a:pt x="841" y="12289"/>
                    <a:pt x="6981" y="3887"/>
                    <a:pt x="7751" y="2778"/>
                  </a:cubicBezTo>
                  <a:cubicBezTo>
                    <a:pt x="8549" y="1635"/>
                    <a:pt x="8692" y="683"/>
                    <a:pt x="8037" y="230"/>
                  </a:cubicBezTo>
                  <a:cubicBezTo>
                    <a:pt x="7821" y="80"/>
                    <a:pt x="7547" y="1"/>
                    <a:pt x="7248"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4382975" y="3913950"/>
              <a:ext cx="86350" cy="362075"/>
            </a:xfrm>
            <a:custGeom>
              <a:rect b="b" l="l" r="r" t="t"/>
              <a:pathLst>
                <a:path extrusionOk="0" h="14483" w="3454">
                  <a:moveTo>
                    <a:pt x="2060" y="1"/>
                  </a:moveTo>
                  <a:cubicBezTo>
                    <a:pt x="1311" y="1"/>
                    <a:pt x="557" y="948"/>
                    <a:pt x="334" y="2217"/>
                  </a:cubicBezTo>
                  <a:cubicBezTo>
                    <a:pt x="96" y="3575"/>
                    <a:pt x="1" y="14314"/>
                    <a:pt x="370" y="14481"/>
                  </a:cubicBezTo>
                  <a:cubicBezTo>
                    <a:pt x="373" y="14482"/>
                    <a:pt x="377" y="14483"/>
                    <a:pt x="381" y="14483"/>
                  </a:cubicBezTo>
                  <a:cubicBezTo>
                    <a:pt x="533" y="14483"/>
                    <a:pt x="701" y="13322"/>
                    <a:pt x="1096" y="11754"/>
                  </a:cubicBezTo>
                  <a:cubicBezTo>
                    <a:pt x="1870" y="8575"/>
                    <a:pt x="3049" y="3634"/>
                    <a:pt x="3215" y="2729"/>
                  </a:cubicBezTo>
                  <a:cubicBezTo>
                    <a:pt x="3453" y="1372"/>
                    <a:pt x="3001" y="157"/>
                    <a:pt x="2215" y="15"/>
                  </a:cubicBezTo>
                  <a:cubicBezTo>
                    <a:pt x="2164" y="5"/>
                    <a:pt x="2112" y="1"/>
                    <a:pt x="2060"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4389225" y="3596625"/>
              <a:ext cx="132175" cy="412075"/>
            </a:xfrm>
            <a:custGeom>
              <a:rect b="b" l="l" r="r" t="t"/>
              <a:pathLst>
                <a:path extrusionOk="0" h="16483" w="5287">
                  <a:moveTo>
                    <a:pt x="2720" y="1"/>
                  </a:moveTo>
                  <a:cubicBezTo>
                    <a:pt x="1370" y="1"/>
                    <a:pt x="201" y="1369"/>
                    <a:pt x="108" y="3123"/>
                  </a:cubicBezTo>
                  <a:cubicBezTo>
                    <a:pt x="1" y="4921"/>
                    <a:pt x="644" y="16398"/>
                    <a:pt x="2048" y="16482"/>
                  </a:cubicBezTo>
                  <a:cubicBezTo>
                    <a:pt x="2054" y="16482"/>
                    <a:pt x="2059" y="16482"/>
                    <a:pt x="2064" y="16482"/>
                  </a:cubicBezTo>
                  <a:cubicBezTo>
                    <a:pt x="3465" y="16482"/>
                    <a:pt x="5073" y="5212"/>
                    <a:pt x="5180" y="3409"/>
                  </a:cubicBezTo>
                  <a:cubicBezTo>
                    <a:pt x="5287" y="1611"/>
                    <a:pt x="4227" y="87"/>
                    <a:pt x="2822" y="4"/>
                  </a:cubicBezTo>
                  <a:cubicBezTo>
                    <a:pt x="2788" y="2"/>
                    <a:pt x="2754" y="1"/>
                    <a:pt x="2720"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4383575" y="3596625"/>
              <a:ext cx="136350" cy="618775"/>
            </a:xfrm>
            <a:custGeom>
              <a:rect b="b" l="l" r="r" t="t"/>
              <a:pathLst>
                <a:path extrusionOk="0" h="24751" w="5454">
                  <a:moveTo>
                    <a:pt x="2946" y="1"/>
                  </a:moveTo>
                  <a:cubicBezTo>
                    <a:pt x="1596" y="1"/>
                    <a:pt x="427" y="1369"/>
                    <a:pt x="334" y="3123"/>
                  </a:cubicBezTo>
                  <a:cubicBezTo>
                    <a:pt x="274" y="4028"/>
                    <a:pt x="417" y="7397"/>
                    <a:pt x="750" y="10517"/>
                  </a:cubicBezTo>
                  <a:cubicBezTo>
                    <a:pt x="893" y="11898"/>
                    <a:pt x="715" y="13267"/>
                    <a:pt x="369" y="14613"/>
                  </a:cubicBezTo>
                  <a:cubicBezTo>
                    <a:pt x="346" y="14708"/>
                    <a:pt x="322" y="14803"/>
                    <a:pt x="310" y="14910"/>
                  </a:cubicBezTo>
                  <a:cubicBezTo>
                    <a:pt x="143" y="15863"/>
                    <a:pt x="0" y="21351"/>
                    <a:pt x="84" y="24661"/>
                  </a:cubicBezTo>
                  <a:cubicBezTo>
                    <a:pt x="157" y="24724"/>
                    <a:pt x="392" y="24751"/>
                    <a:pt x="634" y="24751"/>
                  </a:cubicBezTo>
                  <a:cubicBezTo>
                    <a:pt x="901" y="24751"/>
                    <a:pt x="1176" y="24718"/>
                    <a:pt x="1251" y="24661"/>
                  </a:cubicBezTo>
                  <a:cubicBezTo>
                    <a:pt x="1262" y="24590"/>
                    <a:pt x="5453" y="7624"/>
                    <a:pt x="5453" y="3266"/>
                  </a:cubicBezTo>
                  <a:cubicBezTo>
                    <a:pt x="5453" y="1456"/>
                    <a:pt x="4453" y="87"/>
                    <a:pt x="3048" y="4"/>
                  </a:cubicBezTo>
                  <a:cubicBezTo>
                    <a:pt x="3014" y="2"/>
                    <a:pt x="2980" y="1"/>
                    <a:pt x="2946"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4390725" y="3596625"/>
              <a:ext cx="129200" cy="245675"/>
            </a:xfrm>
            <a:custGeom>
              <a:rect b="b" l="l" r="r" t="t"/>
              <a:pathLst>
                <a:path extrusionOk="0" h="9827" w="5168">
                  <a:moveTo>
                    <a:pt x="2660" y="1"/>
                  </a:moveTo>
                  <a:cubicBezTo>
                    <a:pt x="1310" y="1"/>
                    <a:pt x="141" y="1369"/>
                    <a:pt x="48" y="3123"/>
                  </a:cubicBezTo>
                  <a:cubicBezTo>
                    <a:pt x="0" y="3968"/>
                    <a:pt x="107" y="6909"/>
                    <a:pt x="393" y="9826"/>
                  </a:cubicBezTo>
                  <a:cubicBezTo>
                    <a:pt x="1024" y="8564"/>
                    <a:pt x="1738" y="7338"/>
                    <a:pt x="2512" y="6147"/>
                  </a:cubicBezTo>
                  <a:cubicBezTo>
                    <a:pt x="2572" y="6052"/>
                    <a:pt x="2667" y="5981"/>
                    <a:pt x="2762" y="5957"/>
                  </a:cubicBezTo>
                  <a:cubicBezTo>
                    <a:pt x="3405" y="5076"/>
                    <a:pt x="4215" y="4337"/>
                    <a:pt x="5144" y="3778"/>
                  </a:cubicBezTo>
                  <a:cubicBezTo>
                    <a:pt x="5156" y="3587"/>
                    <a:pt x="5167" y="3421"/>
                    <a:pt x="5167" y="3266"/>
                  </a:cubicBezTo>
                  <a:cubicBezTo>
                    <a:pt x="5167" y="1456"/>
                    <a:pt x="4167" y="87"/>
                    <a:pt x="2762" y="4"/>
                  </a:cubicBezTo>
                  <a:cubicBezTo>
                    <a:pt x="2728" y="2"/>
                    <a:pt x="2694" y="1"/>
                    <a:pt x="2660"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4330600" y="3588650"/>
              <a:ext cx="134850" cy="384025"/>
            </a:xfrm>
            <a:custGeom>
              <a:rect b="b" l="l" r="r" t="t"/>
              <a:pathLst>
                <a:path extrusionOk="0" h="15361" w="5394">
                  <a:moveTo>
                    <a:pt x="2846" y="1"/>
                  </a:moveTo>
                  <a:cubicBezTo>
                    <a:pt x="1453" y="1"/>
                    <a:pt x="59" y="1386"/>
                    <a:pt x="36" y="3180"/>
                  </a:cubicBezTo>
                  <a:cubicBezTo>
                    <a:pt x="0" y="4978"/>
                    <a:pt x="500" y="15336"/>
                    <a:pt x="1905" y="15360"/>
                  </a:cubicBezTo>
                  <a:cubicBezTo>
                    <a:pt x="1907" y="15360"/>
                    <a:pt x="1908" y="15360"/>
                    <a:pt x="1910" y="15360"/>
                  </a:cubicBezTo>
                  <a:cubicBezTo>
                    <a:pt x="3315" y="15360"/>
                    <a:pt x="5334" y="5107"/>
                    <a:pt x="5370" y="3311"/>
                  </a:cubicBezTo>
                  <a:cubicBezTo>
                    <a:pt x="5394" y="1501"/>
                    <a:pt x="4286" y="25"/>
                    <a:pt x="2881" y="1"/>
                  </a:cubicBezTo>
                  <a:cubicBezTo>
                    <a:pt x="2870" y="1"/>
                    <a:pt x="2858" y="1"/>
                    <a:pt x="2846"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4199625" y="3588650"/>
              <a:ext cx="270875" cy="617375"/>
            </a:xfrm>
            <a:custGeom>
              <a:rect b="b" l="l" r="r" t="t"/>
              <a:pathLst>
                <a:path extrusionOk="0" h="24695" w="10835">
                  <a:moveTo>
                    <a:pt x="8085" y="1"/>
                  </a:moveTo>
                  <a:cubicBezTo>
                    <a:pt x="6692" y="1"/>
                    <a:pt x="5298" y="1386"/>
                    <a:pt x="5275" y="3180"/>
                  </a:cubicBezTo>
                  <a:cubicBezTo>
                    <a:pt x="5251" y="4490"/>
                    <a:pt x="5215" y="13896"/>
                    <a:pt x="4834" y="14455"/>
                  </a:cubicBezTo>
                  <a:cubicBezTo>
                    <a:pt x="4227" y="15336"/>
                    <a:pt x="1155" y="21170"/>
                    <a:pt x="0" y="24004"/>
                  </a:cubicBezTo>
                  <a:cubicBezTo>
                    <a:pt x="131" y="24326"/>
                    <a:pt x="572" y="24623"/>
                    <a:pt x="798" y="24695"/>
                  </a:cubicBezTo>
                  <a:cubicBezTo>
                    <a:pt x="2715" y="22432"/>
                    <a:pt x="6680" y="17027"/>
                    <a:pt x="7227" y="16122"/>
                  </a:cubicBezTo>
                  <a:cubicBezTo>
                    <a:pt x="9335" y="12657"/>
                    <a:pt x="10787" y="4764"/>
                    <a:pt x="10811" y="3275"/>
                  </a:cubicBezTo>
                  <a:cubicBezTo>
                    <a:pt x="10835" y="1466"/>
                    <a:pt x="9525" y="25"/>
                    <a:pt x="8120" y="1"/>
                  </a:cubicBezTo>
                  <a:cubicBezTo>
                    <a:pt x="8109" y="1"/>
                    <a:pt x="8097" y="1"/>
                    <a:pt x="8085"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4315700" y="3335650"/>
              <a:ext cx="231000" cy="364650"/>
            </a:xfrm>
            <a:custGeom>
              <a:rect b="b" l="l" r="r" t="t"/>
              <a:pathLst>
                <a:path extrusionOk="0" h="14586" w="9240">
                  <a:moveTo>
                    <a:pt x="2406" y="1"/>
                  </a:moveTo>
                  <a:cubicBezTo>
                    <a:pt x="1775" y="1"/>
                    <a:pt x="1251" y="501"/>
                    <a:pt x="1239" y="1132"/>
                  </a:cubicBezTo>
                  <a:cubicBezTo>
                    <a:pt x="1191" y="2787"/>
                    <a:pt x="2275" y="7573"/>
                    <a:pt x="2275" y="7573"/>
                  </a:cubicBezTo>
                  <a:cubicBezTo>
                    <a:pt x="2275" y="7573"/>
                    <a:pt x="1" y="13884"/>
                    <a:pt x="489" y="14586"/>
                  </a:cubicBezTo>
                  <a:cubicBezTo>
                    <a:pt x="489" y="14586"/>
                    <a:pt x="7097" y="14038"/>
                    <a:pt x="8240" y="12729"/>
                  </a:cubicBezTo>
                  <a:cubicBezTo>
                    <a:pt x="9240" y="11598"/>
                    <a:pt x="6311" y="7430"/>
                    <a:pt x="6311" y="7430"/>
                  </a:cubicBezTo>
                  <a:cubicBezTo>
                    <a:pt x="6311" y="7430"/>
                    <a:pt x="6871" y="5823"/>
                    <a:pt x="7335" y="4180"/>
                  </a:cubicBezTo>
                  <a:cubicBezTo>
                    <a:pt x="7656" y="1656"/>
                    <a:pt x="6013" y="1346"/>
                    <a:pt x="6656" y="1"/>
                  </a:cubicBezTo>
                  <a:lnTo>
                    <a:pt x="6061" y="1"/>
                  </a:lnTo>
                  <a:cubicBezTo>
                    <a:pt x="5835" y="549"/>
                    <a:pt x="5323" y="965"/>
                    <a:pt x="4549" y="965"/>
                  </a:cubicBezTo>
                  <a:cubicBezTo>
                    <a:pt x="3763" y="965"/>
                    <a:pt x="3263" y="549"/>
                    <a:pt x="3025"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4398750" y="3285650"/>
              <a:ext cx="47650" cy="57175"/>
            </a:xfrm>
            <a:custGeom>
              <a:rect b="b" l="l" r="r" t="t"/>
              <a:pathLst>
                <a:path extrusionOk="0" h="2287" w="1906">
                  <a:moveTo>
                    <a:pt x="608" y="1"/>
                  </a:moveTo>
                  <a:lnTo>
                    <a:pt x="1" y="2084"/>
                  </a:lnTo>
                  <a:lnTo>
                    <a:pt x="1906" y="2287"/>
                  </a:lnTo>
                  <a:lnTo>
                    <a:pt x="1834" y="155"/>
                  </a:lnTo>
                  <a:lnTo>
                    <a:pt x="608" y="1"/>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4409175" y="3285950"/>
              <a:ext cx="36625" cy="40500"/>
            </a:xfrm>
            <a:custGeom>
              <a:rect b="b" l="l" r="r" t="t"/>
              <a:pathLst>
                <a:path extrusionOk="0" h="1620" w="1465">
                  <a:moveTo>
                    <a:pt x="191" y="1"/>
                  </a:moveTo>
                  <a:lnTo>
                    <a:pt x="0" y="643"/>
                  </a:lnTo>
                  <a:cubicBezTo>
                    <a:pt x="274" y="953"/>
                    <a:pt x="631" y="1620"/>
                    <a:pt x="1084" y="1620"/>
                  </a:cubicBezTo>
                  <a:cubicBezTo>
                    <a:pt x="1215" y="1620"/>
                    <a:pt x="1346" y="1584"/>
                    <a:pt x="1465" y="1513"/>
                  </a:cubicBezTo>
                  <a:lnTo>
                    <a:pt x="1417" y="143"/>
                  </a:lnTo>
                  <a:lnTo>
                    <a:pt x="191" y="1"/>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4392800" y="3214525"/>
              <a:ext cx="84250" cy="100325"/>
            </a:xfrm>
            <a:custGeom>
              <a:rect b="b" l="l" r="r" t="t"/>
              <a:pathLst>
                <a:path extrusionOk="0" h="4013" w="3370">
                  <a:moveTo>
                    <a:pt x="0" y="0"/>
                  </a:moveTo>
                  <a:lnTo>
                    <a:pt x="0" y="2036"/>
                  </a:lnTo>
                  <a:cubicBezTo>
                    <a:pt x="0" y="2405"/>
                    <a:pt x="262" y="2941"/>
                    <a:pt x="620" y="3262"/>
                  </a:cubicBezTo>
                  <a:cubicBezTo>
                    <a:pt x="1251" y="3798"/>
                    <a:pt x="1703" y="4012"/>
                    <a:pt x="2120" y="4012"/>
                  </a:cubicBezTo>
                  <a:cubicBezTo>
                    <a:pt x="2441" y="4012"/>
                    <a:pt x="2965" y="2953"/>
                    <a:pt x="3144" y="2155"/>
                  </a:cubicBezTo>
                  <a:cubicBezTo>
                    <a:pt x="3370" y="1083"/>
                    <a:pt x="3132" y="0"/>
                    <a:pt x="3132"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388625" y="3234150"/>
              <a:ext cx="14925" cy="6575"/>
            </a:xfrm>
            <a:custGeom>
              <a:rect b="b" l="l" r="r" t="t"/>
              <a:pathLst>
                <a:path extrusionOk="0" h="263" w="597">
                  <a:moveTo>
                    <a:pt x="1" y="1"/>
                  </a:moveTo>
                  <a:lnTo>
                    <a:pt x="1" y="263"/>
                  </a:lnTo>
                  <a:lnTo>
                    <a:pt x="596" y="263"/>
                  </a:lnTo>
                  <a:lnTo>
                    <a:pt x="5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383275" y="3237725"/>
              <a:ext cx="22950" cy="36050"/>
            </a:xfrm>
            <a:custGeom>
              <a:rect b="b" l="l" r="r" t="t"/>
              <a:pathLst>
                <a:path extrusionOk="0" h="1442" w="918">
                  <a:moveTo>
                    <a:pt x="489" y="1"/>
                  </a:moveTo>
                  <a:cubicBezTo>
                    <a:pt x="250" y="1"/>
                    <a:pt x="0" y="132"/>
                    <a:pt x="0" y="525"/>
                  </a:cubicBezTo>
                  <a:cubicBezTo>
                    <a:pt x="0" y="917"/>
                    <a:pt x="250" y="1441"/>
                    <a:pt x="489" y="1441"/>
                  </a:cubicBezTo>
                  <a:cubicBezTo>
                    <a:pt x="727" y="1441"/>
                    <a:pt x="917" y="1120"/>
                    <a:pt x="917" y="727"/>
                  </a:cubicBezTo>
                  <a:cubicBezTo>
                    <a:pt x="917" y="322"/>
                    <a:pt x="727" y="1"/>
                    <a:pt x="489"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383275" y="3183975"/>
              <a:ext cx="113125" cy="66875"/>
            </a:xfrm>
            <a:custGeom>
              <a:rect b="b" l="l" r="r" t="t"/>
              <a:pathLst>
                <a:path extrusionOk="0" h="2675" w="4525">
                  <a:moveTo>
                    <a:pt x="3495" y="0"/>
                  </a:moveTo>
                  <a:cubicBezTo>
                    <a:pt x="3335" y="0"/>
                    <a:pt x="3171" y="39"/>
                    <a:pt x="3025" y="115"/>
                  </a:cubicBezTo>
                  <a:cubicBezTo>
                    <a:pt x="2775" y="258"/>
                    <a:pt x="2489" y="329"/>
                    <a:pt x="2203" y="329"/>
                  </a:cubicBezTo>
                  <a:lnTo>
                    <a:pt x="1143" y="329"/>
                  </a:lnTo>
                  <a:cubicBezTo>
                    <a:pt x="512" y="329"/>
                    <a:pt x="0" y="841"/>
                    <a:pt x="0" y="1472"/>
                  </a:cubicBezTo>
                  <a:lnTo>
                    <a:pt x="0" y="1722"/>
                  </a:lnTo>
                  <a:lnTo>
                    <a:pt x="512" y="2198"/>
                  </a:lnTo>
                  <a:lnTo>
                    <a:pt x="667" y="2675"/>
                  </a:lnTo>
                  <a:lnTo>
                    <a:pt x="703" y="2675"/>
                  </a:lnTo>
                  <a:cubicBezTo>
                    <a:pt x="905" y="2675"/>
                    <a:pt x="1072" y="2520"/>
                    <a:pt x="1084" y="2317"/>
                  </a:cubicBezTo>
                  <a:cubicBezTo>
                    <a:pt x="1108" y="1996"/>
                    <a:pt x="1334" y="1722"/>
                    <a:pt x="1667" y="1722"/>
                  </a:cubicBezTo>
                  <a:lnTo>
                    <a:pt x="2667" y="1722"/>
                  </a:lnTo>
                  <a:cubicBezTo>
                    <a:pt x="2732" y="1701"/>
                    <a:pt x="2803" y="1694"/>
                    <a:pt x="2878" y="1694"/>
                  </a:cubicBezTo>
                  <a:cubicBezTo>
                    <a:pt x="3059" y="1694"/>
                    <a:pt x="3264" y="1737"/>
                    <a:pt x="3461" y="1737"/>
                  </a:cubicBezTo>
                  <a:cubicBezTo>
                    <a:pt x="3601" y="1737"/>
                    <a:pt x="3738" y="1715"/>
                    <a:pt x="3858" y="1639"/>
                  </a:cubicBezTo>
                  <a:cubicBezTo>
                    <a:pt x="4525" y="1186"/>
                    <a:pt x="4441" y="710"/>
                    <a:pt x="4180" y="341"/>
                  </a:cubicBezTo>
                  <a:cubicBezTo>
                    <a:pt x="4023" y="110"/>
                    <a:pt x="3764" y="0"/>
                    <a:pt x="3495"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4720825" y="3321975"/>
              <a:ext cx="50325" cy="77425"/>
            </a:xfrm>
            <a:custGeom>
              <a:rect b="b" l="l" r="r" t="t"/>
              <a:pathLst>
                <a:path extrusionOk="0" h="3097" w="2013">
                  <a:moveTo>
                    <a:pt x="1570" y="0"/>
                  </a:moveTo>
                  <a:cubicBezTo>
                    <a:pt x="1567" y="0"/>
                    <a:pt x="1563" y="0"/>
                    <a:pt x="1560" y="0"/>
                  </a:cubicBezTo>
                  <a:cubicBezTo>
                    <a:pt x="1453" y="0"/>
                    <a:pt x="774" y="488"/>
                    <a:pt x="524" y="869"/>
                  </a:cubicBezTo>
                  <a:cubicBezTo>
                    <a:pt x="286" y="1262"/>
                    <a:pt x="24" y="1965"/>
                    <a:pt x="12" y="2477"/>
                  </a:cubicBezTo>
                  <a:cubicBezTo>
                    <a:pt x="0" y="3001"/>
                    <a:pt x="226" y="3072"/>
                    <a:pt x="584" y="3096"/>
                  </a:cubicBezTo>
                  <a:cubicBezTo>
                    <a:pt x="588" y="3096"/>
                    <a:pt x="592" y="3096"/>
                    <a:pt x="596" y="3096"/>
                  </a:cubicBezTo>
                  <a:cubicBezTo>
                    <a:pt x="950" y="3096"/>
                    <a:pt x="1346" y="2096"/>
                    <a:pt x="1346" y="2096"/>
                  </a:cubicBezTo>
                  <a:cubicBezTo>
                    <a:pt x="1346" y="2096"/>
                    <a:pt x="2012" y="1179"/>
                    <a:pt x="1762" y="1179"/>
                  </a:cubicBezTo>
                  <a:cubicBezTo>
                    <a:pt x="1760" y="1179"/>
                    <a:pt x="1758" y="1179"/>
                    <a:pt x="1756" y="1179"/>
                  </a:cubicBezTo>
                  <a:cubicBezTo>
                    <a:pt x="1529" y="1179"/>
                    <a:pt x="1158" y="1779"/>
                    <a:pt x="959" y="1779"/>
                  </a:cubicBezTo>
                  <a:cubicBezTo>
                    <a:pt x="948" y="1779"/>
                    <a:pt x="938" y="1778"/>
                    <a:pt x="929" y="1774"/>
                  </a:cubicBezTo>
                  <a:cubicBezTo>
                    <a:pt x="738" y="1703"/>
                    <a:pt x="965" y="1310"/>
                    <a:pt x="1203" y="976"/>
                  </a:cubicBezTo>
                  <a:cubicBezTo>
                    <a:pt x="1427" y="646"/>
                    <a:pt x="1932" y="0"/>
                    <a:pt x="1570"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366900" y="3199025"/>
              <a:ext cx="103600" cy="62250"/>
            </a:xfrm>
            <a:custGeom>
              <a:rect b="b" l="l" r="r" t="t"/>
              <a:pathLst>
                <a:path extrusionOk="0" h="2490" w="4144">
                  <a:moveTo>
                    <a:pt x="4073" y="1"/>
                  </a:moveTo>
                  <a:cubicBezTo>
                    <a:pt x="3453" y="882"/>
                    <a:pt x="2108" y="834"/>
                    <a:pt x="1275" y="1072"/>
                  </a:cubicBezTo>
                  <a:cubicBezTo>
                    <a:pt x="453" y="1311"/>
                    <a:pt x="1" y="2489"/>
                    <a:pt x="1" y="2489"/>
                  </a:cubicBezTo>
                  <a:cubicBezTo>
                    <a:pt x="584" y="1858"/>
                    <a:pt x="941" y="2251"/>
                    <a:pt x="2429" y="1906"/>
                  </a:cubicBezTo>
                  <a:cubicBezTo>
                    <a:pt x="3918" y="1549"/>
                    <a:pt x="3823" y="1275"/>
                    <a:pt x="4013" y="858"/>
                  </a:cubicBezTo>
                  <a:cubicBezTo>
                    <a:pt x="4144" y="561"/>
                    <a:pt x="4073" y="1"/>
                    <a:pt x="4073"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251700" y="3335250"/>
              <a:ext cx="153100" cy="414775"/>
            </a:xfrm>
            <a:custGeom>
              <a:rect b="b" l="l" r="r" t="t"/>
              <a:pathLst>
                <a:path extrusionOk="0" h="16591" w="6124">
                  <a:moveTo>
                    <a:pt x="4343" y="1"/>
                  </a:moveTo>
                  <a:cubicBezTo>
                    <a:pt x="3931" y="1"/>
                    <a:pt x="3518" y="198"/>
                    <a:pt x="3251" y="672"/>
                  </a:cubicBezTo>
                  <a:cubicBezTo>
                    <a:pt x="1644" y="3482"/>
                    <a:pt x="1" y="9256"/>
                    <a:pt x="108" y="16209"/>
                  </a:cubicBezTo>
                  <a:cubicBezTo>
                    <a:pt x="120" y="16424"/>
                    <a:pt x="287" y="16590"/>
                    <a:pt x="501" y="16590"/>
                  </a:cubicBezTo>
                  <a:cubicBezTo>
                    <a:pt x="668" y="16578"/>
                    <a:pt x="822" y="16471"/>
                    <a:pt x="858" y="16281"/>
                  </a:cubicBezTo>
                  <a:cubicBezTo>
                    <a:pt x="2846" y="6315"/>
                    <a:pt x="5537" y="1958"/>
                    <a:pt x="5537" y="1958"/>
                  </a:cubicBezTo>
                  <a:cubicBezTo>
                    <a:pt x="6124" y="923"/>
                    <a:pt x="5234" y="1"/>
                    <a:pt x="4343"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204075" y="3843450"/>
              <a:ext cx="126825" cy="160775"/>
            </a:xfrm>
            <a:custGeom>
              <a:rect b="b" l="l" r="r" t="t"/>
              <a:pathLst>
                <a:path extrusionOk="0" h="6431" w="5073">
                  <a:moveTo>
                    <a:pt x="1" y="1"/>
                  </a:moveTo>
                  <a:lnTo>
                    <a:pt x="1" y="6430"/>
                  </a:lnTo>
                  <a:lnTo>
                    <a:pt x="5073" y="6430"/>
                  </a:lnTo>
                  <a:lnTo>
                    <a:pt x="50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4204075" y="3843450"/>
              <a:ext cx="126825" cy="37550"/>
            </a:xfrm>
            <a:custGeom>
              <a:rect b="b" l="l" r="r" t="t"/>
              <a:pathLst>
                <a:path extrusionOk="0" h="1502" w="5073">
                  <a:moveTo>
                    <a:pt x="1" y="1"/>
                  </a:moveTo>
                  <a:lnTo>
                    <a:pt x="1" y="1501"/>
                  </a:lnTo>
                  <a:lnTo>
                    <a:pt x="5073" y="1501"/>
                  </a:lnTo>
                  <a:lnTo>
                    <a:pt x="50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4193075" y="3843450"/>
              <a:ext cx="148850" cy="25325"/>
            </a:xfrm>
            <a:custGeom>
              <a:rect b="b" l="l" r="r" t="t"/>
              <a:pathLst>
                <a:path extrusionOk="0" h="1013" w="5954">
                  <a:moveTo>
                    <a:pt x="524" y="1"/>
                  </a:moveTo>
                  <a:cubicBezTo>
                    <a:pt x="238" y="1"/>
                    <a:pt x="0" y="227"/>
                    <a:pt x="0" y="513"/>
                  </a:cubicBezTo>
                  <a:lnTo>
                    <a:pt x="0" y="1013"/>
                  </a:lnTo>
                  <a:lnTo>
                    <a:pt x="5953" y="1013"/>
                  </a:lnTo>
                  <a:lnTo>
                    <a:pt x="5953" y="513"/>
                  </a:lnTo>
                  <a:cubicBezTo>
                    <a:pt x="5953" y="227"/>
                    <a:pt x="5727" y="1"/>
                    <a:pt x="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216300" y="3790475"/>
              <a:ext cx="105975" cy="53000"/>
            </a:xfrm>
            <a:custGeom>
              <a:rect b="b" l="l" r="r" t="t"/>
              <a:pathLst>
                <a:path extrusionOk="0" fill="none" h="2120" w="4239">
                  <a:moveTo>
                    <a:pt x="4239" y="2120"/>
                  </a:moveTo>
                  <a:cubicBezTo>
                    <a:pt x="4239" y="953"/>
                    <a:pt x="3286" y="1"/>
                    <a:pt x="2119" y="1"/>
                  </a:cubicBezTo>
                  <a:cubicBezTo>
                    <a:pt x="953" y="1"/>
                    <a:pt x="0" y="953"/>
                    <a:pt x="0" y="2120"/>
                  </a:cubicBezTo>
                </a:path>
              </a:pathLst>
            </a:custGeom>
            <a:solidFill>
              <a:schemeClr val="lt2"/>
            </a:solidFill>
            <a:ln cap="flat" cmpd="sng" w="8925">
              <a:solidFill>
                <a:schemeClr val="l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245450" y="3744625"/>
              <a:ext cx="39100" cy="56700"/>
            </a:xfrm>
            <a:custGeom>
              <a:rect b="b" l="l" r="r" t="t"/>
              <a:pathLst>
                <a:path extrusionOk="0" h="2268" w="1564">
                  <a:moveTo>
                    <a:pt x="630" y="0"/>
                  </a:moveTo>
                  <a:cubicBezTo>
                    <a:pt x="440" y="0"/>
                    <a:pt x="291" y="103"/>
                    <a:pt x="179" y="430"/>
                  </a:cubicBezTo>
                  <a:cubicBezTo>
                    <a:pt x="37" y="846"/>
                    <a:pt x="1" y="1382"/>
                    <a:pt x="48" y="1835"/>
                  </a:cubicBezTo>
                  <a:cubicBezTo>
                    <a:pt x="310" y="1751"/>
                    <a:pt x="656" y="1680"/>
                    <a:pt x="656" y="1680"/>
                  </a:cubicBezTo>
                  <a:cubicBezTo>
                    <a:pt x="656" y="1525"/>
                    <a:pt x="691" y="1418"/>
                    <a:pt x="787" y="1418"/>
                  </a:cubicBezTo>
                  <a:cubicBezTo>
                    <a:pt x="989" y="1418"/>
                    <a:pt x="1120" y="2192"/>
                    <a:pt x="1358" y="2263"/>
                  </a:cubicBezTo>
                  <a:cubicBezTo>
                    <a:pt x="1367" y="2266"/>
                    <a:pt x="1374" y="2268"/>
                    <a:pt x="1381" y="2268"/>
                  </a:cubicBezTo>
                  <a:cubicBezTo>
                    <a:pt x="1564" y="2268"/>
                    <a:pt x="1299" y="1263"/>
                    <a:pt x="1299" y="1263"/>
                  </a:cubicBezTo>
                  <a:cubicBezTo>
                    <a:pt x="1299" y="1263"/>
                    <a:pt x="1275" y="156"/>
                    <a:pt x="941" y="61"/>
                  </a:cubicBezTo>
                  <a:cubicBezTo>
                    <a:pt x="827" y="25"/>
                    <a:pt x="724" y="0"/>
                    <a:pt x="630"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4394275" y="3802675"/>
              <a:ext cx="65825" cy="65800"/>
            </a:xfrm>
            <a:custGeom>
              <a:rect b="b" l="l" r="r" t="t"/>
              <a:pathLst>
                <a:path extrusionOk="0" h="2632" w="2633">
                  <a:moveTo>
                    <a:pt x="1" y="1"/>
                  </a:moveTo>
                  <a:lnTo>
                    <a:pt x="1" y="2632"/>
                  </a:lnTo>
                  <a:lnTo>
                    <a:pt x="2632" y="263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4283550" y="3841675"/>
              <a:ext cx="137850" cy="137250"/>
            </a:xfrm>
            <a:custGeom>
              <a:rect b="b" l="l" r="r" t="t"/>
              <a:pathLst>
                <a:path extrusionOk="0" h="5490" w="5514">
                  <a:moveTo>
                    <a:pt x="4740" y="0"/>
                  </a:moveTo>
                  <a:lnTo>
                    <a:pt x="1" y="3846"/>
                  </a:lnTo>
                  <a:lnTo>
                    <a:pt x="1644" y="5489"/>
                  </a:lnTo>
                  <a:lnTo>
                    <a:pt x="5513" y="762"/>
                  </a:lnTo>
                  <a:lnTo>
                    <a:pt x="4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4400825" y="3805875"/>
              <a:ext cx="57175" cy="56075"/>
            </a:xfrm>
            <a:custGeom>
              <a:rect b="b" l="l" r="r" t="t"/>
              <a:pathLst>
                <a:path extrusionOk="0" h="2243" w="2287">
                  <a:moveTo>
                    <a:pt x="330" y="1"/>
                  </a:moveTo>
                  <a:cubicBezTo>
                    <a:pt x="209" y="1"/>
                    <a:pt x="90" y="45"/>
                    <a:pt x="1" y="135"/>
                  </a:cubicBezTo>
                  <a:lnTo>
                    <a:pt x="2108" y="2242"/>
                  </a:lnTo>
                  <a:cubicBezTo>
                    <a:pt x="2287" y="2063"/>
                    <a:pt x="2287" y="1766"/>
                    <a:pt x="2108" y="1587"/>
                  </a:cubicBezTo>
                  <a:lnTo>
                    <a:pt x="668" y="135"/>
                  </a:lnTo>
                  <a:cubicBezTo>
                    <a:pt x="572" y="45"/>
                    <a:pt x="450" y="1"/>
                    <a:pt x="3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672000" y="3821125"/>
              <a:ext cx="179225" cy="202150"/>
            </a:xfrm>
            <a:custGeom>
              <a:rect b="b" l="l" r="r" t="t"/>
              <a:pathLst>
                <a:path extrusionOk="0" h="8086" w="7169">
                  <a:moveTo>
                    <a:pt x="3584" y="1"/>
                  </a:moveTo>
                  <a:lnTo>
                    <a:pt x="1072" y="1358"/>
                  </a:lnTo>
                  <a:cubicBezTo>
                    <a:pt x="251" y="1799"/>
                    <a:pt x="1" y="2858"/>
                    <a:pt x="524" y="3632"/>
                  </a:cubicBezTo>
                  <a:lnTo>
                    <a:pt x="3584" y="8085"/>
                  </a:lnTo>
                  <a:lnTo>
                    <a:pt x="6644" y="3632"/>
                  </a:lnTo>
                  <a:cubicBezTo>
                    <a:pt x="7168" y="2858"/>
                    <a:pt x="6918" y="1799"/>
                    <a:pt x="6097" y="1358"/>
                  </a:cubicBezTo>
                  <a:lnTo>
                    <a:pt x="3584" y="1"/>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4586875" y="2850625"/>
              <a:ext cx="354825" cy="1092575"/>
            </a:xfrm>
            <a:custGeom>
              <a:rect b="b" l="l" r="r" t="t"/>
              <a:pathLst>
                <a:path extrusionOk="0" h="43703" w="14193">
                  <a:moveTo>
                    <a:pt x="6988" y="1"/>
                  </a:moveTo>
                  <a:cubicBezTo>
                    <a:pt x="6885" y="1"/>
                    <a:pt x="6781" y="66"/>
                    <a:pt x="6763" y="197"/>
                  </a:cubicBezTo>
                  <a:lnTo>
                    <a:pt x="6477" y="2995"/>
                  </a:lnTo>
                  <a:lnTo>
                    <a:pt x="6477" y="14758"/>
                  </a:lnTo>
                  <a:lnTo>
                    <a:pt x="619" y="4471"/>
                  </a:lnTo>
                  <a:cubicBezTo>
                    <a:pt x="563" y="4367"/>
                    <a:pt x="459" y="4312"/>
                    <a:pt x="353" y="4312"/>
                  </a:cubicBezTo>
                  <a:cubicBezTo>
                    <a:pt x="302" y="4312"/>
                    <a:pt x="250" y="4325"/>
                    <a:pt x="203" y="4352"/>
                  </a:cubicBezTo>
                  <a:cubicBezTo>
                    <a:pt x="48" y="4436"/>
                    <a:pt x="0" y="4626"/>
                    <a:pt x="84" y="4769"/>
                  </a:cubicBezTo>
                  <a:lnTo>
                    <a:pt x="5513" y="14306"/>
                  </a:lnTo>
                  <a:cubicBezTo>
                    <a:pt x="6144" y="15425"/>
                    <a:pt x="6477" y="16687"/>
                    <a:pt x="6477" y="17961"/>
                  </a:cubicBezTo>
                  <a:lnTo>
                    <a:pt x="6477" y="37333"/>
                  </a:lnTo>
                  <a:cubicBezTo>
                    <a:pt x="6477" y="38416"/>
                    <a:pt x="5882" y="39416"/>
                    <a:pt x="4918" y="39940"/>
                  </a:cubicBezTo>
                  <a:cubicBezTo>
                    <a:pt x="4870" y="39988"/>
                    <a:pt x="3263" y="40547"/>
                    <a:pt x="3727" y="42024"/>
                  </a:cubicBezTo>
                  <a:cubicBezTo>
                    <a:pt x="3763" y="41917"/>
                    <a:pt x="3810" y="41809"/>
                    <a:pt x="3858" y="41714"/>
                  </a:cubicBezTo>
                  <a:cubicBezTo>
                    <a:pt x="4060" y="41357"/>
                    <a:pt x="4429" y="41119"/>
                    <a:pt x="4822" y="41024"/>
                  </a:cubicBezTo>
                  <a:lnTo>
                    <a:pt x="5858" y="40762"/>
                  </a:lnTo>
                  <a:cubicBezTo>
                    <a:pt x="5905" y="40749"/>
                    <a:pt x="5953" y="40744"/>
                    <a:pt x="5999" y="40744"/>
                  </a:cubicBezTo>
                  <a:cubicBezTo>
                    <a:pt x="6268" y="40744"/>
                    <a:pt x="6510" y="40940"/>
                    <a:pt x="6561" y="41214"/>
                  </a:cubicBezTo>
                  <a:lnTo>
                    <a:pt x="6989" y="43702"/>
                  </a:lnTo>
                  <a:lnTo>
                    <a:pt x="7466" y="41214"/>
                  </a:lnTo>
                  <a:cubicBezTo>
                    <a:pt x="7516" y="40940"/>
                    <a:pt x="7758" y="40744"/>
                    <a:pt x="8027" y="40744"/>
                  </a:cubicBezTo>
                  <a:cubicBezTo>
                    <a:pt x="8074" y="40744"/>
                    <a:pt x="8121" y="40749"/>
                    <a:pt x="8168" y="40762"/>
                  </a:cubicBezTo>
                  <a:lnTo>
                    <a:pt x="9156" y="41024"/>
                  </a:lnTo>
                  <a:cubicBezTo>
                    <a:pt x="9561" y="41119"/>
                    <a:pt x="9918" y="41357"/>
                    <a:pt x="10121" y="41714"/>
                  </a:cubicBezTo>
                  <a:cubicBezTo>
                    <a:pt x="10180" y="41809"/>
                    <a:pt x="10216" y="41917"/>
                    <a:pt x="10252" y="42024"/>
                  </a:cubicBezTo>
                  <a:cubicBezTo>
                    <a:pt x="10466" y="41333"/>
                    <a:pt x="10180" y="40547"/>
                    <a:pt x="9502" y="40178"/>
                  </a:cubicBezTo>
                  <a:cubicBezTo>
                    <a:pt x="9394" y="40083"/>
                    <a:pt x="7501" y="39428"/>
                    <a:pt x="7501" y="37333"/>
                  </a:cubicBezTo>
                  <a:lnTo>
                    <a:pt x="7501" y="18223"/>
                  </a:lnTo>
                  <a:cubicBezTo>
                    <a:pt x="7501" y="16806"/>
                    <a:pt x="7918" y="15401"/>
                    <a:pt x="8692" y="14199"/>
                  </a:cubicBezTo>
                  <a:lnTo>
                    <a:pt x="14109" y="5864"/>
                  </a:lnTo>
                  <a:cubicBezTo>
                    <a:pt x="14193" y="5722"/>
                    <a:pt x="14157" y="5531"/>
                    <a:pt x="14014" y="5448"/>
                  </a:cubicBezTo>
                  <a:cubicBezTo>
                    <a:pt x="13960" y="5412"/>
                    <a:pt x="13900" y="5395"/>
                    <a:pt x="13840" y="5395"/>
                  </a:cubicBezTo>
                  <a:cubicBezTo>
                    <a:pt x="13741" y="5395"/>
                    <a:pt x="13645" y="5442"/>
                    <a:pt x="13585" y="5531"/>
                  </a:cubicBezTo>
                  <a:lnTo>
                    <a:pt x="7501" y="14901"/>
                  </a:lnTo>
                  <a:lnTo>
                    <a:pt x="7501" y="2995"/>
                  </a:lnTo>
                  <a:lnTo>
                    <a:pt x="7204" y="197"/>
                  </a:lnTo>
                  <a:cubicBezTo>
                    <a:pt x="7192" y="66"/>
                    <a:pt x="7090" y="1"/>
                    <a:pt x="69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4565450" y="2901375"/>
              <a:ext cx="51500" cy="65800"/>
            </a:xfrm>
            <a:custGeom>
              <a:rect b="b" l="l" r="r" t="t"/>
              <a:pathLst>
                <a:path extrusionOk="0" h="2632" w="2060">
                  <a:moveTo>
                    <a:pt x="333" y="1"/>
                  </a:moveTo>
                  <a:cubicBezTo>
                    <a:pt x="333" y="1"/>
                    <a:pt x="0" y="1346"/>
                    <a:pt x="238" y="1834"/>
                  </a:cubicBezTo>
                  <a:cubicBezTo>
                    <a:pt x="476" y="2334"/>
                    <a:pt x="1596" y="2632"/>
                    <a:pt x="1596" y="2632"/>
                  </a:cubicBezTo>
                  <a:cubicBezTo>
                    <a:pt x="1596" y="2632"/>
                    <a:pt x="2060" y="1572"/>
                    <a:pt x="1822" y="1072"/>
                  </a:cubicBezTo>
                  <a:cubicBezTo>
                    <a:pt x="1584" y="584"/>
                    <a:pt x="333" y="1"/>
                    <a:pt x="333"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4553225" y="2970650"/>
              <a:ext cx="48250" cy="31950"/>
            </a:xfrm>
            <a:custGeom>
              <a:rect b="b" l="l" r="r" t="t"/>
              <a:pathLst>
                <a:path extrusionOk="0" h="1278" w="1930">
                  <a:moveTo>
                    <a:pt x="1055" y="0"/>
                  </a:moveTo>
                  <a:cubicBezTo>
                    <a:pt x="956" y="0"/>
                    <a:pt x="863" y="15"/>
                    <a:pt x="787" y="51"/>
                  </a:cubicBezTo>
                  <a:cubicBezTo>
                    <a:pt x="418" y="230"/>
                    <a:pt x="1" y="1147"/>
                    <a:pt x="1" y="1147"/>
                  </a:cubicBezTo>
                  <a:cubicBezTo>
                    <a:pt x="1" y="1147"/>
                    <a:pt x="543" y="1277"/>
                    <a:pt x="969" y="1277"/>
                  </a:cubicBezTo>
                  <a:cubicBezTo>
                    <a:pt x="1119" y="1277"/>
                    <a:pt x="1254" y="1261"/>
                    <a:pt x="1346" y="1218"/>
                  </a:cubicBezTo>
                  <a:cubicBezTo>
                    <a:pt x="1715" y="1040"/>
                    <a:pt x="1930" y="218"/>
                    <a:pt x="1930" y="218"/>
                  </a:cubicBezTo>
                  <a:cubicBezTo>
                    <a:pt x="1930" y="218"/>
                    <a:pt x="1441" y="0"/>
                    <a:pt x="1055"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4764575" y="2999725"/>
              <a:ext cx="48550" cy="32025"/>
            </a:xfrm>
            <a:custGeom>
              <a:rect b="b" l="l" r="r" t="t"/>
              <a:pathLst>
                <a:path extrusionOk="0" h="1281" w="1942">
                  <a:moveTo>
                    <a:pt x="991" y="1"/>
                  </a:moveTo>
                  <a:cubicBezTo>
                    <a:pt x="831" y="1"/>
                    <a:pt x="684" y="18"/>
                    <a:pt x="584" y="67"/>
                  </a:cubicBezTo>
                  <a:cubicBezTo>
                    <a:pt x="215" y="246"/>
                    <a:pt x="0" y="1067"/>
                    <a:pt x="0" y="1067"/>
                  </a:cubicBezTo>
                  <a:cubicBezTo>
                    <a:pt x="0" y="1067"/>
                    <a:pt x="503" y="1281"/>
                    <a:pt x="887" y="1281"/>
                  </a:cubicBezTo>
                  <a:cubicBezTo>
                    <a:pt x="983" y="1281"/>
                    <a:pt x="1072" y="1267"/>
                    <a:pt x="1143" y="1234"/>
                  </a:cubicBezTo>
                  <a:cubicBezTo>
                    <a:pt x="1512" y="1055"/>
                    <a:pt x="1941" y="127"/>
                    <a:pt x="1941" y="127"/>
                  </a:cubicBezTo>
                  <a:cubicBezTo>
                    <a:pt x="1941" y="127"/>
                    <a:pt x="1418" y="1"/>
                    <a:pt x="991"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4591050" y="3040825"/>
              <a:ext cx="50900" cy="31875"/>
            </a:xfrm>
            <a:custGeom>
              <a:rect b="b" l="l" r="r" t="t"/>
              <a:pathLst>
                <a:path extrusionOk="0" h="1275" w="2036">
                  <a:moveTo>
                    <a:pt x="1114" y="1"/>
                  </a:moveTo>
                  <a:cubicBezTo>
                    <a:pt x="673" y="1"/>
                    <a:pt x="0" y="245"/>
                    <a:pt x="0" y="245"/>
                  </a:cubicBezTo>
                  <a:cubicBezTo>
                    <a:pt x="0" y="245"/>
                    <a:pt x="524" y="1114"/>
                    <a:pt x="905" y="1245"/>
                  </a:cubicBezTo>
                  <a:cubicBezTo>
                    <a:pt x="959" y="1265"/>
                    <a:pt x="1021" y="1274"/>
                    <a:pt x="1088" y="1274"/>
                  </a:cubicBezTo>
                  <a:cubicBezTo>
                    <a:pt x="1485" y="1274"/>
                    <a:pt x="2036" y="959"/>
                    <a:pt x="2036" y="959"/>
                  </a:cubicBezTo>
                  <a:cubicBezTo>
                    <a:pt x="2036" y="959"/>
                    <a:pt x="1715" y="161"/>
                    <a:pt x="1334" y="31"/>
                  </a:cubicBezTo>
                  <a:cubicBezTo>
                    <a:pt x="1273" y="10"/>
                    <a:pt x="1198" y="1"/>
                    <a:pt x="1114"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4654725" y="3021925"/>
              <a:ext cx="37550" cy="50925"/>
            </a:xfrm>
            <a:custGeom>
              <a:rect b="b" l="l" r="r" t="t"/>
              <a:pathLst>
                <a:path extrusionOk="0" h="2037" w="1502">
                  <a:moveTo>
                    <a:pt x="1144" y="1"/>
                  </a:moveTo>
                  <a:cubicBezTo>
                    <a:pt x="1144" y="1"/>
                    <a:pt x="275" y="536"/>
                    <a:pt x="144" y="917"/>
                  </a:cubicBezTo>
                  <a:cubicBezTo>
                    <a:pt x="1" y="1298"/>
                    <a:pt x="430" y="2037"/>
                    <a:pt x="430" y="2037"/>
                  </a:cubicBezTo>
                  <a:cubicBezTo>
                    <a:pt x="430" y="2037"/>
                    <a:pt x="1227" y="1715"/>
                    <a:pt x="1358" y="1334"/>
                  </a:cubicBezTo>
                  <a:cubicBezTo>
                    <a:pt x="1501" y="953"/>
                    <a:pt x="1144" y="1"/>
                    <a:pt x="1144"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4601450" y="2928175"/>
              <a:ext cx="50325" cy="68775"/>
            </a:xfrm>
            <a:custGeom>
              <a:rect b="b" l="l" r="r" t="t"/>
              <a:pathLst>
                <a:path extrusionOk="0" h="2751" w="2013">
                  <a:moveTo>
                    <a:pt x="1537" y="0"/>
                  </a:moveTo>
                  <a:cubicBezTo>
                    <a:pt x="1537" y="0"/>
                    <a:pt x="358" y="715"/>
                    <a:pt x="179" y="1238"/>
                  </a:cubicBezTo>
                  <a:cubicBezTo>
                    <a:pt x="1" y="1750"/>
                    <a:pt x="584" y="2751"/>
                    <a:pt x="584" y="2751"/>
                  </a:cubicBezTo>
                  <a:cubicBezTo>
                    <a:pt x="584" y="2751"/>
                    <a:pt x="1656" y="2334"/>
                    <a:pt x="1834" y="1810"/>
                  </a:cubicBezTo>
                  <a:cubicBezTo>
                    <a:pt x="2013" y="1298"/>
                    <a:pt x="1537" y="0"/>
                    <a:pt x="1537"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4928275" y="2930550"/>
              <a:ext cx="51825" cy="63425"/>
            </a:xfrm>
            <a:custGeom>
              <a:rect b="b" l="l" r="r" t="t"/>
              <a:pathLst>
                <a:path extrusionOk="0" h="2537" w="2073">
                  <a:moveTo>
                    <a:pt x="1822" y="0"/>
                  </a:moveTo>
                  <a:lnTo>
                    <a:pt x="1822" y="0"/>
                  </a:lnTo>
                  <a:cubicBezTo>
                    <a:pt x="1822" y="1"/>
                    <a:pt x="537" y="501"/>
                    <a:pt x="275" y="977"/>
                  </a:cubicBezTo>
                  <a:cubicBezTo>
                    <a:pt x="1" y="1453"/>
                    <a:pt x="406" y="2537"/>
                    <a:pt x="406" y="2537"/>
                  </a:cubicBezTo>
                  <a:cubicBezTo>
                    <a:pt x="406" y="2537"/>
                    <a:pt x="1537" y="2310"/>
                    <a:pt x="1799" y="1834"/>
                  </a:cubicBezTo>
                  <a:cubicBezTo>
                    <a:pt x="2072" y="1358"/>
                    <a:pt x="1822" y="1"/>
                    <a:pt x="1822"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864275" y="3089650"/>
              <a:ext cx="51825" cy="32125"/>
            </a:xfrm>
            <a:custGeom>
              <a:rect b="b" l="l" r="r" t="t"/>
              <a:pathLst>
                <a:path extrusionOk="0" h="1285" w="2073">
                  <a:moveTo>
                    <a:pt x="901" y="1"/>
                  </a:moveTo>
                  <a:cubicBezTo>
                    <a:pt x="845" y="1"/>
                    <a:pt x="794" y="6"/>
                    <a:pt x="751" y="18"/>
                  </a:cubicBezTo>
                  <a:cubicBezTo>
                    <a:pt x="358" y="137"/>
                    <a:pt x="1" y="911"/>
                    <a:pt x="1" y="911"/>
                  </a:cubicBezTo>
                  <a:cubicBezTo>
                    <a:pt x="1" y="911"/>
                    <a:pt x="566" y="1284"/>
                    <a:pt x="966" y="1284"/>
                  </a:cubicBezTo>
                  <a:cubicBezTo>
                    <a:pt x="1012" y="1284"/>
                    <a:pt x="1056" y="1279"/>
                    <a:pt x="1096" y="1268"/>
                  </a:cubicBezTo>
                  <a:cubicBezTo>
                    <a:pt x="1489" y="1161"/>
                    <a:pt x="2073" y="328"/>
                    <a:pt x="2073" y="328"/>
                  </a:cubicBezTo>
                  <a:cubicBezTo>
                    <a:pt x="2073" y="328"/>
                    <a:pt x="1334" y="1"/>
                    <a:pt x="901"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4863100" y="2996025"/>
              <a:ext cx="36625" cy="51825"/>
            </a:xfrm>
            <a:custGeom>
              <a:rect b="b" l="l" r="r" t="t"/>
              <a:pathLst>
                <a:path extrusionOk="0" h="2073" w="1465">
                  <a:moveTo>
                    <a:pt x="405" y="1"/>
                  </a:moveTo>
                  <a:cubicBezTo>
                    <a:pt x="405" y="1"/>
                    <a:pt x="0" y="941"/>
                    <a:pt x="107" y="1322"/>
                  </a:cubicBezTo>
                  <a:cubicBezTo>
                    <a:pt x="215" y="1715"/>
                    <a:pt x="989" y="2073"/>
                    <a:pt x="989" y="2073"/>
                  </a:cubicBezTo>
                  <a:cubicBezTo>
                    <a:pt x="989" y="2073"/>
                    <a:pt x="1465" y="1358"/>
                    <a:pt x="1358" y="977"/>
                  </a:cubicBezTo>
                  <a:cubicBezTo>
                    <a:pt x="1239" y="584"/>
                    <a:pt x="405" y="1"/>
                    <a:pt x="405"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4919950" y="2989400"/>
              <a:ext cx="69975" cy="43275"/>
            </a:xfrm>
            <a:custGeom>
              <a:rect b="b" l="l" r="r" t="t"/>
              <a:pathLst>
                <a:path extrusionOk="0" h="1731" w="2799">
                  <a:moveTo>
                    <a:pt x="1232" y="1"/>
                  </a:moveTo>
                  <a:cubicBezTo>
                    <a:pt x="1151" y="1"/>
                    <a:pt x="1076" y="9"/>
                    <a:pt x="1012" y="28"/>
                  </a:cubicBezTo>
                  <a:cubicBezTo>
                    <a:pt x="477" y="171"/>
                    <a:pt x="0" y="1218"/>
                    <a:pt x="0" y="1218"/>
                  </a:cubicBezTo>
                  <a:cubicBezTo>
                    <a:pt x="0" y="1218"/>
                    <a:pt x="759" y="1731"/>
                    <a:pt x="1303" y="1731"/>
                  </a:cubicBezTo>
                  <a:cubicBezTo>
                    <a:pt x="1369" y="1731"/>
                    <a:pt x="1431" y="1723"/>
                    <a:pt x="1489" y="1707"/>
                  </a:cubicBezTo>
                  <a:cubicBezTo>
                    <a:pt x="2013" y="1564"/>
                    <a:pt x="2798" y="433"/>
                    <a:pt x="2798" y="433"/>
                  </a:cubicBezTo>
                  <a:cubicBezTo>
                    <a:pt x="2798" y="433"/>
                    <a:pt x="1824" y="1"/>
                    <a:pt x="1232" y="1"/>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4757425" y="2832925"/>
              <a:ext cx="50625" cy="68475"/>
            </a:xfrm>
            <a:custGeom>
              <a:rect b="b" l="l" r="r" t="t"/>
              <a:pathLst>
                <a:path extrusionOk="0" h="2739" w="2025">
                  <a:moveTo>
                    <a:pt x="1548" y="0"/>
                  </a:moveTo>
                  <a:cubicBezTo>
                    <a:pt x="1548" y="0"/>
                    <a:pt x="370" y="715"/>
                    <a:pt x="179" y="1227"/>
                  </a:cubicBezTo>
                  <a:cubicBezTo>
                    <a:pt x="1" y="1750"/>
                    <a:pt x="584" y="2739"/>
                    <a:pt x="584" y="2739"/>
                  </a:cubicBezTo>
                  <a:cubicBezTo>
                    <a:pt x="584" y="2739"/>
                    <a:pt x="1656" y="2322"/>
                    <a:pt x="1846" y="1810"/>
                  </a:cubicBezTo>
                  <a:cubicBezTo>
                    <a:pt x="2025" y="1286"/>
                    <a:pt x="1548" y="0"/>
                    <a:pt x="1548"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4771725" y="2864350"/>
              <a:ext cx="65500" cy="43250"/>
            </a:xfrm>
            <a:custGeom>
              <a:rect b="b" l="l" r="r" t="t"/>
              <a:pathLst>
                <a:path extrusionOk="0" h="1730" w="2620">
                  <a:moveTo>
                    <a:pt x="1331" y="1"/>
                  </a:moveTo>
                  <a:cubicBezTo>
                    <a:pt x="1117" y="1"/>
                    <a:pt x="921" y="24"/>
                    <a:pt x="786" y="89"/>
                  </a:cubicBezTo>
                  <a:cubicBezTo>
                    <a:pt x="298" y="327"/>
                    <a:pt x="0" y="1446"/>
                    <a:pt x="0" y="1446"/>
                  </a:cubicBezTo>
                  <a:cubicBezTo>
                    <a:pt x="0" y="1446"/>
                    <a:pt x="664" y="1730"/>
                    <a:pt x="1183" y="1730"/>
                  </a:cubicBezTo>
                  <a:cubicBezTo>
                    <a:pt x="1320" y="1730"/>
                    <a:pt x="1446" y="1710"/>
                    <a:pt x="1548" y="1660"/>
                  </a:cubicBezTo>
                  <a:cubicBezTo>
                    <a:pt x="2048" y="1422"/>
                    <a:pt x="2619" y="172"/>
                    <a:pt x="2619" y="172"/>
                  </a:cubicBezTo>
                  <a:cubicBezTo>
                    <a:pt x="2619" y="172"/>
                    <a:pt x="1909" y="1"/>
                    <a:pt x="1331"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4702650" y="2939825"/>
              <a:ext cx="58975" cy="45650"/>
            </a:xfrm>
            <a:custGeom>
              <a:rect b="b" l="l" r="r" t="t"/>
              <a:pathLst>
                <a:path extrusionOk="0" h="1826" w="2359">
                  <a:moveTo>
                    <a:pt x="392" y="1"/>
                  </a:moveTo>
                  <a:cubicBezTo>
                    <a:pt x="162" y="1"/>
                    <a:pt x="1" y="10"/>
                    <a:pt x="1" y="10"/>
                  </a:cubicBezTo>
                  <a:cubicBezTo>
                    <a:pt x="1" y="10"/>
                    <a:pt x="346" y="1344"/>
                    <a:pt x="787" y="1665"/>
                  </a:cubicBezTo>
                  <a:cubicBezTo>
                    <a:pt x="959" y="1788"/>
                    <a:pt x="1227" y="1826"/>
                    <a:pt x="1494" y="1826"/>
                  </a:cubicBezTo>
                  <a:cubicBezTo>
                    <a:pt x="1928" y="1826"/>
                    <a:pt x="2358" y="1725"/>
                    <a:pt x="2358" y="1725"/>
                  </a:cubicBezTo>
                  <a:cubicBezTo>
                    <a:pt x="2358" y="1725"/>
                    <a:pt x="2263" y="570"/>
                    <a:pt x="1823" y="249"/>
                  </a:cubicBezTo>
                  <a:cubicBezTo>
                    <a:pt x="1532" y="37"/>
                    <a:pt x="834" y="1"/>
                    <a:pt x="392"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4734800" y="3347425"/>
              <a:ext cx="38425" cy="40050"/>
            </a:xfrm>
            <a:custGeom>
              <a:rect b="b" l="l" r="r" t="t"/>
              <a:pathLst>
                <a:path extrusionOk="0" h="1602" w="1537">
                  <a:moveTo>
                    <a:pt x="1285" y="1"/>
                  </a:moveTo>
                  <a:cubicBezTo>
                    <a:pt x="1146" y="1"/>
                    <a:pt x="47" y="630"/>
                    <a:pt x="25" y="947"/>
                  </a:cubicBezTo>
                  <a:cubicBezTo>
                    <a:pt x="1" y="1268"/>
                    <a:pt x="537" y="1602"/>
                    <a:pt x="537" y="1602"/>
                  </a:cubicBezTo>
                  <a:cubicBezTo>
                    <a:pt x="537" y="1602"/>
                    <a:pt x="1537" y="447"/>
                    <a:pt x="1299" y="6"/>
                  </a:cubicBezTo>
                  <a:cubicBezTo>
                    <a:pt x="1297" y="3"/>
                    <a:pt x="1292" y="1"/>
                    <a:pt x="128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4766950" y="4278025"/>
              <a:ext cx="253325" cy="29500"/>
            </a:xfrm>
            <a:custGeom>
              <a:rect b="b" l="l" r="r" t="t"/>
              <a:pathLst>
                <a:path extrusionOk="0" h="1180" w="10133">
                  <a:moveTo>
                    <a:pt x="1" y="1"/>
                  </a:moveTo>
                  <a:lnTo>
                    <a:pt x="1" y="1180"/>
                  </a:lnTo>
                  <a:lnTo>
                    <a:pt x="10133" y="1180"/>
                  </a:lnTo>
                  <a:cubicBezTo>
                    <a:pt x="10133" y="525"/>
                    <a:pt x="9609" y="1"/>
                    <a:pt x="8966"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5000625" y="3382950"/>
              <a:ext cx="92575" cy="420325"/>
            </a:xfrm>
            <a:custGeom>
              <a:rect b="b" l="l" r="r" t="t"/>
              <a:pathLst>
                <a:path extrusionOk="0" h="16813" w="3703">
                  <a:moveTo>
                    <a:pt x="1579" y="0"/>
                  </a:moveTo>
                  <a:cubicBezTo>
                    <a:pt x="1398" y="0"/>
                    <a:pt x="1214" y="35"/>
                    <a:pt x="1036" y="109"/>
                  </a:cubicBezTo>
                  <a:cubicBezTo>
                    <a:pt x="333" y="407"/>
                    <a:pt x="0" y="1216"/>
                    <a:pt x="298" y="1931"/>
                  </a:cubicBezTo>
                  <a:cubicBezTo>
                    <a:pt x="393" y="2157"/>
                    <a:pt x="500" y="2455"/>
                    <a:pt x="583" y="2728"/>
                  </a:cubicBezTo>
                  <a:cubicBezTo>
                    <a:pt x="679" y="3002"/>
                    <a:pt x="774" y="3288"/>
                    <a:pt x="857" y="3586"/>
                  </a:cubicBezTo>
                  <a:cubicBezTo>
                    <a:pt x="941" y="3871"/>
                    <a:pt x="1012" y="4157"/>
                    <a:pt x="1083" y="4455"/>
                  </a:cubicBezTo>
                  <a:lnTo>
                    <a:pt x="1286" y="5336"/>
                  </a:lnTo>
                  <a:cubicBezTo>
                    <a:pt x="1536" y="6515"/>
                    <a:pt x="1691" y="7729"/>
                    <a:pt x="1762" y="8944"/>
                  </a:cubicBezTo>
                  <a:cubicBezTo>
                    <a:pt x="1810" y="9551"/>
                    <a:pt x="1798" y="10158"/>
                    <a:pt x="1798" y="10765"/>
                  </a:cubicBezTo>
                  <a:cubicBezTo>
                    <a:pt x="1786" y="11075"/>
                    <a:pt x="1762" y="11372"/>
                    <a:pt x="1750" y="11682"/>
                  </a:cubicBezTo>
                  <a:lnTo>
                    <a:pt x="1715" y="12134"/>
                  </a:lnTo>
                  <a:lnTo>
                    <a:pt x="1655" y="12587"/>
                  </a:lnTo>
                  <a:lnTo>
                    <a:pt x="1536" y="13504"/>
                  </a:lnTo>
                  <a:lnTo>
                    <a:pt x="1357" y="14408"/>
                  </a:lnTo>
                  <a:cubicBezTo>
                    <a:pt x="1322" y="14551"/>
                    <a:pt x="1298" y="14706"/>
                    <a:pt x="1262" y="14861"/>
                  </a:cubicBezTo>
                  <a:lnTo>
                    <a:pt x="1143" y="15301"/>
                  </a:lnTo>
                  <a:lnTo>
                    <a:pt x="893" y="16183"/>
                  </a:lnTo>
                  <a:lnTo>
                    <a:pt x="881" y="16230"/>
                  </a:lnTo>
                  <a:cubicBezTo>
                    <a:pt x="810" y="16444"/>
                    <a:pt x="929" y="16683"/>
                    <a:pt x="1143" y="16778"/>
                  </a:cubicBezTo>
                  <a:cubicBezTo>
                    <a:pt x="1202" y="16801"/>
                    <a:pt x="1262" y="16812"/>
                    <a:pt x="1322" y="16812"/>
                  </a:cubicBezTo>
                  <a:cubicBezTo>
                    <a:pt x="1505" y="16812"/>
                    <a:pt x="1678" y="16707"/>
                    <a:pt x="1750" y="16528"/>
                  </a:cubicBezTo>
                  <a:lnTo>
                    <a:pt x="2131" y="15635"/>
                  </a:lnTo>
                  <a:lnTo>
                    <a:pt x="2322" y="15182"/>
                  </a:lnTo>
                  <a:cubicBezTo>
                    <a:pt x="2381" y="15028"/>
                    <a:pt x="2429" y="14873"/>
                    <a:pt x="2477" y="14718"/>
                  </a:cubicBezTo>
                  <a:lnTo>
                    <a:pt x="2786" y="13789"/>
                  </a:lnTo>
                  <a:lnTo>
                    <a:pt x="3024" y="12837"/>
                  </a:lnTo>
                  <a:lnTo>
                    <a:pt x="3155" y="12361"/>
                  </a:lnTo>
                  <a:lnTo>
                    <a:pt x="3239" y="11884"/>
                  </a:lnTo>
                  <a:cubicBezTo>
                    <a:pt x="3298" y="11563"/>
                    <a:pt x="3369" y="11241"/>
                    <a:pt x="3417" y="10908"/>
                  </a:cubicBezTo>
                  <a:cubicBezTo>
                    <a:pt x="3500" y="10265"/>
                    <a:pt x="3584" y="9610"/>
                    <a:pt x="3620" y="8955"/>
                  </a:cubicBezTo>
                  <a:cubicBezTo>
                    <a:pt x="3703" y="7646"/>
                    <a:pt x="3703" y="6324"/>
                    <a:pt x="3584" y="5003"/>
                  </a:cubicBezTo>
                  <a:lnTo>
                    <a:pt x="3489" y="4014"/>
                  </a:lnTo>
                  <a:cubicBezTo>
                    <a:pt x="3441" y="3693"/>
                    <a:pt x="3405" y="3360"/>
                    <a:pt x="3346" y="3026"/>
                  </a:cubicBezTo>
                  <a:cubicBezTo>
                    <a:pt x="3298" y="2705"/>
                    <a:pt x="3239" y="2371"/>
                    <a:pt x="3167" y="2038"/>
                  </a:cubicBezTo>
                  <a:cubicBezTo>
                    <a:pt x="3096" y="1705"/>
                    <a:pt x="3036" y="1395"/>
                    <a:pt x="2929" y="1014"/>
                  </a:cubicBezTo>
                  <a:cubicBezTo>
                    <a:pt x="2905" y="966"/>
                    <a:pt x="2893" y="907"/>
                    <a:pt x="2869" y="847"/>
                  </a:cubicBezTo>
                  <a:cubicBezTo>
                    <a:pt x="2646" y="320"/>
                    <a:pt x="2126" y="0"/>
                    <a:pt x="1579" y="0"/>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5000625" y="3382800"/>
              <a:ext cx="91100" cy="146950"/>
            </a:xfrm>
            <a:custGeom>
              <a:rect b="b" l="l" r="r" t="t"/>
              <a:pathLst>
                <a:path extrusionOk="0" h="5878" w="3644">
                  <a:moveTo>
                    <a:pt x="1566" y="1"/>
                  </a:moveTo>
                  <a:cubicBezTo>
                    <a:pt x="1389" y="1"/>
                    <a:pt x="1209" y="34"/>
                    <a:pt x="1036" y="103"/>
                  </a:cubicBezTo>
                  <a:cubicBezTo>
                    <a:pt x="333" y="401"/>
                    <a:pt x="0" y="1222"/>
                    <a:pt x="298" y="1937"/>
                  </a:cubicBezTo>
                  <a:cubicBezTo>
                    <a:pt x="393" y="2163"/>
                    <a:pt x="500" y="2461"/>
                    <a:pt x="583" y="2734"/>
                  </a:cubicBezTo>
                  <a:cubicBezTo>
                    <a:pt x="679" y="3008"/>
                    <a:pt x="774" y="3294"/>
                    <a:pt x="857" y="3592"/>
                  </a:cubicBezTo>
                  <a:cubicBezTo>
                    <a:pt x="941" y="3877"/>
                    <a:pt x="1012" y="4163"/>
                    <a:pt x="1083" y="4461"/>
                  </a:cubicBezTo>
                  <a:lnTo>
                    <a:pt x="1286" y="5342"/>
                  </a:lnTo>
                  <a:cubicBezTo>
                    <a:pt x="1334" y="5521"/>
                    <a:pt x="1357" y="5699"/>
                    <a:pt x="1393" y="5878"/>
                  </a:cubicBezTo>
                  <a:lnTo>
                    <a:pt x="3643" y="5878"/>
                  </a:lnTo>
                  <a:cubicBezTo>
                    <a:pt x="3631" y="5580"/>
                    <a:pt x="3608" y="5294"/>
                    <a:pt x="3584" y="5009"/>
                  </a:cubicBezTo>
                  <a:lnTo>
                    <a:pt x="3489" y="4020"/>
                  </a:lnTo>
                  <a:cubicBezTo>
                    <a:pt x="3441" y="3699"/>
                    <a:pt x="3405" y="3366"/>
                    <a:pt x="3346" y="3032"/>
                  </a:cubicBezTo>
                  <a:cubicBezTo>
                    <a:pt x="3298" y="2711"/>
                    <a:pt x="3239" y="2377"/>
                    <a:pt x="3167" y="2044"/>
                  </a:cubicBezTo>
                  <a:cubicBezTo>
                    <a:pt x="3096" y="1711"/>
                    <a:pt x="3036" y="1401"/>
                    <a:pt x="2929" y="1020"/>
                  </a:cubicBezTo>
                  <a:cubicBezTo>
                    <a:pt x="2905" y="972"/>
                    <a:pt x="2893" y="913"/>
                    <a:pt x="2869" y="853"/>
                  </a:cubicBezTo>
                  <a:cubicBezTo>
                    <a:pt x="2644" y="321"/>
                    <a:pt x="2118" y="1"/>
                    <a:pt x="1566"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5120275" y="4163150"/>
              <a:ext cx="115800" cy="151375"/>
            </a:xfrm>
            <a:custGeom>
              <a:rect b="b" l="l" r="r" t="t"/>
              <a:pathLst>
                <a:path extrusionOk="0" h="6055" w="4632">
                  <a:moveTo>
                    <a:pt x="3060" y="0"/>
                  </a:moveTo>
                  <a:lnTo>
                    <a:pt x="3060" y="0"/>
                  </a:lnTo>
                  <a:cubicBezTo>
                    <a:pt x="3060" y="1"/>
                    <a:pt x="3846" y="4334"/>
                    <a:pt x="2703" y="4775"/>
                  </a:cubicBezTo>
                  <a:cubicBezTo>
                    <a:pt x="1560" y="5215"/>
                    <a:pt x="0" y="5429"/>
                    <a:pt x="346" y="5989"/>
                  </a:cubicBezTo>
                  <a:cubicBezTo>
                    <a:pt x="375" y="6038"/>
                    <a:pt x="865" y="6055"/>
                    <a:pt x="1505" y="6055"/>
                  </a:cubicBezTo>
                  <a:cubicBezTo>
                    <a:pt x="2409" y="6055"/>
                    <a:pt x="3612" y="6022"/>
                    <a:pt x="4239" y="6001"/>
                  </a:cubicBezTo>
                  <a:cubicBezTo>
                    <a:pt x="4465" y="6001"/>
                    <a:pt x="4632" y="5798"/>
                    <a:pt x="4596" y="5572"/>
                  </a:cubicBezTo>
                  <a:lnTo>
                    <a:pt x="4370" y="4298"/>
                  </a:lnTo>
                  <a:lnTo>
                    <a:pt x="4370" y="1679"/>
                  </a:lnTo>
                  <a:lnTo>
                    <a:pt x="3060" y="0"/>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5120275" y="4282200"/>
              <a:ext cx="115800" cy="32325"/>
            </a:xfrm>
            <a:custGeom>
              <a:rect b="b" l="l" r="r" t="t"/>
              <a:pathLst>
                <a:path extrusionOk="0" h="1293" w="4632">
                  <a:moveTo>
                    <a:pt x="2727" y="1"/>
                  </a:moveTo>
                  <a:cubicBezTo>
                    <a:pt x="2715" y="13"/>
                    <a:pt x="2715" y="13"/>
                    <a:pt x="2703" y="13"/>
                  </a:cubicBezTo>
                  <a:cubicBezTo>
                    <a:pt x="1560" y="453"/>
                    <a:pt x="0" y="667"/>
                    <a:pt x="346" y="1227"/>
                  </a:cubicBezTo>
                  <a:cubicBezTo>
                    <a:pt x="375" y="1276"/>
                    <a:pt x="865" y="1293"/>
                    <a:pt x="1505" y="1293"/>
                  </a:cubicBezTo>
                  <a:cubicBezTo>
                    <a:pt x="2409" y="1293"/>
                    <a:pt x="3612" y="1260"/>
                    <a:pt x="4239" y="1239"/>
                  </a:cubicBezTo>
                  <a:cubicBezTo>
                    <a:pt x="4465" y="1239"/>
                    <a:pt x="4632" y="1036"/>
                    <a:pt x="4596" y="810"/>
                  </a:cubicBezTo>
                  <a:lnTo>
                    <a:pt x="4453" y="48"/>
                  </a:lnTo>
                  <a:cubicBezTo>
                    <a:pt x="4215" y="120"/>
                    <a:pt x="3941" y="167"/>
                    <a:pt x="3656" y="167"/>
                  </a:cubicBezTo>
                  <a:cubicBezTo>
                    <a:pt x="3298" y="167"/>
                    <a:pt x="3001" y="108"/>
                    <a:pt x="2727" y="1"/>
                  </a:cubicBezTo>
                  <a:close/>
                </a:path>
              </a:pathLst>
            </a:custGeom>
            <a:solidFill>
              <a:srgbClr val="053B5C"/>
            </a:solidFill>
            <a:ln cap="flat" cmpd="sng" w="1775">
              <a:solidFill>
                <a:srgbClr val="053B5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5132475" y="3595200"/>
              <a:ext cx="130400" cy="415875"/>
            </a:xfrm>
            <a:custGeom>
              <a:rect b="b" l="l" r="r" t="t"/>
              <a:pathLst>
                <a:path extrusionOk="0" h="16635" w="5216">
                  <a:moveTo>
                    <a:pt x="2645" y="1"/>
                  </a:moveTo>
                  <a:cubicBezTo>
                    <a:pt x="1243" y="1"/>
                    <a:pt x="83" y="1433"/>
                    <a:pt x="36" y="3240"/>
                  </a:cubicBezTo>
                  <a:cubicBezTo>
                    <a:pt x="0" y="5061"/>
                    <a:pt x="715" y="16610"/>
                    <a:pt x="2132" y="16634"/>
                  </a:cubicBezTo>
                  <a:cubicBezTo>
                    <a:pt x="2134" y="16634"/>
                    <a:pt x="2136" y="16634"/>
                    <a:pt x="2138" y="16634"/>
                  </a:cubicBezTo>
                  <a:cubicBezTo>
                    <a:pt x="3553" y="16634"/>
                    <a:pt x="5132" y="5177"/>
                    <a:pt x="5168" y="3359"/>
                  </a:cubicBezTo>
                  <a:cubicBezTo>
                    <a:pt x="5215" y="1537"/>
                    <a:pt x="4096" y="37"/>
                    <a:pt x="2679" y="1"/>
                  </a:cubicBezTo>
                  <a:cubicBezTo>
                    <a:pt x="2668" y="1"/>
                    <a:pt x="2656" y="1"/>
                    <a:pt x="2645" y="1"/>
                  </a:cubicBezTo>
                  <a:close/>
                </a:path>
              </a:pathLst>
            </a:custGeom>
            <a:solidFill>
              <a:srgbClr val="0091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5132775" y="3595200"/>
              <a:ext cx="130100" cy="623025"/>
            </a:xfrm>
            <a:custGeom>
              <a:rect b="b" l="l" r="r" t="t"/>
              <a:pathLst>
                <a:path extrusionOk="0" h="24921" w="5204">
                  <a:moveTo>
                    <a:pt x="2633" y="1"/>
                  </a:moveTo>
                  <a:cubicBezTo>
                    <a:pt x="1231" y="1"/>
                    <a:pt x="71" y="1433"/>
                    <a:pt x="24" y="3240"/>
                  </a:cubicBezTo>
                  <a:cubicBezTo>
                    <a:pt x="0" y="4585"/>
                    <a:pt x="381" y="11205"/>
                    <a:pt x="1155" y="14610"/>
                  </a:cubicBezTo>
                  <a:cubicBezTo>
                    <a:pt x="1155" y="14622"/>
                    <a:pt x="1155" y="14634"/>
                    <a:pt x="1155" y="14646"/>
                  </a:cubicBezTo>
                  <a:cubicBezTo>
                    <a:pt x="1298" y="15622"/>
                    <a:pt x="2036" y="21754"/>
                    <a:pt x="2727" y="24921"/>
                  </a:cubicBezTo>
                  <a:lnTo>
                    <a:pt x="4013" y="24921"/>
                  </a:lnTo>
                  <a:cubicBezTo>
                    <a:pt x="4239" y="21659"/>
                    <a:pt x="4215" y="15241"/>
                    <a:pt x="4072" y="14241"/>
                  </a:cubicBezTo>
                  <a:cubicBezTo>
                    <a:pt x="4013" y="13765"/>
                    <a:pt x="5132" y="4502"/>
                    <a:pt x="5156" y="3359"/>
                  </a:cubicBezTo>
                  <a:cubicBezTo>
                    <a:pt x="5203" y="1537"/>
                    <a:pt x="4084" y="37"/>
                    <a:pt x="2667" y="1"/>
                  </a:cubicBezTo>
                  <a:cubicBezTo>
                    <a:pt x="2656" y="1"/>
                    <a:pt x="2644" y="1"/>
                    <a:pt x="26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4760700" y="4164325"/>
              <a:ext cx="155700" cy="141425"/>
            </a:xfrm>
            <a:custGeom>
              <a:rect b="b" l="l" r="r" t="t"/>
              <a:pathLst>
                <a:path extrusionOk="0" h="5657" w="6228">
                  <a:moveTo>
                    <a:pt x="1394" y="1"/>
                  </a:moveTo>
                  <a:cubicBezTo>
                    <a:pt x="1167" y="275"/>
                    <a:pt x="977" y="596"/>
                    <a:pt x="822" y="941"/>
                  </a:cubicBezTo>
                  <a:cubicBezTo>
                    <a:pt x="1" y="2763"/>
                    <a:pt x="1751" y="5656"/>
                    <a:pt x="1751" y="5656"/>
                  </a:cubicBezTo>
                  <a:cubicBezTo>
                    <a:pt x="1751" y="5656"/>
                    <a:pt x="5073" y="5037"/>
                    <a:pt x="5894" y="3215"/>
                  </a:cubicBezTo>
                  <a:cubicBezTo>
                    <a:pt x="6049" y="2870"/>
                    <a:pt x="6156" y="2513"/>
                    <a:pt x="6228" y="2168"/>
                  </a:cubicBezTo>
                  <a:lnTo>
                    <a:pt x="1394" y="1"/>
                  </a:lnTo>
                  <a:close/>
                </a:path>
              </a:pathLst>
            </a:custGeom>
            <a:solidFill>
              <a:srgbClr val="DB8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4817850" y="4147375"/>
              <a:ext cx="70875" cy="101525"/>
            </a:xfrm>
            <a:custGeom>
              <a:rect b="b" l="l" r="r" t="t"/>
              <a:pathLst>
                <a:path extrusionOk="0" h="4061" w="2835">
                  <a:moveTo>
                    <a:pt x="1536" y="0"/>
                  </a:moveTo>
                  <a:lnTo>
                    <a:pt x="155" y="3060"/>
                  </a:lnTo>
                  <a:cubicBezTo>
                    <a:pt x="1" y="3417"/>
                    <a:pt x="155" y="3834"/>
                    <a:pt x="513" y="4001"/>
                  </a:cubicBezTo>
                  <a:cubicBezTo>
                    <a:pt x="606" y="4041"/>
                    <a:pt x="704" y="4060"/>
                    <a:pt x="800" y="4060"/>
                  </a:cubicBezTo>
                  <a:cubicBezTo>
                    <a:pt x="1071" y="4060"/>
                    <a:pt x="1330" y="3907"/>
                    <a:pt x="1453" y="3643"/>
                  </a:cubicBezTo>
                  <a:lnTo>
                    <a:pt x="2834" y="572"/>
                  </a:lnTo>
                  <a:lnTo>
                    <a:pt x="1536" y="0"/>
                  </a:lnTo>
                  <a:close/>
                </a:path>
              </a:pathLst>
            </a:custGeom>
            <a:solidFill>
              <a:srgbClr val="C846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4858925" y="3649100"/>
              <a:ext cx="251850" cy="511375"/>
            </a:xfrm>
            <a:custGeom>
              <a:rect b="b" l="l" r="r" t="t"/>
              <a:pathLst>
                <a:path extrusionOk="0" h="20455" w="10074">
                  <a:moveTo>
                    <a:pt x="8990" y="0"/>
                  </a:moveTo>
                  <a:lnTo>
                    <a:pt x="1" y="19979"/>
                  </a:lnTo>
                  <a:lnTo>
                    <a:pt x="1084" y="20455"/>
                  </a:lnTo>
                  <a:lnTo>
                    <a:pt x="10073" y="488"/>
                  </a:lnTo>
                  <a:lnTo>
                    <a:pt x="8990" y="0"/>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4832150" y="4097650"/>
              <a:ext cx="135450" cy="119850"/>
            </a:xfrm>
            <a:custGeom>
              <a:rect b="b" l="l" r="r" t="t"/>
              <a:pathLst>
                <a:path extrusionOk="0" h="4794" w="5418">
                  <a:moveTo>
                    <a:pt x="4596" y="1"/>
                  </a:moveTo>
                  <a:cubicBezTo>
                    <a:pt x="4596" y="1"/>
                    <a:pt x="3846" y="3073"/>
                    <a:pt x="2703" y="3513"/>
                  </a:cubicBezTo>
                  <a:cubicBezTo>
                    <a:pt x="1560" y="3954"/>
                    <a:pt x="0" y="4168"/>
                    <a:pt x="345" y="4728"/>
                  </a:cubicBezTo>
                  <a:cubicBezTo>
                    <a:pt x="375" y="4777"/>
                    <a:pt x="865" y="4794"/>
                    <a:pt x="1505" y="4794"/>
                  </a:cubicBezTo>
                  <a:cubicBezTo>
                    <a:pt x="2408" y="4794"/>
                    <a:pt x="3611" y="4760"/>
                    <a:pt x="4239" y="4739"/>
                  </a:cubicBezTo>
                  <a:cubicBezTo>
                    <a:pt x="4465" y="4739"/>
                    <a:pt x="4632" y="4537"/>
                    <a:pt x="4584" y="4311"/>
                  </a:cubicBezTo>
                  <a:lnTo>
                    <a:pt x="4358" y="3037"/>
                  </a:lnTo>
                  <a:lnTo>
                    <a:pt x="5417" y="1049"/>
                  </a:lnTo>
                  <a:lnTo>
                    <a:pt x="4596" y="1"/>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4832150" y="4185475"/>
              <a:ext cx="115800" cy="32025"/>
            </a:xfrm>
            <a:custGeom>
              <a:rect b="b" l="l" r="r" t="t"/>
              <a:pathLst>
                <a:path extrusionOk="0" h="1281" w="4632">
                  <a:moveTo>
                    <a:pt x="2703" y="0"/>
                  </a:moveTo>
                  <a:cubicBezTo>
                    <a:pt x="1560" y="441"/>
                    <a:pt x="0" y="655"/>
                    <a:pt x="345" y="1215"/>
                  </a:cubicBezTo>
                  <a:cubicBezTo>
                    <a:pt x="375" y="1264"/>
                    <a:pt x="865" y="1281"/>
                    <a:pt x="1505" y="1281"/>
                  </a:cubicBezTo>
                  <a:cubicBezTo>
                    <a:pt x="2408" y="1281"/>
                    <a:pt x="3611" y="1247"/>
                    <a:pt x="4239" y="1226"/>
                  </a:cubicBezTo>
                  <a:cubicBezTo>
                    <a:pt x="4465" y="1226"/>
                    <a:pt x="4632" y="1024"/>
                    <a:pt x="4584" y="798"/>
                  </a:cubicBezTo>
                  <a:lnTo>
                    <a:pt x="4453" y="36"/>
                  </a:lnTo>
                  <a:cubicBezTo>
                    <a:pt x="4215" y="107"/>
                    <a:pt x="3941" y="155"/>
                    <a:pt x="3643" y="155"/>
                  </a:cubicBezTo>
                  <a:cubicBezTo>
                    <a:pt x="3298" y="155"/>
                    <a:pt x="2989" y="95"/>
                    <a:pt x="2727" y="0"/>
                  </a:cubicBezTo>
                  <a:close/>
                </a:path>
              </a:pathLst>
            </a:custGeom>
            <a:solidFill>
              <a:srgbClr val="053B5C"/>
            </a:solidFill>
            <a:ln cap="flat" cmpd="sng" w="1775">
              <a:solidFill>
                <a:srgbClr val="053B5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4927975" y="3613050"/>
              <a:ext cx="404550" cy="530775"/>
            </a:xfrm>
            <a:custGeom>
              <a:rect b="b" l="l" r="r" t="t"/>
              <a:pathLst>
                <a:path extrusionOk="0" h="21231" w="16182">
                  <a:moveTo>
                    <a:pt x="13780" y="0"/>
                  </a:moveTo>
                  <a:cubicBezTo>
                    <a:pt x="12806" y="0"/>
                    <a:pt x="11743" y="578"/>
                    <a:pt x="11026" y="1597"/>
                  </a:cubicBezTo>
                  <a:cubicBezTo>
                    <a:pt x="10121" y="2871"/>
                    <a:pt x="4418" y="9753"/>
                    <a:pt x="3537" y="12289"/>
                  </a:cubicBezTo>
                  <a:cubicBezTo>
                    <a:pt x="3180" y="13015"/>
                    <a:pt x="584" y="18885"/>
                    <a:pt x="1" y="21123"/>
                  </a:cubicBezTo>
                  <a:lnTo>
                    <a:pt x="1322" y="21230"/>
                  </a:lnTo>
                  <a:cubicBezTo>
                    <a:pt x="2763" y="19301"/>
                    <a:pt x="5240" y="14432"/>
                    <a:pt x="5573" y="13753"/>
                  </a:cubicBezTo>
                  <a:cubicBezTo>
                    <a:pt x="5609" y="13694"/>
                    <a:pt x="5644" y="13622"/>
                    <a:pt x="5668" y="13551"/>
                  </a:cubicBezTo>
                  <a:cubicBezTo>
                    <a:pt x="6002" y="12717"/>
                    <a:pt x="6514" y="11967"/>
                    <a:pt x="7240" y="11420"/>
                  </a:cubicBezTo>
                  <a:cubicBezTo>
                    <a:pt x="10312" y="9062"/>
                    <a:pt x="14312" y="5300"/>
                    <a:pt x="14979" y="4347"/>
                  </a:cubicBezTo>
                  <a:cubicBezTo>
                    <a:pt x="16039" y="2859"/>
                    <a:pt x="16181" y="1192"/>
                    <a:pt x="15027" y="382"/>
                  </a:cubicBezTo>
                  <a:cubicBezTo>
                    <a:pt x="14658" y="123"/>
                    <a:pt x="14228" y="0"/>
                    <a:pt x="13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5004175" y="3336700"/>
              <a:ext cx="321800" cy="358925"/>
            </a:xfrm>
            <a:custGeom>
              <a:rect b="b" l="l" r="r" t="t"/>
              <a:pathLst>
                <a:path extrusionOk="0" h="14357" w="12872">
                  <a:moveTo>
                    <a:pt x="5276" y="1"/>
                  </a:moveTo>
                  <a:cubicBezTo>
                    <a:pt x="5100" y="1"/>
                    <a:pt x="4921" y="37"/>
                    <a:pt x="4751" y="114"/>
                  </a:cubicBezTo>
                  <a:lnTo>
                    <a:pt x="882" y="1852"/>
                  </a:lnTo>
                  <a:cubicBezTo>
                    <a:pt x="287" y="2114"/>
                    <a:pt x="1" y="2793"/>
                    <a:pt x="215" y="3400"/>
                  </a:cubicBezTo>
                  <a:cubicBezTo>
                    <a:pt x="668" y="4674"/>
                    <a:pt x="4180" y="12353"/>
                    <a:pt x="4751" y="14211"/>
                  </a:cubicBezTo>
                  <a:cubicBezTo>
                    <a:pt x="4975" y="14312"/>
                    <a:pt x="5292" y="14356"/>
                    <a:pt x="5670" y="14356"/>
                  </a:cubicBezTo>
                  <a:cubicBezTo>
                    <a:pt x="7993" y="14356"/>
                    <a:pt x="12657" y="12710"/>
                    <a:pt x="12657" y="12710"/>
                  </a:cubicBezTo>
                  <a:cubicBezTo>
                    <a:pt x="12872" y="11996"/>
                    <a:pt x="10717" y="9448"/>
                    <a:pt x="9490" y="7114"/>
                  </a:cubicBezTo>
                  <a:cubicBezTo>
                    <a:pt x="8145" y="4602"/>
                    <a:pt x="7180" y="2257"/>
                    <a:pt x="6442" y="733"/>
                  </a:cubicBezTo>
                  <a:cubicBezTo>
                    <a:pt x="6224" y="271"/>
                    <a:pt x="5758" y="1"/>
                    <a:pt x="5276"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5004175" y="3336000"/>
              <a:ext cx="318525" cy="389850"/>
            </a:xfrm>
            <a:custGeom>
              <a:rect b="b" l="l" r="r" t="t"/>
              <a:pathLst>
                <a:path extrusionOk="0" h="15594" w="12741">
                  <a:moveTo>
                    <a:pt x="5339" y="0"/>
                  </a:moveTo>
                  <a:cubicBezTo>
                    <a:pt x="5174" y="0"/>
                    <a:pt x="5006" y="34"/>
                    <a:pt x="4847" y="106"/>
                  </a:cubicBezTo>
                  <a:lnTo>
                    <a:pt x="4109" y="439"/>
                  </a:lnTo>
                  <a:cubicBezTo>
                    <a:pt x="4109" y="1035"/>
                    <a:pt x="4001" y="1558"/>
                    <a:pt x="3275" y="1880"/>
                  </a:cubicBezTo>
                  <a:cubicBezTo>
                    <a:pt x="3081" y="1967"/>
                    <a:pt x="2914" y="2006"/>
                    <a:pt x="2772" y="2006"/>
                  </a:cubicBezTo>
                  <a:cubicBezTo>
                    <a:pt x="2389" y="2006"/>
                    <a:pt x="2180" y="1726"/>
                    <a:pt x="2084" y="1344"/>
                  </a:cubicBezTo>
                  <a:lnTo>
                    <a:pt x="846" y="1892"/>
                  </a:lnTo>
                  <a:cubicBezTo>
                    <a:pt x="275" y="2154"/>
                    <a:pt x="1" y="2797"/>
                    <a:pt x="203" y="3392"/>
                  </a:cubicBezTo>
                  <a:cubicBezTo>
                    <a:pt x="656" y="4654"/>
                    <a:pt x="4442" y="14096"/>
                    <a:pt x="5299" y="15572"/>
                  </a:cubicBezTo>
                  <a:cubicBezTo>
                    <a:pt x="5411" y="15587"/>
                    <a:pt x="5529" y="15593"/>
                    <a:pt x="5652" y="15593"/>
                  </a:cubicBezTo>
                  <a:cubicBezTo>
                    <a:pt x="8153" y="15593"/>
                    <a:pt x="12741" y="12727"/>
                    <a:pt x="12741" y="12727"/>
                  </a:cubicBezTo>
                  <a:cubicBezTo>
                    <a:pt x="12110" y="10726"/>
                    <a:pt x="11145" y="9952"/>
                    <a:pt x="9907" y="7619"/>
                  </a:cubicBezTo>
                  <a:cubicBezTo>
                    <a:pt x="8550" y="5047"/>
                    <a:pt x="7121" y="2166"/>
                    <a:pt x="6395" y="666"/>
                  </a:cubicBezTo>
                  <a:cubicBezTo>
                    <a:pt x="6196" y="242"/>
                    <a:pt x="5777" y="0"/>
                    <a:pt x="5339"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5050325" y="3249625"/>
              <a:ext cx="41100" cy="74150"/>
            </a:xfrm>
            <a:custGeom>
              <a:rect b="b" l="l" r="r" t="t"/>
              <a:pathLst>
                <a:path extrusionOk="0" h="2966" w="1644">
                  <a:moveTo>
                    <a:pt x="1179" y="1"/>
                  </a:moveTo>
                  <a:lnTo>
                    <a:pt x="0" y="251"/>
                  </a:lnTo>
                  <a:lnTo>
                    <a:pt x="560" y="2966"/>
                  </a:lnTo>
                  <a:lnTo>
                    <a:pt x="643" y="2942"/>
                  </a:lnTo>
                  <a:cubicBezTo>
                    <a:pt x="1251" y="2823"/>
                    <a:pt x="1643" y="2227"/>
                    <a:pt x="1512" y="1620"/>
                  </a:cubicBezTo>
                  <a:lnTo>
                    <a:pt x="1179" y="1"/>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5037225" y="3303225"/>
              <a:ext cx="69675" cy="66400"/>
            </a:xfrm>
            <a:custGeom>
              <a:rect b="b" l="l" r="r" t="t"/>
              <a:pathLst>
                <a:path extrusionOk="0" h="2656" w="2787">
                  <a:moveTo>
                    <a:pt x="1298" y="0"/>
                  </a:moveTo>
                  <a:lnTo>
                    <a:pt x="0" y="786"/>
                  </a:lnTo>
                  <a:lnTo>
                    <a:pt x="762" y="2655"/>
                  </a:lnTo>
                  <a:lnTo>
                    <a:pt x="2787" y="1750"/>
                  </a:lnTo>
                  <a:lnTo>
                    <a:pt x="1298" y="0"/>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5037225" y="3303225"/>
              <a:ext cx="49725" cy="58575"/>
            </a:xfrm>
            <a:custGeom>
              <a:rect b="b" l="l" r="r" t="t"/>
              <a:pathLst>
                <a:path extrusionOk="0" h="2343" w="1989">
                  <a:moveTo>
                    <a:pt x="1298" y="0"/>
                  </a:moveTo>
                  <a:lnTo>
                    <a:pt x="0" y="786"/>
                  </a:lnTo>
                  <a:lnTo>
                    <a:pt x="632" y="2334"/>
                  </a:lnTo>
                  <a:cubicBezTo>
                    <a:pt x="673" y="2340"/>
                    <a:pt x="715" y="2343"/>
                    <a:pt x="756" y="2343"/>
                  </a:cubicBezTo>
                  <a:cubicBezTo>
                    <a:pt x="881" y="2343"/>
                    <a:pt x="1004" y="2316"/>
                    <a:pt x="1120" y="2262"/>
                  </a:cubicBezTo>
                  <a:cubicBezTo>
                    <a:pt x="1620" y="2036"/>
                    <a:pt x="1834" y="1298"/>
                    <a:pt x="1989" y="810"/>
                  </a:cubicBezTo>
                  <a:lnTo>
                    <a:pt x="1298" y="0"/>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4991975" y="3247250"/>
              <a:ext cx="92900" cy="105025"/>
            </a:xfrm>
            <a:custGeom>
              <a:rect b="b" l="l" r="r" t="t"/>
              <a:pathLst>
                <a:path extrusionOk="0" h="4201" w="3716">
                  <a:moveTo>
                    <a:pt x="3096" y="1"/>
                  </a:moveTo>
                  <a:lnTo>
                    <a:pt x="1" y="644"/>
                  </a:lnTo>
                  <a:cubicBezTo>
                    <a:pt x="1" y="644"/>
                    <a:pt x="322" y="2203"/>
                    <a:pt x="775" y="3215"/>
                  </a:cubicBezTo>
                  <a:cubicBezTo>
                    <a:pt x="1065" y="3880"/>
                    <a:pt x="1456" y="4200"/>
                    <a:pt x="1890" y="4200"/>
                  </a:cubicBezTo>
                  <a:cubicBezTo>
                    <a:pt x="1954" y="4200"/>
                    <a:pt x="2019" y="4193"/>
                    <a:pt x="2084" y="4180"/>
                  </a:cubicBezTo>
                  <a:cubicBezTo>
                    <a:pt x="3073" y="3977"/>
                    <a:pt x="3715" y="3001"/>
                    <a:pt x="3513" y="2013"/>
                  </a:cubicBezTo>
                  <a:lnTo>
                    <a:pt x="3096" y="1"/>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5062525" y="3270450"/>
              <a:ext cx="25925" cy="35900"/>
            </a:xfrm>
            <a:custGeom>
              <a:rect b="b" l="l" r="r" t="t"/>
              <a:pathLst>
                <a:path extrusionOk="0" h="1436" w="1037">
                  <a:moveTo>
                    <a:pt x="484" y="0"/>
                  </a:moveTo>
                  <a:cubicBezTo>
                    <a:pt x="442" y="0"/>
                    <a:pt x="399" y="5"/>
                    <a:pt x="358" y="13"/>
                  </a:cubicBezTo>
                  <a:cubicBezTo>
                    <a:pt x="131" y="61"/>
                    <a:pt x="1" y="418"/>
                    <a:pt x="84" y="811"/>
                  </a:cubicBezTo>
                  <a:cubicBezTo>
                    <a:pt x="161" y="1174"/>
                    <a:pt x="380" y="1436"/>
                    <a:pt x="601" y="1436"/>
                  </a:cubicBezTo>
                  <a:cubicBezTo>
                    <a:pt x="619" y="1436"/>
                    <a:pt x="637" y="1434"/>
                    <a:pt x="655" y="1430"/>
                  </a:cubicBezTo>
                  <a:cubicBezTo>
                    <a:pt x="882" y="1383"/>
                    <a:pt x="1036" y="823"/>
                    <a:pt x="953" y="430"/>
                  </a:cubicBezTo>
                  <a:cubicBezTo>
                    <a:pt x="884" y="106"/>
                    <a:pt x="685" y="0"/>
                    <a:pt x="484"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4985125" y="3228475"/>
              <a:ext cx="96475" cy="73575"/>
            </a:xfrm>
            <a:custGeom>
              <a:rect b="b" l="l" r="r" t="t"/>
              <a:pathLst>
                <a:path extrusionOk="0" h="2943" w="3859">
                  <a:moveTo>
                    <a:pt x="2668" y="1"/>
                  </a:moveTo>
                  <a:cubicBezTo>
                    <a:pt x="2590" y="1"/>
                    <a:pt x="2510" y="9"/>
                    <a:pt x="2430" y="25"/>
                  </a:cubicBezTo>
                  <a:lnTo>
                    <a:pt x="1382" y="240"/>
                  </a:lnTo>
                  <a:cubicBezTo>
                    <a:pt x="1311" y="252"/>
                    <a:pt x="1251" y="264"/>
                    <a:pt x="1180" y="264"/>
                  </a:cubicBezTo>
                  <a:cubicBezTo>
                    <a:pt x="525" y="323"/>
                    <a:pt x="1" y="847"/>
                    <a:pt x="25" y="1502"/>
                  </a:cubicBezTo>
                  <a:cubicBezTo>
                    <a:pt x="37" y="1764"/>
                    <a:pt x="108" y="2026"/>
                    <a:pt x="227" y="2264"/>
                  </a:cubicBezTo>
                  <a:lnTo>
                    <a:pt x="680" y="2942"/>
                  </a:lnTo>
                  <a:lnTo>
                    <a:pt x="680" y="2942"/>
                  </a:lnTo>
                  <a:lnTo>
                    <a:pt x="572" y="2597"/>
                  </a:lnTo>
                  <a:cubicBezTo>
                    <a:pt x="489" y="2169"/>
                    <a:pt x="715" y="1811"/>
                    <a:pt x="1275" y="1692"/>
                  </a:cubicBezTo>
                  <a:lnTo>
                    <a:pt x="2204" y="1502"/>
                  </a:lnTo>
                  <a:cubicBezTo>
                    <a:pt x="2245" y="1493"/>
                    <a:pt x="2286" y="1489"/>
                    <a:pt x="2326" y="1489"/>
                  </a:cubicBezTo>
                  <a:cubicBezTo>
                    <a:pt x="2603" y="1489"/>
                    <a:pt x="2821" y="1697"/>
                    <a:pt x="2894" y="1978"/>
                  </a:cubicBezTo>
                  <a:cubicBezTo>
                    <a:pt x="2947" y="2146"/>
                    <a:pt x="3101" y="2258"/>
                    <a:pt x="3275" y="2258"/>
                  </a:cubicBezTo>
                  <a:cubicBezTo>
                    <a:pt x="3298" y="2258"/>
                    <a:pt x="3322" y="2256"/>
                    <a:pt x="3347" y="2252"/>
                  </a:cubicBezTo>
                  <a:lnTo>
                    <a:pt x="3382" y="2240"/>
                  </a:lnTo>
                  <a:lnTo>
                    <a:pt x="3632" y="1621"/>
                  </a:lnTo>
                  <a:lnTo>
                    <a:pt x="3859" y="1168"/>
                  </a:lnTo>
                  <a:lnTo>
                    <a:pt x="3799" y="918"/>
                  </a:lnTo>
                  <a:cubicBezTo>
                    <a:pt x="3685" y="378"/>
                    <a:pt x="3207" y="1"/>
                    <a:pt x="2668"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4968775" y="3232325"/>
              <a:ext cx="93175" cy="64500"/>
            </a:xfrm>
            <a:custGeom>
              <a:rect b="b" l="l" r="r" t="t"/>
              <a:pathLst>
                <a:path extrusionOk="0" h="2580" w="3727">
                  <a:moveTo>
                    <a:pt x="2939" y="1"/>
                  </a:moveTo>
                  <a:cubicBezTo>
                    <a:pt x="2214" y="1"/>
                    <a:pt x="957" y="451"/>
                    <a:pt x="607" y="657"/>
                  </a:cubicBezTo>
                  <a:cubicBezTo>
                    <a:pt x="131" y="943"/>
                    <a:pt x="0" y="1574"/>
                    <a:pt x="298" y="2062"/>
                  </a:cubicBezTo>
                  <a:cubicBezTo>
                    <a:pt x="499" y="2392"/>
                    <a:pt x="846" y="2580"/>
                    <a:pt x="1193" y="2580"/>
                  </a:cubicBezTo>
                  <a:cubicBezTo>
                    <a:pt x="1360" y="2580"/>
                    <a:pt x="1528" y="2536"/>
                    <a:pt x="1679" y="2443"/>
                  </a:cubicBezTo>
                  <a:cubicBezTo>
                    <a:pt x="2155" y="2157"/>
                    <a:pt x="3727" y="657"/>
                    <a:pt x="3429" y="169"/>
                  </a:cubicBezTo>
                  <a:cubicBezTo>
                    <a:pt x="3356" y="49"/>
                    <a:pt x="3176" y="1"/>
                    <a:pt x="2939"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5013400" y="3429425"/>
              <a:ext cx="175050" cy="371000"/>
            </a:xfrm>
            <a:custGeom>
              <a:rect b="b" l="l" r="r" t="t"/>
              <a:pathLst>
                <a:path extrusionOk="0" h="14840" w="7002">
                  <a:moveTo>
                    <a:pt x="6978" y="0"/>
                  </a:moveTo>
                  <a:cubicBezTo>
                    <a:pt x="6133" y="227"/>
                    <a:pt x="5287" y="453"/>
                    <a:pt x="4430" y="655"/>
                  </a:cubicBezTo>
                  <a:cubicBezTo>
                    <a:pt x="4442" y="679"/>
                    <a:pt x="4442" y="703"/>
                    <a:pt x="4442" y="727"/>
                  </a:cubicBezTo>
                  <a:lnTo>
                    <a:pt x="4502" y="1215"/>
                  </a:lnTo>
                  <a:cubicBezTo>
                    <a:pt x="4513" y="1381"/>
                    <a:pt x="4513" y="1548"/>
                    <a:pt x="4525" y="1703"/>
                  </a:cubicBezTo>
                  <a:cubicBezTo>
                    <a:pt x="4525" y="1870"/>
                    <a:pt x="4549" y="2036"/>
                    <a:pt x="4537" y="2203"/>
                  </a:cubicBezTo>
                  <a:lnTo>
                    <a:pt x="4537" y="2703"/>
                  </a:lnTo>
                  <a:cubicBezTo>
                    <a:pt x="4502" y="4025"/>
                    <a:pt x="4275" y="5370"/>
                    <a:pt x="3918" y="6692"/>
                  </a:cubicBezTo>
                  <a:lnTo>
                    <a:pt x="3609" y="7668"/>
                  </a:lnTo>
                  <a:lnTo>
                    <a:pt x="3525" y="7906"/>
                  </a:lnTo>
                  <a:lnTo>
                    <a:pt x="3430" y="8156"/>
                  </a:lnTo>
                  <a:lnTo>
                    <a:pt x="3239" y="8632"/>
                  </a:lnTo>
                  <a:cubicBezTo>
                    <a:pt x="3001" y="9275"/>
                    <a:pt x="2680" y="9894"/>
                    <a:pt x="2382" y="10525"/>
                  </a:cubicBezTo>
                  <a:cubicBezTo>
                    <a:pt x="2239" y="10835"/>
                    <a:pt x="2049" y="11133"/>
                    <a:pt x="1870" y="11442"/>
                  </a:cubicBezTo>
                  <a:lnTo>
                    <a:pt x="1346" y="12347"/>
                  </a:lnTo>
                  <a:cubicBezTo>
                    <a:pt x="953" y="12930"/>
                    <a:pt x="549" y="13502"/>
                    <a:pt x="156" y="14085"/>
                  </a:cubicBezTo>
                  <a:lnTo>
                    <a:pt x="132" y="14121"/>
                  </a:lnTo>
                  <a:cubicBezTo>
                    <a:pt x="1" y="14312"/>
                    <a:pt x="25" y="14574"/>
                    <a:pt x="215" y="14728"/>
                  </a:cubicBezTo>
                  <a:cubicBezTo>
                    <a:pt x="301" y="14803"/>
                    <a:pt x="409" y="14840"/>
                    <a:pt x="516" y="14840"/>
                  </a:cubicBezTo>
                  <a:cubicBezTo>
                    <a:pt x="647" y="14840"/>
                    <a:pt x="778" y="14785"/>
                    <a:pt x="870" y="14681"/>
                  </a:cubicBezTo>
                  <a:cubicBezTo>
                    <a:pt x="1334" y="14133"/>
                    <a:pt x="1823" y="13585"/>
                    <a:pt x="2287" y="13014"/>
                  </a:cubicBezTo>
                  <a:lnTo>
                    <a:pt x="2942" y="12133"/>
                  </a:lnTo>
                  <a:cubicBezTo>
                    <a:pt x="3156" y="11835"/>
                    <a:pt x="3394" y="11549"/>
                    <a:pt x="3573" y="11228"/>
                  </a:cubicBezTo>
                  <a:cubicBezTo>
                    <a:pt x="3966" y="10609"/>
                    <a:pt x="4382" y="9990"/>
                    <a:pt x="4716" y="9311"/>
                  </a:cubicBezTo>
                  <a:lnTo>
                    <a:pt x="4978" y="8823"/>
                  </a:lnTo>
                  <a:lnTo>
                    <a:pt x="5109" y="8573"/>
                  </a:lnTo>
                  <a:lnTo>
                    <a:pt x="5216" y="8323"/>
                  </a:lnTo>
                  <a:lnTo>
                    <a:pt x="5668" y="7287"/>
                  </a:lnTo>
                  <a:cubicBezTo>
                    <a:pt x="6216" y="5894"/>
                    <a:pt x="6633" y="4418"/>
                    <a:pt x="6847" y="2894"/>
                  </a:cubicBezTo>
                  <a:cubicBezTo>
                    <a:pt x="6895" y="2513"/>
                    <a:pt x="6942" y="2132"/>
                    <a:pt x="6954" y="1739"/>
                  </a:cubicBezTo>
                  <a:cubicBezTo>
                    <a:pt x="6966" y="1548"/>
                    <a:pt x="6990" y="1358"/>
                    <a:pt x="6990" y="1155"/>
                  </a:cubicBezTo>
                  <a:lnTo>
                    <a:pt x="6990" y="572"/>
                  </a:lnTo>
                  <a:cubicBezTo>
                    <a:pt x="7002" y="381"/>
                    <a:pt x="6978" y="191"/>
                    <a:pt x="6978"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5100025" y="3336375"/>
              <a:ext cx="94975" cy="120425"/>
            </a:xfrm>
            <a:custGeom>
              <a:rect b="b" l="l" r="r" t="t"/>
              <a:pathLst>
                <a:path extrusionOk="0" h="4817" w="3799">
                  <a:moveTo>
                    <a:pt x="1653" y="1"/>
                  </a:moveTo>
                  <a:cubicBezTo>
                    <a:pt x="1455" y="1"/>
                    <a:pt x="1242" y="53"/>
                    <a:pt x="1025" y="198"/>
                  </a:cubicBezTo>
                  <a:cubicBezTo>
                    <a:pt x="1" y="865"/>
                    <a:pt x="227" y="1686"/>
                    <a:pt x="227" y="1686"/>
                  </a:cubicBezTo>
                  <a:cubicBezTo>
                    <a:pt x="227" y="1686"/>
                    <a:pt x="775" y="3556"/>
                    <a:pt x="941" y="4770"/>
                  </a:cubicBezTo>
                  <a:cubicBezTo>
                    <a:pt x="945" y="4803"/>
                    <a:pt x="1023" y="4817"/>
                    <a:pt x="1150" y="4817"/>
                  </a:cubicBezTo>
                  <a:cubicBezTo>
                    <a:pt x="1808" y="4817"/>
                    <a:pt x="3799" y="4449"/>
                    <a:pt x="3799" y="4449"/>
                  </a:cubicBezTo>
                  <a:cubicBezTo>
                    <a:pt x="3704" y="2591"/>
                    <a:pt x="3215" y="1389"/>
                    <a:pt x="2906" y="817"/>
                  </a:cubicBezTo>
                  <a:cubicBezTo>
                    <a:pt x="2715" y="460"/>
                    <a:pt x="2406" y="174"/>
                    <a:pt x="2013" y="55"/>
                  </a:cubicBezTo>
                  <a:cubicBezTo>
                    <a:pt x="1901" y="23"/>
                    <a:pt x="1780" y="1"/>
                    <a:pt x="1653"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4647300" y="4206900"/>
              <a:ext cx="192300" cy="100625"/>
            </a:xfrm>
            <a:custGeom>
              <a:rect b="b" l="l" r="r" t="t"/>
              <a:pathLst>
                <a:path extrusionOk="0" h="4025" w="7692">
                  <a:moveTo>
                    <a:pt x="3656" y="0"/>
                  </a:moveTo>
                  <a:cubicBezTo>
                    <a:pt x="2691" y="0"/>
                    <a:pt x="1155" y="1882"/>
                    <a:pt x="298" y="3072"/>
                  </a:cubicBezTo>
                  <a:cubicBezTo>
                    <a:pt x="0" y="3465"/>
                    <a:pt x="286" y="4025"/>
                    <a:pt x="786" y="4025"/>
                  </a:cubicBezTo>
                  <a:lnTo>
                    <a:pt x="7692" y="4025"/>
                  </a:lnTo>
                  <a:cubicBezTo>
                    <a:pt x="7692" y="4025"/>
                    <a:pt x="5084" y="0"/>
                    <a:pt x="3656"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4990800" y="3777975"/>
              <a:ext cx="54475" cy="61925"/>
            </a:xfrm>
            <a:custGeom>
              <a:rect b="b" l="l" r="r" t="t"/>
              <a:pathLst>
                <a:path extrusionOk="0" h="2477" w="2179">
                  <a:moveTo>
                    <a:pt x="1179" y="1"/>
                  </a:moveTo>
                  <a:cubicBezTo>
                    <a:pt x="1179" y="1"/>
                    <a:pt x="322" y="786"/>
                    <a:pt x="238" y="1060"/>
                  </a:cubicBezTo>
                  <a:cubicBezTo>
                    <a:pt x="155" y="1334"/>
                    <a:pt x="0" y="2001"/>
                    <a:pt x="262" y="2477"/>
                  </a:cubicBezTo>
                  <a:cubicBezTo>
                    <a:pt x="262" y="2477"/>
                    <a:pt x="1048" y="1334"/>
                    <a:pt x="1357" y="1334"/>
                  </a:cubicBezTo>
                  <a:cubicBezTo>
                    <a:pt x="1359" y="1334"/>
                    <a:pt x="1361" y="1334"/>
                    <a:pt x="1363" y="1334"/>
                  </a:cubicBezTo>
                  <a:cubicBezTo>
                    <a:pt x="1655" y="1334"/>
                    <a:pt x="1643" y="2310"/>
                    <a:pt x="1643" y="2310"/>
                  </a:cubicBezTo>
                  <a:cubicBezTo>
                    <a:pt x="1643" y="2310"/>
                    <a:pt x="1953" y="2156"/>
                    <a:pt x="2084" y="1894"/>
                  </a:cubicBezTo>
                  <a:cubicBezTo>
                    <a:pt x="2179" y="1679"/>
                    <a:pt x="1953" y="131"/>
                    <a:pt x="1953" y="131"/>
                  </a:cubicBezTo>
                  <a:lnTo>
                    <a:pt x="1179" y="1"/>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6190050" y="4148875"/>
              <a:ext cx="267025" cy="158050"/>
            </a:xfrm>
            <a:custGeom>
              <a:rect b="b" l="l" r="r" t="t"/>
              <a:pathLst>
                <a:path extrusionOk="0" h="6322" w="10681">
                  <a:moveTo>
                    <a:pt x="3313" y="1"/>
                  </a:moveTo>
                  <a:cubicBezTo>
                    <a:pt x="3074" y="1"/>
                    <a:pt x="2836" y="110"/>
                    <a:pt x="2679" y="321"/>
                  </a:cubicBezTo>
                  <a:lnTo>
                    <a:pt x="310" y="3417"/>
                  </a:lnTo>
                  <a:cubicBezTo>
                    <a:pt x="0" y="3822"/>
                    <a:pt x="143" y="4405"/>
                    <a:pt x="596" y="4619"/>
                  </a:cubicBezTo>
                  <a:lnTo>
                    <a:pt x="4013" y="6239"/>
                  </a:lnTo>
                  <a:cubicBezTo>
                    <a:pt x="4120" y="6298"/>
                    <a:pt x="4239" y="6322"/>
                    <a:pt x="4358" y="6322"/>
                  </a:cubicBezTo>
                  <a:lnTo>
                    <a:pt x="10204" y="6322"/>
                  </a:lnTo>
                  <a:cubicBezTo>
                    <a:pt x="10526" y="6322"/>
                    <a:pt x="10680" y="5917"/>
                    <a:pt x="10430" y="5715"/>
                  </a:cubicBezTo>
                  <a:lnTo>
                    <a:pt x="3822" y="190"/>
                  </a:lnTo>
                  <a:cubicBezTo>
                    <a:pt x="3674" y="62"/>
                    <a:pt x="3493" y="1"/>
                    <a:pt x="3313"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5336375" y="4266025"/>
              <a:ext cx="306900" cy="49300"/>
            </a:xfrm>
            <a:custGeom>
              <a:rect b="b" l="l" r="r" t="t"/>
              <a:pathLst>
                <a:path extrusionOk="0" h="1972" w="12276">
                  <a:moveTo>
                    <a:pt x="5787" y="1"/>
                  </a:moveTo>
                  <a:cubicBezTo>
                    <a:pt x="5199" y="1"/>
                    <a:pt x="4948" y="539"/>
                    <a:pt x="4060" y="898"/>
                  </a:cubicBezTo>
                  <a:cubicBezTo>
                    <a:pt x="3370" y="1172"/>
                    <a:pt x="2215" y="1302"/>
                    <a:pt x="2215" y="1302"/>
                  </a:cubicBezTo>
                  <a:cubicBezTo>
                    <a:pt x="619" y="1457"/>
                    <a:pt x="0" y="1898"/>
                    <a:pt x="1703" y="1945"/>
                  </a:cubicBezTo>
                  <a:cubicBezTo>
                    <a:pt x="2616" y="1965"/>
                    <a:pt x="4095" y="1972"/>
                    <a:pt x="5661" y="1972"/>
                  </a:cubicBezTo>
                  <a:cubicBezTo>
                    <a:pt x="8794" y="1972"/>
                    <a:pt x="12276" y="1945"/>
                    <a:pt x="12276" y="1945"/>
                  </a:cubicBezTo>
                  <a:lnTo>
                    <a:pt x="11847" y="112"/>
                  </a:lnTo>
                  <a:cubicBezTo>
                    <a:pt x="10601" y="404"/>
                    <a:pt x="9816" y="967"/>
                    <a:pt x="8653" y="967"/>
                  </a:cubicBezTo>
                  <a:cubicBezTo>
                    <a:pt x="8394" y="967"/>
                    <a:pt x="8117" y="939"/>
                    <a:pt x="7811" y="874"/>
                  </a:cubicBezTo>
                  <a:cubicBezTo>
                    <a:pt x="7382" y="779"/>
                    <a:pt x="6918" y="350"/>
                    <a:pt x="6334" y="124"/>
                  </a:cubicBezTo>
                  <a:cubicBezTo>
                    <a:pt x="6117" y="37"/>
                    <a:pt x="5941" y="1"/>
                    <a:pt x="5787"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5336375" y="4266025"/>
              <a:ext cx="186650" cy="49250"/>
            </a:xfrm>
            <a:custGeom>
              <a:rect b="b" l="l" r="r" t="t"/>
              <a:pathLst>
                <a:path extrusionOk="0" h="1970" w="7466">
                  <a:moveTo>
                    <a:pt x="5787" y="1"/>
                  </a:moveTo>
                  <a:cubicBezTo>
                    <a:pt x="5199" y="1"/>
                    <a:pt x="4948" y="539"/>
                    <a:pt x="4060" y="898"/>
                  </a:cubicBezTo>
                  <a:cubicBezTo>
                    <a:pt x="3370" y="1172"/>
                    <a:pt x="2215" y="1302"/>
                    <a:pt x="2215" y="1302"/>
                  </a:cubicBezTo>
                  <a:cubicBezTo>
                    <a:pt x="619" y="1457"/>
                    <a:pt x="0" y="1898"/>
                    <a:pt x="1703" y="1945"/>
                  </a:cubicBezTo>
                  <a:cubicBezTo>
                    <a:pt x="2512" y="1957"/>
                    <a:pt x="3786" y="1969"/>
                    <a:pt x="5168" y="1969"/>
                  </a:cubicBezTo>
                  <a:cubicBezTo>
                    <a:pt x="5430" y="1255"/>
                    <a:pt x="6049" y="695"/>
                    <a:pt x="7037" y="695"/>
                  </a:cubicBezTo>
                  <a:cubicBezTo>
                    <a:pt x="7192" y="695"/>
                    <a:pt x="7323" y="707"/>
                    <a:pt x="7465" y="731"/>
                  </a:cubicBezTo>
                  <a:cubicBezTo>
                    <a:pt x="7120" y="564"/>
                    <a:pt x="6763" y="290"/>
                    <a:pt x="6334" y="124"/>
                  </a:cubicBezTo>
                  <a:cubicBezTo>
                    <a:pt x="6117" y="37"/>
                    <a:pt x="5941" y="1"/>
                    <a:pt x="5787" y="1"/>
                  </a:cubicBezTo>
                  <a:close/>
                </a:path>
              </a:pathLst>
            </a:custGeom>
            <a:solidFill>
              <a:srgbClr val="053B5C"/>
            </a:solidFill>
            <a:ln cap="flat" cmpd="sng" w="3875">
              <a:solidFill>
                <a:srgbClr val="053B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5959650" y="4004675"/>
              <a:ext cx="129825" cy="313300"/>
            </a:xfrm>
            <a:custGeom>
              <a:rect b="b" l="l" r="r" t="t"/>
              <a:pathLst>
                <a:path extrusionOk="0" h="12532" w="5193">
                  <a:moveTo>
                    <a:pt x="3118" y="0"/>
                  </a:moveTo>
                  <a:cubicBezTo>
                    <a:pt x="1524" y="0"/>
                    <a:pt x="188" y="1290"/>
                    <a:pt x="96" y="2946"/>
                  </a:cubicBezTo>
                  <a:cubicBezTo>
                    <a:pt x="1" y="4672"/>
                    <a:pt x="1073" y="12435"/>
                    <a:pt x="2739" y="12530"/>
                  </a:cubicBezTo>
                  <a:cubicBezTo>
                    <a:pt x="2748" y="12531"/>
                    <a:pt x="2757" y="12531"/>
                    <a:pt x="2766" y="12531"/>
                  </a:cubicBezTo>
                  <a:cubicBezTo>
                    <a:pt x="4413" y="12531"/>
                    <a:pt x="5002" y="4782"/>
                    <a:pt x="5097" y="3077"/>
                  </a:cubicBezTo>
                  <a:cubicBezTo>
                    <a:pt x="5192" y="1362"/>
                    <a:pt x="4954" y="100"/>
                    <a:pt x="3287" y="5"/>
                  </a:cubicBezTo>
                  <a:cubicBezTo>
                    <a:pt x="3230" y="2"/>
                    <a:pt x="3174" y="0"/>
                    <a:pt x="3118"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5674500" y="4231875"/>
              <a:ext cx="382200" cy="93550"/>
            </a:xfrm>
            <a:custGeom>
              <a:rect b="b" l="l" r="r" t="t"/>
              <a:pathLst>
                <a:path extrusionOk="0" h="3742" w="15288">
                  <a:moveTo>
                    <a:pt x="12880" y="1"/>
                  </a:moveTo>
                  <a:cubicBezTo>
                    <a:pt x="12862" y="1"/>
                    <a:pt x="12843" y="1"/>
                    <a:pt x="12824" y="1"/>
                  </a:cubicBezTo>
                  <a:cubicBezTo>
                    <a:pt x="11478" y="25"/>
                    <a:pt x="1" y="1264"/>
                    <a:pt x="13" y="2287"/>
                  </a:cubicBezTo>
                  <a:cubicBezTo>
                    <a:pt x="25" y="3323"/>
                    <a:pt x="12383" y="3669"/>
                    <a:pt x="13717" y="3740"/>
                  </a:cubicBezTo>
                  <a:cubicBezTo>
                    <a:pt x="13737" y="3741"/>
                    <a:pt x="13758" y="3742"/>
                    <a:pt x="13778" y="3742"/>
                  </a:cubicBezTo>
                  <a:cubicBezTo>
                    <a:pt x="14586" y="3742"/>
                    <a:pt x="15288" y="2834"/>
                    <a:pt x="15265" y="1835"/>
                  </a:cubicBezTo>
                  <a:cubicBezTo>
                    <a:pt x="15253" y="814"/>
                    <a:pt x="14188" y="1"/>
                    <a:pt x="12880"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5820050" y="4008025"/>
              <a:ext cx="201850" cy="318550"/>
            </a:xfrm>
            <a:custGeom>
              <a:rect b="b" l="l" r="r" t="t"/>
              <a:pathLst>
                <a:path extrusionOk="0" h="12742" w="8074">
                  <a:moveTo>
                    <a:pt x="5133" y="1"/>
                  </a:moveTo>
                  <a:cubicBezTo>
                    <a:pt x="4095" y="1"/>
                    <a:pt x="3247" y="623"/>
                    <a:pt x="2727" y="1824"/>
                  </a:cubicBezTo>
                  <a:cubicBezTo>
                    <a:pt x="2001" y="3491"/>
                    <a:pt x="1" y="11992"/>
                    <a:pt x="1632" y="12694"/>
                  </a:cubicBezTo>
                  <a:cubicBezTo>
                    <a:pt x="1707" y="12726"/>
                    <a:pt x="1785" y="12742"/>
                    <a:pt x="1865" y="12742"/>
                  </a:cubicBezTo>
                  <a:cubicBezTo>
                    <a:pt x="3532" y="12742"/>
                    <a:pt x="6273" y="6068"/>
                    <a:pt x="6966" y="4467"/>
                  </a:cubicBezTo>
                  <a:cubicBezTo>
                    <a:pt x="7692" y="2788"/>
                    <a:pt x="8073" y="1002"/>
                    <a:pt x="6454" y="300"/>
                  </a:cubicBezTo>
                  <a:cubicBezTo>
                    <a:pt x="5990" y="100"/>
                    <a:pt x="5546" y="1"/>
                    <a:pt x="5133" y="1"/>
                  </a:cubicBezTo>
                  <a:close/>
                </a:path>
              </a:pathLst>
            </a:custGeom>
            <a:solidFill>
              <a:srgbClr val="0D4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5557225" y="4231875"/>
              <a:ext cx="351275" cy="95175"/>
            </a:xfrm>
            <a:custGeom>
              <a:rect b="b" l="l" r="r" t="t"/>
              <a:pathLst>
                <a:path extrusionOk="0" h="3807" w="14051">
                  <a:moveTo>
                    <a:pt x="11642" y="1"/>
                  </a:moveTo>
                  <a:cubicBezTo>
                    <a:pt x="11623" y="1"/>
                    <a:pt x="11604" y="1"/>
                    <a:pt x="11585" y="1"/>
                  </a:cubicBezTo>
                  <a:cubicBezTo>
                    <a:pt x="10526" y="13"/>
                    <a:pt x="2989" y="1180"/>
                    <a:pt x="1" y="2014"/>
                  </a:cubicBezTo>
                  <a:cubicBezTo>
                    <a:pt x="155" y="2776"/>
                    <a:pt x="132" y="3300"/>
                    <a:pt x="132" y="3371"/>
                  </a:cubicBezTo>
                  <a:cubicBezTo>
                    <a:pt x="3712" y="3424"/>
                    <a:pt x="9893" y="3807"/>
                    <a:pt x="11951" y="3807"/>
                  </a:cubicBezTo>
                  <a:cubicBezTo>
                    <a:pt x="12207" y="3807"/>
                    <a:pt x="12399" y="3801"/>
                    <a:pt x="12514" y="3788"/>
                  </a:cubicBezTo>
                  <a:cubicBezTo>
                    <a:pt x="12955" y="3740"/>
                    <a:pt x="14050" y="2859"/>
                    <a:pt x="14038" y="1835"/>
                  </a:cubicBezTo>
                  <a:cubicBezTo>
                    <a:pt x="14015" y="814"/>
                    <a:pt x="12950" y="1"/>
                    <a:pt x="11642" y="1"/>
                  </a:cubicBezTo>
                  <a:close/>
                </a:path>
              </a:pathLst>
            </a:custGeom>
            <a:solidFill>
              <a:srgbClr val="0D4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6028125" y="3951800"/>
              <a:ext cx="230850" cy="189150"/>
            </a:xfrm>
            <a:custGeom>
              <a:rect b="b" l="l" r="r" t="t"/>
              <a:pathLst>
                <a:path extrusionOk="0" h="7566" w="9234">
                  <a:moveTo>
                    <a:pt x="465" y="1"/>
                  </a:moveTo>
                  <a:cubicBezTo>
                    <a:pt x="0" y="3465"/>
                    <a:pt x="2144" y="6644"/>
                    <a:pt x="8668" y="7561"/>
                  </a:cubicBezTo>
                  <a:cubicBezTo>
                    <a:pt x="8688" y="7564"/>
                    <a:pt x="8707" y="7565"/>
                    <a:pt x="8726" y="7565"/>
                  </a:cubicBezTo>
                  <a:cubicBezTo>
                    <a:pt x="9110" y="7565"/>
                    <a:pt x="9233" y="7006"/>
                    <a:pt x="8859" y="6859"/>
                  </a:cubicBezTo>
                  <a:cubicBezTo>
                    <a:pt x="8537" y="6787"/>
                    <a:pt x="5656" y="5930"/>
                    <a:pt x="4001" y="4251"/>
                  </a:cubicBezTo>
                  <a:cubicBezTo>
                    <a:pt x="2703" y="2834"/>
                    <a:pt x="2453" y="1406"/>
                    <a:pt x="2858"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5862325" y="3783350"/>
              <a:ext cx="255725" cy="349450"/>
            </a:xfrm>
            <a:custGeom>
              <a:rect b="b" l="l" r="r" t="t"/>
              <a:pathLst>
                <a:path extrusionOk="0" h="13978" w="10229">
                  <a:moveTo>
                    <a:pt x="4828" y="0"/>
                  </a:moveTo>
                  <a:cubicBezTo>
                    <a:pt x="4243" y="0"/>
                    <a:pt x="3720" y="402"/>
                    <a:pt x="3584" y="988"/>
                  </a:cubicBezTo>
                  <a:cubicBezTo>
                    <a:pt x="3203" y="2619"/>
                    <a:pt x="2501" y="5643"/>
                    <a:pt x="1775" y="8358"/>
                  </a:cubicBezTo>
                  <a:cubicBezTo>
                    <a:pt x="1108" y="10870"/>
                    <a:pt x="1" y="12025"/>
                    <a:pt x="370" y="12668"/>
                  </a:cubicBezTo>
                  <a:lnTo>
                    <a:pt x="8621" y="13978"/>
                  </a:lnTo>
                  <a:cubicBezTo>
                    <a:pt x="8621" y="13978"/>
                    <a:pt x="9240" y="10334"/>
                    <a:pt x="9490" y="8048"/>
                  </a:cubicBezTo>
                  <a:cubicBezTo>
                    <a:pt x="9752" y="5798"/>
                    <a:pt x="10002" y="3500"/>
                    <a:pt x="10157" y="2179"/>
                  </a:cubicBezTo>
                  <a:cubicBezTo>
                    <a:pt x="10228" y="1548"/>
                    <a:pt x="9799" y="952"/>
                    <a:pt x="9168" y="833"/>
                  </a:cubicBezTo>
                  <a:lnTo>
                    <a:pt x="5073" y="24"/>
                  </a:lnTo>
                  <a:cubicBezTo>
                    <a:pt x="4990" y="8"/>
                    <a:pt x="4908" y="0"/>
                    <a:pt x="4828"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5863225" y="3782800"/>
              <a:ext cx="254825" cy="353875"/>
            </a:xfrm>
            <a:custGeom>
              <a:rect b="b" l="l" r="r" t="t"/>
              <a:pathLst>
                <a:path extrusionOk="0" h="14155" w="10193">
                  <a:moveTo>
                    <a:pt x="4707" y="1"/>
                  </a:moveTo>
                  <a:cubicBezTo>
                    <a:pt x="4171" y="1"/>
                    <a:pt x="3687" y="370"/>
                    <a:pt x="3572" y="915"/>
                  </a:cubicBezTo>
                  <a:cubicBezTo>
                    <a:pt x="3203" y="2510"/>
                    <a:pt x="2477" y="5606"/>
                    <a:pt x="1739" y="8380"/>
                  </a:cubicBezTo>
                  <a:cubicBezTo>
                    <a:pt x="1072" y="10892"/>
                    <a:pt x="0" y="11904"/>
                    <a:pt x="334" y="12690"/>
                  </a:cubicBezTo>
                  <a:lnTo>
                    <a:pt x="8978" y="14155"/>
                  </a:lnTo>
                  <a:cubicBezTo>
                    <a:pt x="8978" y="14155"/>
                    <a:pt x="9204" y="10345"/>
                    <a:pt x="9454" y="8070"/>
                  </a:cubicBezTo>
                  <a:cubicBezTo>
                    <a:pt x="9716" y="5796"/>
                    <a:pt x="9978" y="3475"/>
                    <a:pt x="10121" y="2165"/>
                  </a:cubicBezTo>
                  <a:cubicBezTo>
                    <a:pt x="10192" y="1546"/>
                    <a:pt x="9775" y="986"/>
                    <a:pt x="9168" y="867"/>
                  </a:cubicBezTo>
                  <a:lnTo>
                    <a:pt x="8501" y="736"/>
                  </a:lnTo>
                  <a:cubicBezTo>
                    <a:pt x="8223" y="1143"/>
                    <a:pt x="7780" y="1426"/>
                    <a:pt x="7199" y="1426"/>
                  </a:cubicBezTo>
                  <a:cubicBezTo>
                    <a:pt x="7083" y="1426"/>
                    <a:pt x="6961" y="1415"/>
                    <a:pt x="6835" y="1391"/>
                  </a:cubicBezTo>
                  <a:cubicBezTo>
                    <a:pt x="6073" y="1236"/>
                    <a:pt x="5668" y="724"/>
                    <a:pt x="5537" y="153"/>
                  </a:cubicBezTo>
                  <a:lnTo>
                    <a:pt x="4930" y="22"/>
                  </a:lnTo>
                  <a:cubicBezTo>
                    <a:pt x="4855" y="7"/>
                    <a:pt x="4781" y="1"/>
                    <a:pt x="4707"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6024250" y="3693450"/>
              <a:ext cx="36050" cy="71150"/>
            </a:xfrm>
            <a:custGeom>
              <a:rect b="b" l="l" r="r" t="t"/>
              <a:pathLst>
                <a:path extrusionOk="0" h="2846" w="1442">
                  <a:moveTo>
                    <a:pt x="274" y="0"/>
                  </a:moveTo>
                  <a:lnTo>
                    <a:pt x="72" y="1607"/>
                  </a:lnTo>
                  <a:cubicBezTo>
                    <a:pt x="1" y="2215"/>
                    <a:pt x="429" y="2762"/>
                    <a:pt x="1036" y="2846"/>
                  </a:cubicBezTo>
                  <a:lnTo>
                    <a:pt x="1120" y="2846"/>
                  </a:lnTo>
                  <a:lnTo>
                    <a:pt x="1441" y="131"/>
                  </a:lnTo>
                  <a:lnTo>
                    <a:pt x="274" y="0"/>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6011750" y="3746125"/>
              <a:ext cx="70875" cy="66400"/>
            </a:xfrm>
            <a:custGeom>
              <a:rect b="b" l="l" r="r" t="t"/>
              <a:pathLst>
                <a:path extrusionOk="0" h="2656" w="2835">
                  <a:moveTo>
                    <a:pt x="1632" y="1"/>
                  </a:moveTo>
                  <a:lnTo>
                    <a:pt x="1" y="1751"/>
                  </a:lnTo>
                  <a:lnTo>
                    <a:pt x="1" y="2037"/>
                  </a:lnTo>
                  <a:lnTo>
                    <a:pt x="1894" y="2656"/>
                  </a:lnTo>
                  <a:lnTo>
                    <a:pt x="2834" y="905"/>
                  </a:lnTo>
                  <a:lnTo>
                    <a:pt x="1632" y="1"/>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6036150" y="3746125"/>
              <a:ext cx="46475" cy="53075"/>
            </a:xfrm>
            <a:custGeom>
              <a:rect b="b" l="l" r="r" t="t"/>
              <a:pathLst>
                <a:path extrusionOk="0" h="2123" w="1859">
                  <a:moveTo>
                    <a:pt x="656" y="1"/>
                  </a:moveTo>
                  <a:lnTo>
                    <a:pt x="1" y="703"/>
                  </a:lnTo>
                  <a:cubicBezTo>
                    <a:pt x="96" y="1191"/>
                    <a:pt x="239" y="1739"/>
                    <a:pt x="703" y="2013"/>
                  </a:cubicBezTo>
                  <a:cubicBezTo>
                    <a:pt x="839" y="2086"/>
                    <a:pt x="992" y="2122"/>
                    <a:pt x="1140" y="2122"/>
                  </a:cubicBezTo>
                  <a:cubicBezTo>
                    <a:pt x="1162" y="2122"/>
                    <a:pt x="1183" y="2121"/>
                    <a:pt x="1203" y="2120"/>
                  </a:cubicBezTo>
                  <a:lnTo>
                    <a:pt x="1858" y="905"/>
                  </a:lnTo>
                  <a:lnTo>
                    <a:pt x="656" y="1"/>
                  </a:ln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6032000" y="3690175"/>
              <a:ext cx="86325" cy="100800"/>
            </a:xfrm>
            <a:custGeom>
              <a:rect b="b" l="l" r="r" t="t"/>
              <a:pathLst>
                <a:path extrusionOk="0" h="4032" w="3453">
                  <a:moveTo>
                    <a:pt x="357" y="0"/>
                  </a:moveTo>
                  <a:lnTo>
                    <a:pt x="119" y="2000"/>
                  </a:lnTo>
                  <a:cubicBezTo>
                    <a:pt x="0" y="3001"/>
                    <a:pt x="715" y="3905"/>
                    <a:pt x="1715" y="4024"/>
                  </a:cubicBezTo>
                  <a:cubicBezTo>
                    <a:pt x="1751" y="4029"/>
                    <a:pt x="1788" y="4031"/>
                    <a:pt x="1824" y="4031"/>
                  </a:cubicBezTo>
                  <a:cubicBezTo>
                    <a:pt x="2278" y="4031"/>
                    <a:pt x="2674" y="3682"/>
                    <a:pt x="2917" y="2965"/>
                  </a:cubicBezTo>
                  <a:cubicBezTo>
                    <a:pt x="3274" y="1929"/>
                    <a:pt x="3453" y="369"/>
                    <a:pt x="3453" y="369"/>
                  </a:cubicBezTo>
                  <a:lnTo>
                    <a:pt x="357" y="0"/>
                  </a:ln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6033775" y="3708625"/>
              <a:ext cx="15500" cy="8350"/>
            </a:xfrm>
            <a:custGeom>
              <a:rect b="b" l="l" r="r" t="t"/>
              <a:pathLst>
                <a:path extrusionOk="0" h="334" w="620">
                  <a:moveTo>
                    <a:pt x="36" y="0"/>
                  </a:moveTo>
                  <a:lnTo>
                    <a:pt x="1" y="262"/>
                  </a:lnTo>
                  <a:lnTo>
                    <a:pt x="584" y="334"/>
                  </a:lnTo>
                  <a:lnTo>
                    <a:pt x="620" y="72"/>
                  </a:lnTo>
                  <a:lnTo>
                    <a:pt x="36" y="0"/>
                  </a:ln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6026050" y="3713300"/>
              <a:ext cx="24425" cy="35575"/>
            </a:xfrm>
            <a:custGeom>
              <a:rect b="b" l="l" r="r" t="t"/>
              <a:pathLst>
                <a:path extrusionOk="0" h="1423" w="977">
                  <a:moveTo>
                    <a:pt x="525" y="0"/>
                  </a:moveTo>
                  <a:cubicBezTo>
                    <a:pt x="316" y="0"/>
                    <a:pt x="90" y="103"/>
                    <a:pt x="48" y="456"/>
                  </a:cubicBezTo>
                  <a:cubicBezTo>
                    <a:pt x="0" y="849"/>
                    <a:pt x="191" y="1397"/>
                    <a:pt x="429" y="1421"/>
                  </a:cubicBezTo>
                  <a:cubicBezTo>
                    <a:pt x="437" y="1422"/>
                    <a:pt x="446" y="1422"/>
                    <a:pt x="454" y="1422"/>
                  </a:cubicBezTo>
                  <a:cubicBezTo>
                    <a:pt x="672" y="1422"/>
                    <a:pt x="883" y="1133"/>
                    <a:pt x="929" y="766"/>
                  </a:cubicBezTo>
                  <a:cubicBezTo>
                    <a:pt x="976" y="373"/>
                    <a:pt x="822" y="28"/>
                    <a:pt x="595" y="4"/>
                  </a:cubicBezTo>
                  <a:cubicBezTo>
                    <a:pt x="572" y="1"/>
                    <a:pt x="549" y="0"/>
                    <a:pt x="525"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6029900" y="3669750"/>
              <a:ext cx="97950" cy="68650"/>
            </a:xfrm>
            <a:custGeom>
              <a:rect b="b" l="l" r="r" t="t"/>
              <a:pathLst>
                <a:path extrusionOk="0" h="2746" w="3918">
                  <a:moveTo>
                    <a:pt x="1179" y="0"/>
                  </a:moveTo>
                  <a:cubicBezTo>
                    <a:pt x="602" y="0"/>
                    <a:pt x="103" y="432"/>
                    <a:pt x="37" y="1008"/>
                  </a:cubicBezTo>
                  <a:lnTo>
                    <a:pt x="1" y="1258"/>
                  </a:lnTo>
                  <a:lnTo>
                    <a:pt x="465" y="1793"/>
                  </a:lnTo>
                  <a:lnTo>
                    <a:pt x="549" y="2282"/>
                  </a:lnTo>
                  <a:lnTo>
                    <a:pt x="596" y="2282"/>
                  </a:lnTo>
                  <a:cubicBezTo>
                    <a:pt x="612" y="2284"/>
                    <a:pt x="628" y="2284"/>
                    <a:pt x="643" y="2284"/>
                  </a:cubicBezTo>
                  <a:cubicBezTo>
                    <a:pt x="826" y="2284"/>
                    <a:pt x="980" y="2159"/>
                    <a:pt x="1013" y="1972"/>
                  </a:cubicBezTo>
                  <a:cubicBezTo>
                    <a:pt x="1068" y="1672"/>
                    <a:pt x="1290" y="1445"/>
                    <a:pt x="1590" y="1445"/>
                  </a:cubicBezTo>
                  <a:cubicBezTo>
                    <a:pt x="1612" y="1445"/>
                    <a:pt x="1634" y="1446"/>
                    <a:pt x="1656" y="1448"/>
                  </a:cubicBezTo>
                  <a:lnTo>
                    <a:pt x="2584" y="1555"/>
                  </a:lnTo>
                  <a:cubicBezTo>
                    <a:pt x="3144" y="1627"/>
                    <a:pt x="3394" y="1972"/>
                    <a:pt x="3346" y="2389"/>
                  </a:cubicBezTo>
                  <a:lnTo>
                    <a:pt x="3275" y="2746"/>
                  </a:lnTo>
                  <a:lnTo>
                    <a:pt x="3275" y="2746"/>
                  </a:lnTo>
                  <a:lnTo>
                    <a:pt x="3656" y="2032"/>
                  </a:lnTo>
                  <a:cubicBezTo>
                    <a:pt x="3763" y="1793"/>
                    <a:pt x="3811" y="1532"/>
                    <a:pt x="3799" y="1270"/>
                  </a:cubicBezTo>
                  <a:cubicBezTo>
                    <a:pt x="3799" y="1270"/>
                    <a:pt x="3918" y="377"/>
                    <a:pt x="3585" y="162"/>
                  </a:cubicBezTo>
                  <a:cubicBezTo>
                    <a:pt x="3461" y="86"/>
                    <a:pt x="3297" y="61"/>
                    <a:pt x="3122" y="61"/>
                  </a:cubicBezTo>
                  <a:cubicBezTo>
                    <a:pt x="2860" y="61"/>
                    <a:pt x="2573" y="117"/>
                    <a:pt x="2358" y="139"/>
                  </a:cubicBezTo>
                  <a:cubicBezTo>
                    <a:pt x="2340" y="140"/>
                    <a:pt x="2318" y="141"/>
                    <a:pt x="2295" y="141"/>
                  </a:cubicBezTo>
                  <a:cubicBezTo>
                    <a:pt x="1988" y="141"/>
                    <a:pt x="1311" y="8"/>
                    <a:pt x="1311" y="8"/>
                  </a:cubicBezTo>
                  <a:cubicBezTo>
                    <a:pt x="1266" y="3"/>
                    <a:pt x="1223" y="0"/>
                    <a:pt x="1179"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5932275" y="3782200"/>
              <a:ext cx="331775" cy="323475"/>
            </a:xfrm>
            <a:custGeom>
              <a:rect b="b" l="l" r="r" t="t"/>
              <a:pathLst>
                <a:path extrusionOk="0" h="12939" w="13271">
                  <a:moveTo>
                    <a:pt x="1572" y="0"/>
                  </a:moveTo>
                  <a:cubicBezTo>
                    <a:pt x="957" y="0"/>
                    <a:pt x="337" y="428"/>
                    <a:pt x="263" y="1177"/>
                  </a:cubicBezTo>
                  <a:cubicBezTo>
                    <a:pt x="1" y="3772"/>
                    <a:pt x="1513" y="6428"/>
                    <a:pt x="4358" y="9059"/>
                  </a:cubicBezTo>
                  <a:cubicBezTo>
                    <a:pt x="6204" y="10583"/>
                    <a:pt x="7883" y="11857"/>
                    <a:pt x="12657" y="12928"/>
                  </a:cubicBezTo>
                  <a:cubicBezTo>
                    <a:pt x="12687" y="12935"/>
                    <a:pt x="12716" y="12938"/>
                    <a:pt x="12744" y="12938"/>
                  </a:cubicBezTo>
                  <a:cubicBezTo>
                    <a:pt x="13113" y="12938"/>
                    <a:pt x="13270" y="12392"/>
                    <a:pt x="12883" y="12226"/>
                  </a:cubicBezTo>
                  <a:lnTo>
                    <a:pt x="12859" y="12214"/>
                  </a:lnTo>
                  <a:cubicBezTo>
                    <a:pt x="12597" y="12095"/>
                    <a:pt x="12264" y="11952"/>
                    <a:pt x="11895" y="11785"/>
                  </a:cubicBezTo>
                  <a:cubicBezTo>
                    <a:pt x="10514" y="11166"/>
                    <a:pt x="8549" y="10214"/>
                    <a:pt x="7299" y="9059"/>
                  </a:cubicBezTo>
                  <a:cubicBezTo>
                    <a:pt x="4823" y="6856"/>
                    <a:pt x="2644" y="4665"/>
                    <a:pt x="2846" y="1641"/>
                  </a:cubicBezTo>
                  <a:cubicBezTo>
                    <a:pt x="2896" y="502"/>
                    <a:pt x="2237" y="0"/>
                    <a:pt x="1572"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5929300" y="3781550"/>
              <a:ext cx="83075" cy="116150"/>
            </a:xfrm>
            <a:custGeom>
              <a:rect b="b" l="l" r="r" t="t"/>
              <a:pathLst>
                <a:path extrusionOk="0" h="4646" w="3323">
                  <a:moveTo>
                    <a:pt x="1722" y="1"/>
                  </a:moveTo>
                  <a:cubicBezTo>
                    <a:pt x="1587" y="1"/>
                    <a:pt x="1438" y="15"/>
                    <a:pt x="1274" y="48"/>
                  </a:cubicBezTo>
                  <a:cubicBezTo>
                    <a:pt x="358" y="239"/>
                    <a:pt x="322" y="1274"/>
                    <a:pt x="322" y="1274"/>
                  </a:cubicBezTo>
                  <a:cubicBezTo>
                    <a:pt x="322" y="1417"/>
                    <a:pt x="1" y="2322"/>
                    <a:pt x="632" y="4310"/>
                  </a:cubicBezTo>
                  <a:cubicBezTo>
                    <a:pt x="702" y="4512"/>
                    <a:pt x="892" y="4645"/>
                    <a:pt x="1101" y="4645"/>
                  </a:cubicBezTo>
                  <a:cubicBezTo>
                    <a:pt x="1138" y="4645"/>
                    <a:pt x="1177" y="4641"/>
                    <a:pt x="1215" y="4632"/>
                  </a:cubicBezTo>
                  <a:cubicBezTo>
                    <a:pt x="1941" y="4429"/>
                    <a:pt x="3322" y="4037"/>
                    <a:pt x="3299" y="3894"/>
                  </a:cubicBezTo>
                  <a:cubicBezTo>
                    <a:pt x="3037" y="2513"/>
                    <a:pt x="3025" y="1393"/>
                    <a:pt x="3025" y="1370"/>
                  </a:cubicBezTo>
                  <a:lnTo>
                    <a:pt x="3025" y="1405"/>
                  </a:lnTo>
                  <a:lnTo>
                    <a:pt x="2858" y="620"/>
                  </a:lnTo>
                  <a:cubicBezTo>
                    <a:pt x="2834" y="548"/>
                    <a:pt x="2810" y="489"/>
                    <a:pt x="2763" y="429"/>
                  </a:cubicBezTo>
                  <a:cubicBezTo>
                    <a:pt x="2637" y="274"/>
                    <a:pt x="2314" y="1"/>
                    <a:pt x="17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250425" y="4127575"/>
              <a:ext cx="63175" cy="67400"/>
            </a:xfrm>
            <a:custGeom>
              <a:rect b="b" l="l" r="r" t="t"/>
              <a:pathLst>
                <a:path extrusionOk="0" h="2696" w="2527">
                  <a:moveTo>
                    <a:pt x="611" y="1"/>
                  </a:moveTo>
                  <a:cubicBezTo>
                    <a:pt x="409" y="1"/>
                    <a:pt x="289" y="144"/>
                    <a:pt x="169" y="352"/>
                  </a:cubicBezTo>
                  <a:cubicBezTo>
                    <a:pt x="0" y="633"/>
                    <a:pt x="1096" y="2274"/>
                    <a:pt x="1308" y="2274"/>
                  </a:cubicBezTo>
                  <a:cubicBezTo>
                    <a:pt x="1321" y="2274"/>
                    <a:pt x="1330" y="2268"/>
                    <a:pt x="1336" y="2257"/>
                  </a:cubicBezTo>
                  <a:cubicBezTo>
                    <a:pt x="1455" y="2042"/>
                    <a:pt x="1002" y="1411"/>
                    <a:pt x="1145" y="1268"/>
                  </a:cubicBezTo>
                  <a:cubicBezTo>
                    <a:pt x="1146" y="1268"/>
                    <a:pt x="1146" y="1268"/>
                    <a:pt x="1147" y="1268"/>
                  </a:cubicBezTo>
                  <a:cubicBezTo>
                    <a:pt x="1178" y="1268"/>
                    <a:pt x="1590" y="1503"/>
                    <a:pt x="1764" y="1852"/>
                  </a:cubicBezTo>
                  <a:cubicBezTo>
                    <a:pt x="1920" y="2143"/>
                    <a:pt x="2186" y="2696"/>
                    <a:pt x="2370" y="2696"/>
                  </a:cubicBezTo>
                  <a:cubicBezTo>
                    <a:pt x="2411" y="2696"/>
                    <a:pt x="2448" y="2668"/>
                    <a:pt x="2479" y="2602"/>
                  </a:cubicBezTo>
                  <a:cubicBezTo>
                    <a:pt x="2526" y="2507"/>
                    <a:pt x="2407" y="1685"/>
                    <a:pt x="2169" y="1304"/>
                  </a:cubicBezTo>
                  <a:cubicBezTo>
                    <a:pt x="1931" y="911"/>
                    <a:pt x="1431" y="364"/>
                    <a:pt x="979" y="113"/>
                  </a:cubicBezTo>
                  <a:cubicBezTo>
                    <a:pt x="830" y="35"/>
                    <a:pt x="710" y="1"/>
                    <a:pt x="611" y="1"/>
                  </a:cubicBezTo>
                  <a:close/>
                </a:path>
              </a:pathLst>
            </a:custGeom>
            <a:solidFill>
              <a:srgbClr val="ED8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6102825" y="3367800"/>
              <a:ext cx="326850" cy="934675"/>
            </a:xfrm>
            <a:custGeom>
              <a:rect b="b" l="l" r="r" t="t"/>
              <a:pathLst>
                <a:path extrusionOk="0" h="37387" w="13074">
                  <a:moveTo>
                    <a:pt x="6442" y="1"/>
                  </a:moveTo>
                  <a:cubicBezTo>
                    <a:pt x="6347" y="1"/>
                    <a:pt x="6252" y="60"/>
                    <a:pt x="6240" y="179"/>
                  </a:cubicBezTo>
                  <a:lnTo>
                    <a:pt x="5978" y="2763"/>
                  </a:lnTo>
                  <a:lnTo>
                    <a:pt x="5978" y="13586"/>
                  </a:lnTo>
                  <a:lnTo>
                    <a:pt x="584" y="4108"/>
                  </a:lnTo>
                  <a:cubicBezTo>
                    <a:pt x="527" y="4019"/>
                    <a:pt x="425" y="3968"/>
                    <a:pt x="325" y="3968"/>
                  </a:cubicBezTo>
                  <a:cubicBezTo>
                    <a:pt x="279" y="3968"/>
                    <a:pt x="233" y="3979"/>
                    <a:pt x="191" y="4001"/>
                  </a:cubicBezTo>
                  <a:cubicBezTo>
                    <a:pt x="48" y="4085"/>
                    <a:pt x="1" y="4263"/>
                    <a:pt x="84" y="4394"/>
                  </a:cubicBezTo>
                  <a:lnTo>
                    <a:pt x="5085" y="13169"/>
                  </a:lnTo>
                  <a:cubicBezTo>
                    <a:pt x="5668" y="14193"/>
                    <a:pt x="5978" y="15360"/>
                    <a:pt x="5978" y="16538"/>
                  </a:cubicBezTo>
                  <a:lnTo>
                    <a:pt x="5978" y="37386"/>
                  </a:lnTo>
                  <a:lnTo>
                    <a:pt x="6906" y="37386"/>
                  </a:lnTo>
                  <a:lnTo>
                    <a:pt x="6906" y="16777"/>
                  </a:lnTo>
                  <a:cubicBezTo>
                    <a:pt x="6906" y="15467"/>
                    <a:pt x="7287" y="14181"/>
                    <a:pt x="8002" y="13074"/>
                  </a:cubicBezTo>
                  <a:lnTo>
                    <a:pt x="12991" y="5406"/>
                  </a:lnTo>
                  <a:cubicBezTo>
                    <a:pt x="13074" y="5275"/>
                    <a:pt x="13038" y="5097"/>
                    <a:pt x="12907" y="5013"/>
                  </a:cubicBezTo>
                  <a:cubicBezTo>
                    <a:pt x="12860" y="4983"/>
                    <a:pt x="12806" y="4968"/>
                    <a:pt x="12753" y="4968"/>
                  </a:cubicBezTo>
                  <a:cubicBezTo>
                    <a:pt x="12659" y="4968"/>
                    <a:pt x="12567" y="5013"/>
                    <a:pt x="12514" y="5097"/>
                  </a:cubicBezTo>
                  <a:lnTo>
                    <a:pt x="6906" y="13717"/>
                  </a:lnTo>
                  <a:lnTo>
                    <a:pt x="6906" y="2763"/>
                  </a:lnTo>
                  <a:lnTo>
                    <a:pt x="6645" y="179"/>
                  </a:lnTo>
                  <a:cubicBezTo>
                    <a:pt x="6633" y="60"/>
                    <a:pt x="6537" y="1"/>
                    <a:pt x="64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6083200" y="3414550"/>
              <a:ext cx="47350" cy="60425"/>
            </a:xfrm>
            <a:custGeom>
              <a:rect b="b" l="l" r="r" t="t"/>
              <a:pathLst>
                <a:path extrusionOk="0" h="2417" w="1894">
                  <a:moveTo>
                    <a:pt x="310" y="0"/>
                  </a:moveTo>
                  <a:cubicBezTo>
                    <a:pt x="310" y="0"/>
                    <a:pt x="0" y="1238"/>
                    <a:pt x="226" y="1691"/>
                  </a:cubicBezTo>
                  <a:cubicBezTo>
                    <a:pt x="441" y="2143"/>
                    <a:pt x="1476" y="2417"/>
                    <a:pt x="1476" y="2417"/>
                  </a:cubicBezTo>
                  <a:cubicBezTo>
                    <a:pt x="1476" y="2417"/>
                    <a:pt x="1893" y="1441"/>
                    <a:pt x="1679" y="988"/>
                  </a:cubicBezTo>
                  <a:cubicBezTo>
                    <a:pt x="1465" y="536"/>
                    <a:pt x="310" y="0"/>
                    <a:pt x="310"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6071875" y="3478225"/>
              <a:ext cx="44675" cy="29425"/>
            </a:xfrm>
            <a:custGeom>
              <a:rect b="b" l="l" r="r" t="t"/>
              <a:pathLst>
                <a:path extrusionOk="0" h="1177" w="1787">
                  <a:moveTo>
                    <a:pt x="973" y="1"/>
                  </a:moveTo>
                  <a:cubicBezTo>
                    <a:pt x="881" y="1"/>
                    <a:pt x="796" y="14"/>
                    <a:pt x="727" y="49"/>
                  </a:cubicBezTo>
                  <a:cubicBezTo>
                    <a:pt x="394" y="203"/>
                    <a:pt x="1" y="1061"/>
                    <a:pt x="1" y="1061"/>
                  </a:cubicBezTo>
                  <a:cubicBezTo>
                    <a:pt x="1" y="1061"/>
                    <a:pt x="495" y="1176"/>
                    <a:pt x="890" y="1176"/>
                  </a:cubicBezTo>
                  <a:cubicBezTo>
                    <a:pt x="1033" y="1176"/>
                    <a:pt x="1162" y="1161"/>
                    <a:pt x="1251" y="1120"/>
                  </a:cubicBezTo>
                  <a:cubicBezTo>
                    <a:pt x="1584" y="953"/>
                    <a:pt x="1787" y="203"/>
                    <a:pt x="1787" y="203"/>
                  </a:cubicBezTo>
                  <a:cubicBezTo>
                    <a:pt x="1787" y="203"/>
                    <a:pt x="1329" y="1"/>
                    <a:pt x="973"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6266550" y="3505100"/>
              <a:ext cx="44675" cy="29425"/>
            </a:xfrm>
            <a:custGeom>
              <a:rect b="b" l="l" r="r" t="t"/>
              <a:pathLst>
                <a:path extrusionOk="0" h="1177" w="1787">
                  <a:moveTo>
                    <a:pt x="897" y="1"/>
                  </a:moveTo>
                  <a:cubicBezTo>
                    <a:pt x="754" y="1"/>
                    <a:pt x="625" y="16"/>
                    <a:pt x="536" y="57"/>
                  </a:cubicBezTo>
                  <a:cubicBezTo>
                    <a:pt x="203" y="224"/>
                    <a:pt x="0" y="974"/>
                    <a:pt x="0" y="974"/>
                  </a:cubicBezTo>
                  <a:cubicBezTo>
                    <a:pt x="0" y="974"/>
                    <a:pt x="458" y="1177"/>
                    <a:pt x="814" y="1177"/>
                  </a:cubicBezTo>
                  <a:cubicBezTo>
                    <a:pt x="906" y="1177"/>
                    <a:pt x="991" y="1163"/>
                    <a:pt x="1060" y="1129"/>
                  </a:cubicBezTo>
                  <a:cubicBezTo>
                    <a:pt x="1393" y="974"/>
                    <a:pt x="1786" y="117"/>
                    <a:pt x="1786" y="117"/>
                  </a:cubicBezTo>
                  <a:cubicBezTo>
                    <a:pt x="1786" y="117"/>
                    <a:pt x="1291" y="1"/>
                    <a:pt x="897"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6106700" y="3542750"/>
              <a:ext cx="46750" cy="29525"/>
            </a:xfrm>
            <a:custGeom>
              <a:rect b="b" l="l" r="r" t="t"/>
              <a:pathLst>
                <a:path extrusionOk="0" h="1181" w="1870">
                  <a:moveTo>
                    <a:pt x="1038" y="1"/>
                  </a:moveTo>
                  <a:cubicBezTo>
                    <a:pt x="628" y="1"/>
                    <a:pt x="1" y="230"/>
                    <a:pt x="1" y="230"/>
                  </a:cubicBezTo>
                  <a:cubicBezTo>
                    <a:pt x="1" y="230"/>
                    <a:pt x="489" y="1039"/>
                    <a:pt x="846" y="1158"/>
                  </a:cubicBezTo>
                  <a:cubicBezTo>
                    <a:pt x="891" y="1174"/>
                    <a:pt x="943" y="1181"/>
                    <a:pt x="997" y="1181"/>
                  </a:cubicBezTo>
                  <a:cubicBezTo>
                    <a:pt x="1358" y="1181"/>
                    <a:pt x="1870" y="885"/>
                    <a:pt x="1870" y="885"/>
                  </a:cubicBezTo>
                  <a:cubicBezTo>
                    <a:pt x="1870" y="885"/>
                    <a:pt x="1584" y="158"/>
                    <a:pt x="1239" y="27"/>
                  </a:cubicBezTo>
                  <a:cubicBezTo>
                    <a:pt x="1183" y="9"/>
                    <a:pt x="1114" y="1"/>
                    <a:pt x="1038"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6165650" y="3525575"/>
              <a:ext cx="34250" cy="46750"/>
            </a:xfrm>
            <a:custGeom>
              <a:rect b="b" l="l" r="r" t="t"/>
              <a:pathLst>
                <a:path extrusionOk="0" h="1870" w="1370">
                  <a:moveTo>
                    <a:pt x="1048" y="0"/>
                  </a:moveTo>
                  <a:cubicBezTo>
                    <a:pt x="1048" y="0"/>
                    <a:pt x="238" y="488"/>
                    <a:pt x="119" y="833"/>
                  </a:cubicBezTo>
                  <a:cubicBezTo>
                    <a:pt x="0" y="1191"/>
                    <a:pt x="393" y="1869"/>
                    <a:pt x="393" y="1869"/>
                  </a:cubicBezTo>
                  <a:cubicBezTo>
                    <a:pt x="393" y="1869"/>
                    <a:pt x="1119" y="1584"/>
                    <a:pt x="1250" y="1226"/>
                  </a:cubicBezTo>
                  <a:cubicBezTo>
                    <a:pt x="1369" y="881"/>
                    <a:pt x="1048" y="0"/>
                    <a:pt x="1048"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6116525" y="3439250"/>
              <a:ext cx="46450" cy="63125"/>
            </a:xfrm>
            <a:custGeom>
              <a:rect b="b" l="l" r="r" t="t"/>
              <a:pathLst>
                <a:path extrusionOk="0" h="2525" w="1858">
                  <a:moveTo>
                    <a:pt x="1417" y="0"/>
                  </a:moveTo>
                  <a:cubicBezTo>
                    <a:pt x="1417" y="0"/>
                    <a:pt x="334" y="655"/>
                    <a:pt x="167" y="1131"/>
                  </a:cubicBezTo>
                  <a:cubicBezTo>
                    <a:pt x="1" y="1608"/>
                    <a:pt x="524" y="2524"/>
                    <a:pt x="524" y="2524"/>
                  </a:cubicBezTo>
                  <a:cubicBezTo>
                    <a:pt x="524" y="2524"/>
                    <a:pt x="1525" y="2143"/>
                    <a:pt x="1691" y="1667"/>
                  </a:cubicBezTo>
                  <a:cubicBezTo>
                    <a:pt x="1858" y="1191"/>
                    <a:pt x="1417" y="0"/>
                    <a:pt x="1417"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6417450" y="3441325"/>
              <a:ext cx="47350" cy="58675"/>
            </a:xfrm>
            <a:custGeom>
              <a:rect b="b" l="l" r="r" t="t"/>
              <a:pathLst>
                <a:path extrusionOk="0" h="2347" w="1894">
                  <a:moveTo>
                    <a:pt x="1668" y="1"/>
                  </a:moveTo>
                  <a:cubicBezTo>
                    <a:pt x="1667" y="1"/>
                    <a:pt x="489" y="465"/>
                    <a:pt x="239" y="905"/>
                  </a:cubicBezTo>
                  <a:cubicBezTo>
                    <a:pt x="1" y="1346"/>
                    <a:pt x="358" y="2346"/>
                    <a:pt x="358" y="2346"/>
                  </a:cubicBezTo>
                  <a:cubicBezTo>
                    <a:pt x="358" y="2346"/>
                    <a:pt x="1406" y="2132"/>
                    <a:pt x="1656" y="1691"/>
                  </a:cubicBezTo>
                  <a:cubicBezTo>
                    <a:pt x="1894" y="1251"/>
                    <a:pt x="1668" y="1"/>
                    <a:pt x="1668"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6358225" y="3587900"/>
              <a:ext cx="47650" cy="29500"/>
            </a:xfrm>
            <a:custGeom>
              <a:rect b="b" l="l" r="r" t="t"/>
              <a:pathLst>
                <a:path extrusionOk="0" h="1180" w="1906">
                  <a:moveTo>
                    <a:pt x="843" y="0"/>
                  </a:moveTo>
                  <a:cubicBezTo>
                    <a:pt x="787" y="0"/>
                    <a:pt x="735" y="6"/>
                    <a:pt x="691" y="19"/>
                  </a:cubicBezTo>
                  <a:cubicBezTo>
                    <a:pt x="334" y="114"/>
                    <a:pt x="0" y="829"/>
                    <a:pt x="0" y="829"/>
                  </a:cubicBezTo>
                  <a:cubicBezTo>
                    <a:pt x="0" y="829"/>
                    <a:pt x="521" y="1179"/>
                    <a:pt x="887" y="1179"/>
                  </a:cubicBezTo>
                  <a:cubicBezTo>
                    <a:pt x="931" y="1179"/>
                    <a:pt x="974" y="1174"/>
                    <a:pt x="1012" y="1162"/>
                  </a:cubicBezTo>
                  <a:cubicBezTo>
                    <a:pt x="1370" y="1067"/>
                    <a:pt x="1905" y="293"/>
                    <a:pt x="1905" y="293"/>
                  </a:cubicBezTo>
                  <a:cubicBezTo>
                    <a:pt x="1905" y="293"/>
                    <a:pt x="1247" y="0"/>
                    <a:pt x="843"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6357025" y="3501750"/>
              <a:ext cx="33975" cy="47650"/>
            </a:xfrm>
            <a:custGeom>
              <a:rect b="b" l="l" r="r" t="t"/>
              <a:pathLst>
                <a:path extrusionOk="0" h="1906" w="1359">
                  <a:moveTo>
                    <a:pt x="382" y="1"/>
                  </a:moveTo>
                  <a:cubicBezTo>
                    <a:pt x="382" y="1"/>
                    <a:pt x="1" y="858"/>
                    <a:pt x="108" y="1215"/>
                  </a:cubicBezTo>
                  <a:cubicBezTo>
                    <a:pt x="203" y="1572"/>
                    <a:pt x="918" y="1906"/>
                    <a:pt x="918" y="1906"/>
                  </a:cubicBezTo>
                  <a:cubicBezTo>
                    <a:pt x="918" y="1906"/>
                    <a:pt x="1358" y="1251"/>
                    <a:pt x="1251" y="893"/>
                  </a:cubicBezTo>
                  <a:cubicBezTo>
                    <a:pt x="1156" y="536"/>
                    <a:pt x="382" y="1"/>
                    <a:pt x="382"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6409425" y="3495475"/>
              <a:ext cx="64600" cy="39900"/>
            </a:xfrm>
            <a:custGeom>
              <a:rect b="b" l="l" r="r" t="t"/>
              <a:pathLst>
                <a:path extrusionOk="0" h="1596" w="2584">
                  <a:moveTo>
                    <a:pt x="1143" y="0"/>
                  </a:moveTo>
                  <a:cubicBezTo>
                    <a:pt x="1068" y="0"/>
                    <a:pt x="999" y="8"/>
                    <a:pt x="941" y="25"/>
                  </a:cubicBezTo>
                  <a:cubicBezTo>
                    <a:pt x="453" y="156"/>
                    <a:pt x="0" y="1121"/>
                    <a:pt x="0" y="1121"/>
                  </a:cubicBezTo>
                  <a:cubicBezTo>
                    <a:pt x="0" y="1121"/>
                    <a:pt x="712" y="1595"/>
                    <a:pt x="1212" y="1595"/>
                  </a:cubicBezTo>
                  <a:cubicBezTo>
                    <a:pt x="1272" y="1595"/>
                    <a:pt x="1329" y="1588"/>
                    <a:pt x="1381" y="1573"/>
                  </a:cubicBezTo>
                  <a:cubicBezTo>
                    <a:pt x="1858" y="1442"/>
                    <a:pt x="2584" y="394"/>
                    <a:pt x="2584" y="394"/>
                  </a:cubicBezTo>
                  <a:cubicBezTo>
                    <a:pt x="2584" y="394"/>
                    <a:pt x="1685" y="0"/>
                    <a:pt x="1143" y="0"/>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6260000" y="3351425"/>
              <a:ext cx="46450" cy="63125"/>
            </a:xfrm>
            <a:custGeom>
              <a:rect b="b" l="l" r="r" t="t"/>
              <a:pathLst>
                <a:path extrusionOk="0" h="2525" w="1858">
                  <a:moveTo>
                    <a:pt x="1417" y="1"/>
                  </a:moveTo>
                  <a:cubicBezTo>
                    <a:pt x="1417" y="1"/>
                    <a:pt x="334" y="656"/>
                    <a:pt x="167" y="1132"/>
                  </a:cubicBezTo>
                  <a:cubicBezTo>
                    <a:pt x="0" y="1608"/>
                    <a:pt x="536" y="2525"/>
                    <a:pt x="536" y="2525"/>
                  </a:cubicBezTo>
                  <a:cubicBezTo>
                    <a:pt x="536" y="2525"/>
                    <a:pt x="1524" y="2144"/>
                    <a:pt x="1691" y="1668"/>
                  </a:cubicBezTo>
                  <a:cubicBezTo>
                    <a:pt x="1858" y="1192"/>
                    <a:pt x="1417" y="1"/>
                    <a:pt x="1417" y="1"/>
                  </a:cubicBezTo>
                  <a:close/>
                </a:path>
              </a:pathLst>
            </a:custGeom>
            <a:solidFill>
              <a:srgbClr val="59D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273100" y="3380450"/>
              <a:ext cx="60450" cy="39800"/>
            </a:xfrm>
            <a:custGeom>
              <a:rect b="b" l="l" r="r" t="t"/>
              <a:pathLst>
                <a:path extrusionOk="0" h="1592" w="2418">
                  <a:moveTo>
                    <a:pt x="1213" y="1"/>
                  </a:moveTo>
                  <a:cubicBezTo>
                    <a:pt x="1021" y="1"/>
                    <a:pt x="846" y="21"/>
                    <a:pt x="727" y="78"/>
                  </a:cubicBezTo>
                  <a:cubicBezTo>
                    <a:pt x="274" y="304"/>
                    <a:pt x="0" y="1328"/>
                    <a:pt x="0" y="1328"/>
                  </a:cubicBezTo>
                  <a:cubicBezTo>
                    <a:pt x="0" y="1328"/>
                    <a:pt x="618" y="1592"/>
                    <a:pt x="1098" y="1592"/>
                  </a:cubicBezTo>
                  <a:cubicBezTo>
                    <a:pt x="1222" y="1592"/>
                    <a:pt x="1336" y="1575"/>
                    <a:pt x="1429" y="1531"/>
                  </a:cubicBezTo>
                  <a:cubicBezTo>
                    <a:pt x="1881" y="1316"/>
                    <a:pt x="2417" y="161"/>
                    <a:pt x="2417" y="161"/>
                  </a:cubicBezTo>
                  <a:cubicBezTo>
                    <a:pt x="2417" y="161"/>
                    <a:pt x="1748" y="1"/>
                    <a:pt x="1213" y="1"/>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6209700" y="3449775"/>
              <a:ext cx="54200" cy="42050"/>
            </a:xfrm>
            <a:custGeom>
              <a:rect b="b" l="l" r="r" t="t"/>
              <a:pathLst>
                <a:path extrusionOk="0" h="1682" w="2168">
                  <a:moveTo>
                    <a:pt x="329" y="0"/>
                  </a:moveTo>
                  <a:cubicBezTo>
                    <a:pt x="134" y="0"/>
                    <a:pt x="0" y="8"/>
                    <a:pt x="0" y="8"/>
                  </a:cubicBezTo>
                  <a:cubicBezTo>
                    <a:pt x="0" y="8"/>
                    <a:pt x="310" y="1234"/>
                    <a:pt x="726" y="1532"/>
                  </a:cubicBezTo>
                  <a:cubicBezTo>
                    <a:pt x="882" y="1646"/>
                    <a:pt x="1131" y="1682"/>
                    <a:pt x="1379" y="1682"/>
                  </a:cubicBezTo>
                  <a:cubicBezTo>
                    <a:pt x="1775" y="1682"/>
                    <a:pt x="2167" y="1591"/>
                    <a:pt x="2167" y="1591"/>
                  </a:cubicBezTo>
                  <a:cubicBezTo>
                    <a:pt x="2167" y="1591"/>
                    <a:pt x="2084" y="532"/>
                    <a:pt x="1679" y="234"/>
                  </a:cubicBezTo>
                  <a:cubicBezTo>
                    <a:pt x="1405" y="33"/>
                    <a:pt x="735" y="0"/>
                    <a:pt x="329" y="0"/>
                  </a:cubicBezTo>
                  <a:close/>
                </a:path>
              </a:pathLst>
            </a:custGeom>
            <a:solidFill>
              <a:srgbClr val="74D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6132900" y="4200950"/>
              <a:ext cx="292025" cy="105975"/>
            </a:xfrm>
            <a:custGeom>
              <a:rect b="b" l="l" r="r" t="t"/>
              <a:pathLst>
                <a:path extrusionOk="0" h="4239" w="11681">
                  <a:moveTo>
                    <a:pt x="4842" y="0"/>
                  </a:moveTo>
                  <a:cubicBezTo>
                    <a:pt x="4223" y="0"/>
                    <a:pt x="3611" y="240"/>
                    <a:pt x="3156" y="703"/>
                  </a:cubicBezTo>
                  <a:lnTo>
                    <a:pt x="215" y="3632"/>
                  </a:lnTo>
                  <a:cubicBezTo>
                    <a:pt x="0" y="3858"/>
                    <a:pt x="155" y="4239"/>
                    <a:pt x="477" y="4239"/>
                  </a:cubicBezTo>
                  <a:lnTo>
                    <a:pt x="11192" y="4239"/>
                  </a:lnTo>
                  <a:cubicBezTo>
                    <a:pt x="11549" y="4239"/>
                    <a:pt x="11680" y="3763"/>
                    <a:pt x="11371" y="3572"/>
                  </a:cubicBezTo>
                  <a:lnTo>
                    <a:pt x="6096" y="357"/>
                  </a:lnTo>
                  <a:cubicBezTo>
                    <a:pt x="5709" y="117"/>
                    <a:pt x="5274" y="0"/>
                    <a:pt x="4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6224575" y="4049725"/>
              <a:ext cx="59550" cy="64675"/>
            </a:xfrm>
            <a:custGeom>
              <a:rect b="b" l="l" r="r" t="t"/>
              <a:pathLst>
                <a:path extrusionOk="0" h="2587" w="2382">
                  <a:moveTo>
                    <a:pt x="1013" y="1"/>
                  </a:moveTo>
                  <a:cubicBezTo>
                    <a:pt x="870" y="1"/>
                    <a:pt x="774" y="751"/>
                    <a:pt x="643" y="882"/>
                  </a:cubicBezTo>
                  <a:cubicBezTo>
                    <a:pt x="524" y="1001"/>
                    <a:pt x="286" y="1168"/>
                    <a:pt x="286" y="1168"/>
                  </a:cubicBezTo>
                  <a:lnTo>
                    <a:pt x="1" y="1954"/>
                  </a:lnTo>
                  <a:cubicBezTo>
                    <a:pt x="1" y="1954"/>
                    <a:pt x="534" y="2587"/>
                    <a:pt x="1493" y="2587"/>
                  </a:cubicBezTo>
                  <a:cubicBezTo>
                    <a:pt x="1527" y="2587"/>
                    <a:pt x="1561" y="2586"/>
                    <a:pt x="1596" y="2585"/>
                  </a:cubicBezTo>
                  <a:cubicBezTo>
                    <a:pt x="1953" y="2573"/>
                    <a:pt x="2108" y="2406"/>
                    <a:pt x="2239" y="2239"/>
                  </a:cubicBezTo>
                  <a:cubicBezTo>
                    <a:pt x="2358" y="2084"/>
                    <a:pt x="2239" y="1799"/>
                    <a:pt x="2310" y="1608"/>
                  </a:cubicBezTo>
                  <a:cubicBezTo>
                    <a:pt x="2382" y="1418"/>
                    <a:pt x="2144" y="1299"/>
                    <a:pt x="2191" y="1084"/>
                  </a:cubicBezTo>
                  <a:cubicBezTo>
                    <a:pt x="2251" y="775"/>
                    <a:pt x="2036" y="620"/>
                    <a:pt x="2036" y="620"/>
                  </a:cubicBezTo>
                  <a:cubicBezTo>
                    <a:pt x="2036" y="620"/>
                    <a:pt x="1826" y="1072"/>
                    <a:pt x="1524" y="1072"/>
                  </a:cubicBezTo>
                  <a:cubicBezTo>
                    <a:pt x="1497" y="1072"/>
                    <a:pt x="1469" y="1068"/>
                    <a:pt x="1441" y="1061"/>
                  </a:cubicBezTo>
                  <a:cubicBezTo>
                    <a:pt x="1144" y="989"/>
                    <a:pt x="1132" y="191"/>
                    <a:pt x="1132" y="191"/>
                  </a:cubicBezTo>
                  <a:cubicBezTo>
                    <a:pt x="1132" y="191"/>
                    <a:pt x="1167" y="1"/>
                    <a:pt x="1013"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6403175" y="3460500"/>
              <a:ext cx="909850" cy="693150"/>
            </a:xfrm>
            <a:custGeom>
              <a:rect b="b" l="l" r="r" t="t"/>
              <a:pathLst>
                <a:path extrusionOk="0" h="27726" w="36394">
                  <a:moveTo>
                    <a:pt x="19634" y="9913"/>
                  </a:moveTo>
                  <a:cubicBezTo>
                    <a:pt x="19884" y="9985"/>
                    <a:pt x="20134" y="10056"/>
                    <a:pt x="20384" y="10140"/>
                  </a:cubicBezTo>
                  <a:cubicBezTo>
                    <a:pt x="20431" y="10461"/>
                    <a:pt x="20467" y="10783"/>
                    <a:pt x="20431" y="11104"/>
                  </a:cubicBezTo>
                  <a:cubicBezTo>
                    <a:pt x="20408" y="11342"/>
                    <a:pt x="20324" y="11580"/>
                    <a:pt x="20241" y="11807"/>
                  </a:cubicBezTo>
                  <a:cubicBezTo>
                    <a:pt x="19788" y="11795"/>
                    <a:pt x="19622" y="11604"/>
                    <a:pt x="19598" y="11033"/>
                  </a:cubicBezTo>
                  <a:cubicBezTo>
                    <a:pt x="19586" y="10783"/>
                    <a:pt x="19610" y="10521"/>
                    <a:pt x="19622" y="10271"/>
                  </a:cubicBezTo>
                  <a:cubicBezTo>
                    <a:pt x="19622" y="10152"/>
                    <a:pt x="19634" y="10033"/>
                    <a:pt x="19634" y="9913"/>
                  </a:cubicBezTo>
                  <a:close/>
                  <a:moveTo>
                    <a:pt x="14776" y="10473"/>
                  </a:moveTo>
                  <a:lnTo>
                    <a:pt x="14776" y="10473"/>
                  </a:lnTo>
                  <a:cubicBezTo>
                    <a:pt x="14693" y="11033"/>
                    <a:pt x="14693" y="11616"/>
                    <a:pt x="14824" y="12271"/>
                  </a:cubicBezTo>
                  <a:cubicBezTo>
                    <a:pt x="14847" y="12378"/>
                    <a:pt x="14895" y="12485"/>
                    <a:pt x="14931" y="12592"/>
                  </a:cubicBezTo>
                  <a:cubicBezTo>
                    <a:pt x="14990" y="12747"/>
                    <a:pt x="15062" y="12902"/>
                    <a:pt x="15014" y="12997"/>
                  </a:cubicBezTo>
                  <a:cubicBezTo>
                    <a:pt x="15002" y="13021"/>
                    <a:pt x="14990" y="13045"/>
                    <a:pt x="14955" y="13069"/>
                  </a:cubicBezTo>
                  <a:cubicBezTo>
                    <a:pt x="14895" y="12973"/>
                    <a:pt x="14824" y="12902"/>
                    <a:pt x="14764" y="12819"/>
                  </a:cubicBezTo>
                  <a:cubicBezTo>
                    <a:pt x="14597" y="12628"/>
                    <a:pt x="14454" y="12438"/>
                    <a:pt x="14359" y="12235"/>
                  </a:cubicBezTo>
                  <a:cubicBezTo>
                    <a:pt x="14181" y="11854"/>
                    <a:pt x="14121" y="11366"/>
                    <a:pt x="14145" y="10902"/>
                  </a:cubicBezTo>
                  <a:cubicBezTo>
                    <a:pt x="14359" y="10735"/>
                    <a:pt x="14574" y="10592"/>
                    <a:pt x="14776" y="10473"/>
                  </a:cubicBezTo>
                  <a:close/>
                  <a:moveTo>
                    <a:pt x="20705" y="10259"/>
                  </a:moveTo>
                  <a:lnTo>
                    <a:pt x="20705" y="10259"/>
                  </a:lnTo>
                  <a:cubicBezTo>
                    <a:pt x="21074" y="10390"/>
                    <a:pt x="21443" y="10533"/>
                    <a:pt x="21813" y="10687"/>
                  </a:cubicBezTo>
                  <a:cubicBezTo>
                    <a:pt x="21777" y="11473"/>
                    <a:pt x="21705" y="12259"/>
                    <a:pt x="21515" y="12961"/>
                  </a:cubicBezTo>
                  <a:cubicBezTo>
                    <a:pt x="21455" y="13211"/>
                    <a:pt x="21372" y="13402"/>
                    <a:pt x="21277" y="13581"/>
                  </a:cubicBezTo>
                  <a:cubicBezTo>
                    <a:pt x="20872" y="13557"/>
                    <a:pt x="20598" y="13462"/>
                    <a:pt x="20455" y="13295"/>
                  </a:cubicBezTo>
                  <a:cubicBezTo>
                    <a:pt x="20312" y="13116"/>
                    <a:pt x="20289" y="12842"/>
                    <a:pt x="20372" y="12438"/>
                  </a:cubicBezTo>
                  <a:cubicBezTo>
                    <a:pt x="20408" y="12283"/>
                    <a:pt x="20467" y="12116"/>
                    <a:pt x="20527" y="11938"/>
                  </a:cubicBezTo>
                  <a:cubicBezTo>
                    <a:pt x="20622" y="11687"/>
                    <a:pt x="20705" y="11426"/>
                    <a:pt x="20741" y="11140"/>
                  </a:cubicBezTo>
                  <a:cubicBezTo>
                    <a:pt x="20777" y="10830"/>
                    <a:pt x="20753" y="10544"/>
                    <a:pt x="20705" y="10259"/>
                  </a:cubicBezTo>
                  <a:close/>
                  <a:moveTo>
                    <a:pt x="18241" y="9652"/>
                  </a:moveTo>
                  <a:lnTo>
                    <a:pt x="18241" y="9652"/>
                  </a:lnTo>
                  <a:cubicBezTo>
                    <a:pt x="18610" y="9687"/>
                    <a:pt x="18967" y="9747"/>
                    <a:pt x="19336" y="9830"/>
                  </a:cubicBezTo>
                  <a:cubicBezTo>
                    <a:pt x="19324" y="9973"/>
                    <a:pt x="19324" y="10116"/>
                    <a:pt x="19312" y="10259"/>
                  </a:cubicBezTo>
                  <a:cubicBezTo>
                    <a:pt x="19300" y="10509"/>
                    <a:pt x="19276" y="10771"/>
                    <a:pt x="19288" y="11045"/>
                  </a:cubicBezTo>
                  <a:cubicBezTo>
                    <a:pt x="19312" y="11521"/>
                    <a:pt x="19431" y="12045"/>
                    <a:pt x="20146" y="12104"/>
                  </a:cubicBezTo>
                  <a:cubicBezTo>
                    <a:pt x="20110" y="12199"/>
                    <a:pt x="20086" y="12283"/>
                    <a:pt x="20074" y="12378"/>
                  </a:cubicBezTo>
                  <a:cubicBezTo>
                    <a:pt x="19955" y="12866"/>
                    <a:pt x="20015" y="13235"/>
                    <a:pt x="20217" y="13485"/>
                  </a:cubicBezTo>
                  <a:cubicBezTo>
                    <a:pt x="20396" y="13712"/>
                    <a:pt x="20681" y="13831"/>
                    <a:pt x="21098" y="13878"/>
                  </a:cubicBezTo>
                  <a:cubicBezTo>
                    <a:pt x="20967" y="14057"/>
                    <a:pt x="20836" y="14212"/>
                    <a:pt x="20681" y="14378"/>
                  </a:cubicBezTo>
                  <a:cubicBezTo>
                    <a:pt x="20491" y="14581"/>
                    <a:pt x="20289" y="14807"/>
                    <a:pt x="20098" y="15093"/>
                  </a:cubicBezTo>
                  <a:cubicBezTo>
                    <a:pt x="20086" y="15105"/>
                    <a:pt x="20074" y="15116"/>
                    <a:pt x="20062" y="15140"/>
                  </a:cubicBezTo>
                  <a:cubicBezTo>
                    <a:pt x="20050" y="15137"/>
                    <a:pt x="20038" y="15136"/>
                    <a:pt x="20027" y="15136"/>
                  </a:cubicBezTo>
                  <a:cubicBezTo>
                    <a:pt x="19992" y="15136"/>
                    <a:pt x="19958" y="15149"/>
                    <a:pt x="19931" y="15176"/>
                  </a:cubicBezTo>
                  <a:cubicBezTo>
                    <a:pt x="19837" y="15279"/>
                    <a:pt x="19713" y="15332"/>
                    <a:pt x="19557" y="15332"/>
                  </a:cubicBezTo>
                  <a:cubicBezTo>
                    <a:pt x="19496" y="15332"/>
                    <a:pt x="19430" y="15324"/>
                    <a:pt x="19360" y="15307"/>
                  </a:cubicBezTo>
                  <a:cubicBezTo>
                    <a:pt x="18836" y="15188"/>
                    <a:pt x="18288" y="14664"/>
                    <a:pt x="18181" y="14307"/>
                  </a:cubicBezTo>
                  <a:cubicBezTo>
                    <a:pt x="18050" y="13914"/>
                    <a:pt x="18145" y="13497"/>
                    <a:pt x="18229" y="13057"/>
                  </a:cubicBezTo>
                  <a:cubicBezTo>
                    <a:pt x="18276" y="12819"/>
                    <a:pt x="18336" y="12569"/>
                    <a:pt x="18348" y="12330"/>
                  </a:cubicBezTo>
                  <a:cubicBezTo>
                    <a:pt x="18395" y="11604"/>
                    <a:pt x="18431" y="10544"/>
                    <a:pt x="18241" y="9652"/>
                  </a:cubicBezTo>
                  <a:close/>
                  <a:moveTo>
                    <a:pt x="13835" y="11152"/>
                  </a:moveTo>
                  <a:cubicBezTo>
                    <a:pt x="13835" y="11592"/>
                    <a:pt x="13919" y="12021"/>
                    <a:pt x="14073" y="12366"/>
                  </a:cubicBezTo>
                  <a:cubicBezTo>
                    <a:pt x="14193" y="12604"/>
                    <a:pt x="14359" y="12819"/>
                    <a:pt x="14526" y="13009"/>
                  </a:cubicBezTo>
                  <a:cubicBezTo>
                    <a:pt x="14585" y="13092"/>
                    <a:pt x="14657" y="13176"/>
                    <a:pt x="14716" y="13259"/>
                  </a:cubicBezTo>
                  <a:cubicBezTo>
                    <a:pt x="14716" y="13283"/>
                    <a:pt x="14716" y="13307"/>
                    <a:pt x="14728" y="13331"/>
                  </a:cubicBezTo>
                  <a:cubicBezTo>
                    <a:pt x="14740" y="13378"/>
                    <a:pt x="14788" y="13402"/>
                    <a:pt x="14824" y="13414"/>
                  </a:cubicBezTo>
                  <a:cubicBezTo>
                    <a:pt x="14895" y="13533"/>
                    <a:pt x="14955" y="13652"/>
                    <a:pt x="14990" y="13783"/>
                  </a:cubicBezTo>
                  <a:cubicBezTo>
                    <a:pt x="15074" y="14069"/>
                    <a:pt x="15026" y="14354"/>
                    <a:pt x="14847" y="14628"/>
                  </a:cubicBezTo>
                  <a:cubicBezTo>
                    <a:pt x="14597" y="15009"/>
                    <a:pt x="14121" y="15319"/>
                    <a:pt x="13633" y="15426"/>
                  </a:cubicBezTo>
                  <a:cubicBezTo>
                    <a:pt x="13490" y="15331"/>
                    <a:pt x="13347" y="15212"/>
                    <a:pt x="13216" y="15081"/>
                  </a:cubicBezTo>
                  <a:cubicBezTo>
                    <a:pt x="12930" y="14819"/>
                    <a:pt x="12538" y="13723"/>
                    <a:pt x="12299" y="12604"/>
                  </a:cubicBezTo>
                  <a:cubicBezTo>
                    <a:pt x="12692" y="12199"/>
                    <a:pt x="13097" y="11807"/>
                    <a:pt x="13502" y="11437"/>
                  </a:cubicBezTo>
                  <a:cubicBezTo>
                    <a:pt x="13609" y="11330"/>
                    <a:pt x="13716" y="11235"/>
                    <a:pt x="13835" y="11152"/>
                  </a:cubicBezTo>
                  <a:close/>
                  <a:moveTo>
                    <a:pt x="22110" y="10806"/>
                  </a:moveTo>
                  <a:cubicBezTo>
                    <a:pt x="22479" y="10961"/>
                    <a:pt x="22848" y="11116"/>
                    <a:pt x="23229" y="11271"/>
                  </a:cubicBezTo>
                  <a:cubicBezTo>
                    <a:pt x="23265" y="11295"/>
                    <a:pt x="23301" y="11306"/>
                    <a:pt x="23337" y="11318"/>
                  </a:cubicBezTo>
                  <a:cubicBezTo>
                    <a:pt x="22991" y="11842"/>
                    <a:pt x="22717" y="12414"/>
                    <a:pt x="22503" y="13021"/>
                  </a:cubicBezTo>
                  <a:cubicBezTo>
                    <a:pt x="22158" y="14033"/>
                    <a:pt x="21777" y="14986"/>
                    <a:pt x="20955" y="15521"/>
                  </a:cubicBezTo>
                  <a:cubicBezTo>
                    <a:pt x="20867" y="15565"/>
                    <a:pt x="20779" y="15630"/>
                    <a:pt x="20682" y="15630"/>
                  </a:cubicBezTo>
                  <a:cubicBezTo>
                    <a:pt x="20674" y="15630"/>
                    <a:pt x="20666" y="15629"/>
                    <a:pt x="20658" y="15628"/>
                  </a:cubicBezTo>
                  <a:cubicBezTo>
                    <a:pt x="20503" y="15628"/>
                    <a:pt x="20384" y="15486"/>
                    <a:pt x="20312" y="15331"/>
                  </a:cubicBezTo>
                  <a:cubicBezTo>
                    <a:pt x="20324" y="15307"/>
                    <a:pt x="20336" y="15283"/>
                    <a:pt x="20348" y="15271"/>
                  </a:cubicBezTo>
                  <a:cubicBezTo>
                    <a:pt x="20539" y="14997"/>
                    <a:pt x="20729" y="14783"/>
                    <a:pt x="20908" y="14581"/>
                  </a:cubicBezTo>
                  <a:cubicBezTo>
                    <a:pt x="21110" y="14366"/>
                    <a:pt x="21289" y="14164"/>
                    <a:pt x="21455" y="13890"/>
                  </a:cubicBezTo>
                  <a:lnTo>
                    <a:pt x="21515" y="13890"/>
                  </a:lnTo>
                  <a:cubicBezTo>
                    <a:pt x="21598" y="13890"/>
                    <a:pt x="21670" y="13819"/>
                    <a:pt x="21670" y="13735"/>
                  </a:cubicBezTo>
                  <a:cubicBezTo>
                    <a:pt x="21670" y="13688"/>
                    <a:pt x="21646" y="13652"/>
                    <a:pt x="21610" y="13616"/>
                  </a:cubicBezTo>
                  <a:cubicBezTo>
                    <a:pt x="21682" y="13450"/>
                    <a:pt x="21765" y="13271"/>
                    <a:pt x="21824" y="13045"/>
                  </a:cubicBezTo>
                  <a:cubicBezTo>
                    <a:pt x="22003" y="12342"/>
                    <a:pt x="22074" y="11580"/>
                    <a:pt x="22110" y="10806"/>
                  </a:cubicBezTo>
                  <a:close/>
                  <a:moveTo>
                    <a:pt x="12026" y="12878"/>
                  </a:moveTo>
                  <a:cubicBezTo>
                    <a:pt x="12288" y="13985"/>
                    <a:pt x="12680" y="15009"/>
                    <a:pt x="13002" y="15307"/>
                  </a:cubicBezTo>
                  <a:cubicBezTo>
                    <a:pt x="13133" y="15438"/>
                    <a:pt x="13276" y="15545"/>
                    <a:pt x="13419" y="15652"/>
                  </a:cubicBezTo>
                  <a:cubicBezTo>
                    <a:pt x="13442" y="15712"/>
                    <a:pt x="13490" y="15748"/>
                    <a:pt x="13561" y="15748"/>
                  </a:cubicBezTo>
                  <a:lnTo>
                    <a:pt x="13573" y="15748"/>
                  </a:lnTo>
                  <a:cubicBezTo>
                    <a:pt x="13895" y="15950"/>
                    <a:pt x="14240" y="16081"/>
                    <a:pt x="14585" y="16152"/>
                  </a:cubicBezTo>
                  <a:cubicBezTo>
                    <a:pt x="14289" y="16397"/>
                    <a:pt x="14029" y="16520"/>
                    <a:pt x="13795" y="16520"/>
                  </a:cubicBezTo>
                  <a:cubicBezTo>
                    <a:pt x="13756" y="16520"/>
                    <a:pt x="13718" y="16516"/>
                    <a:pt x="13681" y="16509"/>
                  </a:cubicBezTo>
                  <a:cubicBezTo>
                    <a:pt x="13073" y="16390"/>
                    <a:pt x="12633" y="15438"/>
                    <a:pt x="12204" y="14521"/>
                  </a:cubicBezTo>
                  <a:cubicBezTo>
                    <a:pt x="12014" y="14093"/>
                    <a:pt x="11811" y="13664"/>
                    <a:pt x="11597" y="13319"/>
                  </a:cubicBezTo>
                  <a:cubicBezTo>
                    <a:pt x="11740" y="13176"/>
                    <a:pt x="11883" y="13021"/>
                    <a:pt x="12026" y="12878"/>
                  </a:cubicBezTo>
                  <a:close/>
                  <a:moveTo>
                    <a:pt x="17692" y="9623"/>
                  </a:moveTo>
                  <a:cubicBezTo>
                    <a:pt x="17768" y="9623"/>
                    <a:pt x="17843" y="9625"/>
                    <a:pt x="17919" y="9628"/>
                  </a:cubicBezTo>
                  <a:cubicBezTo>
                    <a:pt x="18133" y="10592"/>
                    <a:pt x="18074" y="11830"/>
                    <a:pt x="18038" y="12307"/>
                  </a:cubicBezTo>
                  <a:cubicBezTo>
                    <a:pt x="18026" y="12533"/>
                    <a:pt x="17979" y="12759"/>
                    <a:pt x="17931" y="12985"/>
                  </a:cubicBezTo>
                  <a:cubicBezTo>
                    <a:pt x="17836" y="13450"/>
                    <a:pt x="17729" y="13926"/>
                    <a:pt x="17883" y="14402"/>
                  </a:cubicBezTo>
                  <a:cubicBezTo>
                    <a:pt x="18038" y="14902"/>
                    <a:pt x="18705" y="15474"/>
                    <a:pt x="19300" y="15605"/>
                  </a:cubicBezTo>
                  <a:cubicBezTo>
                    <a:pt x="19384" y="15628"/>
                    <a:pt x="19479" y="15640"/>
                    <a:pt x="19562" y="15640"/>
                  </a:cubicBezTo>
                  <a:cubicBezTo>
                    <a:pt x="19634" y="15640"/>
                    <a:pt x="19705" y="15628"/>
                    <a:pt x="19777" y="15617"/>
                  </a:cubicBezTo>
                  <a:lnTo>
                    <a:pt x="19777" y="15617"/>
                  </a:lnTo>
                  <a:cubicBezTo>
                    <a:pt x="19479" y="16164"/>
                    <a:pt x="19372" y="16617"/>
                    <a:pt x="19348" y="17081"/>
                  </a:cubicBezTo>
                  <a:cubicBezTo>
                    <a:pt x="19288" y="17105"/>
                    <a:pt x="19253" y="17152"/>
                    <a:pt x="19241" y="17212"/>
                  </a:cubicBezTo>
                  <a:cubicBezTo>
                    <a:pt x="18931" y="16474"/>
                    <a:pt x="18300" y="16140"/>
                    <a:pt x="16633" y="16045"/>
                  </a:cubicBezTo>
                  <a:cubicBezTo>
                    <a:pt x="16490" y="16033"/>
                    <a:pt x="16348" y="16033"/>
                    <a:pt x="16217" y="16021"/>
                  </a:cubicBezTo>
                  <a:cubicBezTo>
                    <a:pt x="15407" y="15986"/>
                    <a:pt x="14681" y="15950"/>
                    <a:pt x="14014" y="15640"/>
                  </a:cubicBezTo>
                  <a:cubicBezTo>
                    <a:pt x="14466" y="15474"/>
                    <a:pt x="14871" y="15164"/>
                    <a:pt x="15109" y="14807"/>
                  </a:cubicBezTo>
                  <a:cubicBezTo>
                    <a:pt x="15336" y="14450"/>
                    <a:pt x="15395" y="14069"/>
                    <a:pt x="15300" y="13700"/>
                  </a:cubicBezTo>
                  <a:cubicBezTo>
                    <a:pt x="15252" y="13557"/>
                    <a:pt x="15193" y="13438"/>
                    <a:pt x="15121" y="13319"/>
                  </a:cubicBezTo>
                  <a:cubicBezTo>
                    <a:pt x="15205" y="13259"/>
                    <a:pt x="15264" y="13200"/>
                    <a:pt x="15300" y="13116"/>
                  </a:cubicBezTo>
                  <a:cubicBezTo>
                    <a:pt x="15395" y="12914"/>
                    <a:pt x="15312" y="12688"/>
                    <a:pt x="15216" y="12473"/>
                  </a:cubicBezTo>
                  <a:cubicBezTo>
                    <a:pt x="15181" y="12390"/>
                    <a:pt x="15145" y="12295"/>
                    <a:pt x="15133" y="12199"/>
                  </a:cubicBezTo>
                  <a:cubicBezTo>
                    <a:pt x="14990" y="11497"/>
                    <a:pt x="15002" y="10890"/>
                    <a:pt x="15121" y="10283"/>
                  </a:cubicBezTo>
                  <a:cubicBezTo>
                    <a:pt x="15996" y="9812"/>
                    <a:pt x="16841" y="9623"/>
                    <a:pt x="17692" y="9623"/>
                  </a:cubicBezTo>
                  <a:close/>
                  <a:moveTo>
                    <a:pt x="26501" y="1"/>
                  </a:moveTo>
                  <a:cubicBezTo>
                    <a:pt x="24984" y="1"/>
                    <a:pt x="22536" y="3584"/>
                    <a:pt x="21094" y="3584"/>
                  </a:cubicBezTo>
                  <a:cubicBezTo>
                    <a:pt x="21038" y="3584"/>
                    <a:pt x="20984" y="3578"/>
                    <a:pt x="20931" y="3567"/>
                  </a:cubicBezTo>
                  <a:cubicBezTo>
                    <a:pt x="19229" y="3210"/>
                    <a:pt x="18512" y="1087"/>
                    <a:pt x="16956" y="1087"/>
                  </a:cubicBezTo>
                  <a:cubicBezTo>
                    <a:pt x="16489" y="1087"/>
                    <a:pt x="15945" y="1280"/>
                    <a:pt x="15276" y="1770"/>
                  </a:cubicBezTo>
                  <a:cubicBezTo>
                    <a:pt x="13288" y="3234"/>
                    <a:pt x="14871" y="5330"/>
                    <a:pt x="13716" y="6854"/>
                  </a:cubicBezTo>
                  <a:cubicBezTo>
                    <a:pt x="13358" y="7327"/>
                    <a:pt x="12828" y="7508"/>
                    <a:pt x="12193" y="7508"/>
                  </a:cubicBezTo>
                  <a:cubicBezTo>
                    <a:pt x="10119" y="7508"/>
                    <a:pt x="6923" y="5578"/>
                    <a:pt x="4932" y="5578"/>
                  </a:cubicBezTo>
                  <a:cubicBezTo>
                    <a:pt x="4755" y="5578"/>
                    <a:pt x="4586" y="5594"/>
                    <a:pt x="4429" y="5627"/>
                  </a:cubicBezTo>
                  <a:cubicBezTo>
                    <a:pt x="155" y="6544"/>
                    <a:pt x="0" y="12509"/>
                    <a:pt x="2715" y="15033"/>
                  </a:cubicBezTo>
                  <a:cubicBezTo>
                    <a:pt x="4017" y="16245"/>
                    <a:pt x="5177" y="16727"/>
                    <a:pt x="6246" y="16727"/>
                  </a:cubicBezTo>
                  <a:cubicBezTo>
                    <a:pt x="8150" y="16727"/>
                    <a:pt x="9766" y="15199"/>
                    <a:pt x="11383" y="13545"/>
                  </a:cubicBezTo>
                  <a:cubicBezTo>
                    <a:pt x="11573" y="13866"/>
                    <a:pt x="11752" y="14259"/>
                    <a:pt x="11930" y="14652"/>
                  </a:cubicBezTo>
                  <a:cubicBezTo>
                    <a:pt x="12383" y="15640"/>
                    <a:pt x="12859" y="16664"/>
                    <a:pt x="13621" y="16807"/>
                  </a:cubicBezTo>
                  <a:cubicBezTo>
                    <a:pt x="13681" y="16819"/>
                    <a:pt x="13740" y="16831"/>
                    <a:pt x="13800" y="16831"/>
                  </a:cubicBezTo>
                  <a:cubicBezTo>
                    <a:pt x="14169" y="16831"/>
                    <a:pt x="14550" y="16629"/>
                    <a:pt x="14966" y="16236"/>
                  </a:cubicBezTo>
                  <a:cubicBezTo>
                    <a:pt x="15359" y="16295"/>
                    <a:pt x="15776" y="16319"/>
                    <a:pt x="16205" y="16331"/>
                  </a:cubicBezTo>
                  <a:cubicBezTo>
                    <a:pt x="16336" y="16343"/>
                    <a:pt x="16479" y="16343"/>
                    <a:pt x="16609" y="16355"/>
                  </a:cubicBezTo>
                  <a:cubicBezTo>
                    <a:pt x="18848" y="16474"/>
                    <a:pt x="19015" y="16914"/>
                    <a:pt x="19241" y="18653"/>
                  </a:cubicBezTo>
                  <a:cubicBezTo>
                    <a:pt x="19372" y="19688"/>
                    <a:pt x="19241" y="20831"/>
                    <a:pt x="19241" y="21879"/>
                  </a:cubicBezTo>
                  <a:cubicBezTo>
                    <a:pt x="19241" y="23713"/>
                    <a:pt x="19241" y="25558"/>
                    <a:pt x="19241" y="27404"/>
                  </a:cubicBezTo>
                  <a:cubicBezTo>
                    <a:pt x="19241" y="27535"/>
                    <a:pt x="19276" y="27713"/>
                    <a:pt x="19407" y="27725"/>
                  </a:cubicBezTo>
                  <a:cubicBezTo>
                    <a:pt x="19412" y="27725"/>
                    <a:pt x="19416" y="27726"/>
                    <a:pt x="19420" y="27726"/>
                  </a:cubicBezTo>
                  <a:cubicBezTo>
                    <a:pt x="19565" y="27726"/>
                    <a:pt x="19610" y="27531"/>
                    <a:pt x="19610" y="27392"/>
                  </a:cubicBezTo>
                  <a:lnTo>
                    <a:pt x="19634" y="21070"/>
                  </a:lnTo>
                  <a:cubicBezTo>
                    <a:pt x="19646" y="20022"/>
                    <a:pt x="19657" y="18962"/>
                    <a:pt x="19646" y="17914"/>
                  </a:cubicBezTo>
                  <a:cubicBezTo>
                    <a:pt x="19646" y="17069"/>
                    <a:pt x="19693" y="16367"/>
                    <a:pt x="20122" y="15617"/>
                  </a:cubicBezTo>
                  <a:cubicBezTo>
                    <a:pt x="20253" y="15795"/>
                    <a:pt x="20431" y="15938"/>
                    <a:pt x="20658" y="15938"/>
                  </a:cubicBezTo>
                  <a:cubicBezTo>
                    <a:pt x="20836" y="15938"/>
                    <a:pt x="20991" y="15855"/>
                    <a:pt x="21122" y="15771"/>
                  </a:cubicBezTo>
                  <a:cubicBezTo>
                    <a:pt x="22027" y="15188"/>
                    <a:pt x="22432" y="14188"/>
                    <a:pt x="22801" y="13116"/>
                  </a:cubicBezTo>
                  <a:cubicBezTo>
                    <a:pt x="23003" y="12509"/>
                    <a:pt x="23289" y="11938"/>
                    <a:pt x="23634" y="11426"/>
                  </a:cubicBezTo>
                  <a:cubicBezTo>
                    <a:pt x="24623" y="11783"/>
                    <a:pt x="25632" y="11958"/>
                    <a:pt x="26623" y="11958"/>
                  </a:cubicBezTo>
                  <a:cubicBezTo>
                    <a:pt x="29227" y="11958"/>
                    <a:pt x="31709" y="10757"/>
                    <a:pt x="33373" y="8532"/>
                  </a:cubicBezTo>
                  <a:cubicBezTo>
                    <a:pt x="36394" y="4494"/>
                    <a:pt x="33206" y="872"/>
                    <a:pt x="29197" y="872"/>
                  </a:cubicBezTo>
                  <a:cubicBezTo>
                    <a:pt x="28655" y="872"/>
                    <a:pt x="28098" y="939"/>
                    <a:pt x="27539" y="1079"/>
                  </a:cubicBezTo>
                  <a:cubicBezTo>
                    <a:pt x="27303" y="302"/>
                    <a:pt x="26941" y="1"/>
                    <a:pt x="26501"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2969700" y="3236375"/>
              <a:ext cx="1203900" cy="917275"/>
            </a:xfrm>
            <a:custGeom>
              <a:rect b="b" l="l" r="r" t="t"/>
              <a:pathLst>
                <a:path extrusionOk="0" h="36691" w="48156">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6515975" y="3257075"/>
              <a:ext cx="45575" cy="35450"/>
            </a:xfrm>
            <a:custGeom>
              <a:rect b="b" l="l" r="r" t="t"/>
              <a:pathLst>
                <a:path extrusionOk="0" h="1418" w="1823">
                  <a:moveTo>
                    <a:pt x="906" y="1"/>
                  </a:moveTo>
                  <a:cubicBezTo>
                    <a:pt x="1" y="1"/>
                    <a:pt x="1" y="1417"/>
                    <a:pt x="906" y="1417"/>
                  </a:cubicBezTo>
                  <a:cubicBezTo>
                    <a:pt x="1822" y="1417"/>
                    <a:pt x="1822" y="1"/>
                    <a:pt x="906"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6435900" y="3257075"/>
              <a:ext cx="45575" cy="35450"/>
            </a:xfrm>
            <a:custGeom>
              <a:rect b="b" l="l" r="r" t="t"/>
              <a:pathLst>
                <a:path extrusionOk="0" h="1418" w="1823">
                  <a:moveTo>
                    <a:pt x="906" y="1"/>
                  </a:moveTo>
                  <a:cubicBezTo>
                    <a:pt x="1" y="1"/>
                    <a:pt x="1" y="1417"/>
                    <a:pt x="906" y="1417"/>
                  </a:cubicBezTo>
                  <a:cubicBezTo>
                    <a:pt x="1811" y="1417"/>
                    <a:pt x="1823" y="1"/>
                    <a:pt x="906"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6593675" y="3257075"/>
              <a:ext cx="45550" cy="35450"/>
            </a:xfrm>
            <a:custGeom>
              <a:rect b="b" l="l" r="r" t="t"/>
              <a:pathLst>
                <a:path extrusionOk="0" h="1418" w="1822">
                  <a:moveTo>
                    <a:pt x="905" y="1"/>
                  </a:moveTo>
                  <a:cubicBezTo>
                    <a:pt x="0" y="1"/>
                    <a:pt x="0" y="1417"/>
                    <a:pt x="905" y="1417"/>
                  </a:cubicBezTo>
                  <a:cubicBezTo>
                    <a:pt x="1822" y="1417"/>
                    <a:pt x="1822" y="1"/>
                    <a:pt x="905"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5442025" y="3344000"/>
              <a:ext cx="45575" cy="35450"/>
            </a:xfrm>
            <a:custGeom>
              <a:rect b="b" l="l" r="r" t="t"/>
              <a:pathLst>
                <a:path extrusionOk="0" h="1418" w="1823">
                  <a:moveTo>
                    <a:pt x="906" y="0"/>
                  </a:moveTo>
                  <a:cubicBezTo>
                    <a:pt x="1" y="0"/>
                    <a:pt x="1" y="1417"/>
                    <a:pt x="906" y="1417"/>
                  </a:cubicBezTo>
                  <a:cubicBezTo>
                    <a:pt x="1823" y="1417"/>
                    <a:pt x="1823" y="0"/>
                    <a:pt x="906"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5361975" y="3344000"/>
              <a:ext cx="45550" cy="35450"/>
            </a:xfrm>
            <a:custGeom>
              <a:rect b="b" l="l" r="r" t="t"/>
              <a:pathLst>
                <a:path extrusionOk="0" h="1418" w="1822">
                  <a:moveTo>
                    <a:pt x="905" y="0"/>
                  </a:moveTo>
                  <a:cubicBezTo>
                    <a:pt x="0" y="0"/>
                    <a:pt x="0" y="1417"/>
                    <a:pt x="905" y="1417"/>
                  </a:cubicBezTo>
                  <a:cubicBezTo>
                    <a:pt x="1810" y="1417"/>
                    <a:pt x="1822" y="0"/>
                    <a:pt x="905"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5519725" y="3344000"/>
              <a:ext cx="45575" cy="35450"/>
            </a:xfrm>
            <a:custGeom>
              <a:rect b="b" l="l" r="r" t="t"/>
              <a:pathLst>
                <a:path extrusionOk="0" h="1418" w="1823">
                  <a:moveTo>
                    <a:pt x="905" y="0"/>
                  </a:moveTo>
                  <a:cubicBezTo>
                    <a:pt x="1" y="0"/>
                    <a:pt x="1" y="1417"/>
                    <a:pt x="905" y="1417"/>
                  </a:cubicBezTo>
                  <a:cubicBezTo>
                    <a:pt x="1822" y="1417"/>
                    <a:pt x="1822" y="0"/>
                    <a:pt x="905"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1"/>
          <p:cNvSpPr txBox="1"/>
          <p:nvPr>
            <p:ph idx="2" type="title"/>
          </p:nvPr>
        </p:nvSpPr>
        <p:spPr>
          <a:xfrm>
            <a:off x="3672875" y="843475"/>
            <a:ext cx="41973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 Samith Sankalpa                        18020267 </a:t>
            </a:r>
            <a:endParaRPr>
              <a:solidFill>
                <a:schemeClr val="accent4"/>
              </a:solidFill>
            </a:endParaRPr>
          </a:p>
        </p:txBody>
      </p:sp>
      <p:sp>
        <p:nvSpPr>
          <p:cNvPr id="458" name="Google Shape;458;p31"/>
          <p:cNvSpPr txBox="1"/>
          <p:nvPr>
            <p:ph idx="2" type="title"/>
          </p:nvPr>
        </p:nvSpPr>
        <p:spPr>
          <a:xfrm>
            <a:off x="3746450" y="1215400"/>
            <a:ext cx="43806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Hiruni Amarakoon                      18020072</a:t>
            </a:r>
            <a:endParaRPr>
              <a:solidFill>
                <a:schemeClr val="accent4"/>
              </a:solidFill>
            </a:endParaRPr>
          </a:p>
        </p:txBody>
      </p:sp>
      <p:sp>
        <p:nvSpPr>
          <p:cNvPr id="459" name="Google Shape;459;p31"/>
          <p:cNvSpPr txBox="1"/>
          <p:nvPr>
            <p:ph idx="2" type="title"/>
          </p:nvPr>
        </p:nvSpPr>
        <p:spPr>
          <a:xfrm>
            <a:off x="3746450" y="1587325"/>
            <a:ext cx="40491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Ruwanthi Hemachandra             18020291</a:t>
            </a:r>
            <a:endParaRPr>
              <a:solidFill>
                <a:schemeClr val="accent4"/>
              </a:solidFill>
            </a:endParaRPr>
          </a:p>
        </p:txBody>
      </p:sp>
      <p:sp>
        <p:nvSpPr>
          <p:cNvPr id="460" name="Google Shape;460;p31"/>
          <p:cNvSpPr txBox="1"/>
          <p:nvPr>
            <p:ph idx="2" type="title"/>
          </p:nvPr>
        </p:nvSpPr>
        <p:spPr>
          <a:xfrm>
            <a:off x="3746450" y="2331175"/>
            <a:ext cx="50649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Ishara Wijekoon                         18020951</a:t>
            </a:r>
            <a:endParaRPr>
              <a:solidFill>
                <a:schemeClr val="accent4"/>
              </a:solidFill>
            </a:endParaRPr>
          </a:p>
        </p:txBody>
      </p:sp>
      <p:sp>
        <p:nvSpPr>
          <p:cNvPr id="461" name="Google Shape;461;p31"/>
          <p:cNvSpPr txBox="1"/>
          <p:nvPr>
            <p:ph idx="2" type="title"/>
          </p:nvPr>
        </p:nvSpPr>
        <p:spPr>
          <a:xfrm>
            <a:off x="3746450" y="1959250"/>
            <a:ext cx="46584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Sandani Wimalasiri                    18020968</a:t>
            </a:r>
            <a:endParaRPr>
              <a:solidFill>
                <a:schemeClr val="accent4"/>
              </a:solidFill>
            </a:endParaRPr>
          </a:p>
        </p:txBody>
      </p:sp>
      <p:sp>
        <p:nvSpPr>
          <p:cNvPr id="462" name="Google Shape;462;p31"/>
          <p:cNvSpPr txBox="1"/>
          <p:nvPr>
            <p:ph idx="2" type="title"/>
          </p:nvPr>
        </p:nvSpPr>
        <p:spPr>
          <a:xfrm>
            <a:off x="3746450" y="2703100"/>
            <a:ext cx="53751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Lahiru Udayanga                        18020852</a:t>
            </a:r>
            <a:endParaRPr>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9"/>
          <p:cNvSpPr txBox="1"/>
          <p:nvPr>
            <p:ph idx="2" type="title"/>
          </p:nvPr>
        </p:nvSpPr>
        <p:spPr>
          <a:xfrm>
            <a:off x="1489925" y="1220125"/>
            <a:ext cx="15339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948" name="Google Shape;948;p49"/>
          <p:cNvGrpSpPr/>
          <p:nvPr/>
        </p:nvGrpSpPr>
        <p:grpSpPr>
          <a:xfrm>
            <a:off x="4584851" y="798716"/>
            <a:ext cx="3692747" cy="3689803"/>
            <a:chOff x="1736800" y="621675"/>
            <a:chExt cx="4451775" cy="4448225"/>
          </a:xfrm>
        </p:grpSpPr>
        <p:sp>
          <p:nvSpPr>
            <p:cNvPr id="949" name="Google Shape;949;p49"/>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9"/>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9"/>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9"/>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9"/>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9"/>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9"/>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9"/>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9"/>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9"/>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9"/>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49"/>
          <p:cNvGrpSpPr/>
          <p:nvPr/>
        </p:nvGrpSpPr>
        <p:grpSpPr>
          <a:xfrm flipH="1">
            <a:off x="1608664" y="2454243"/>
            <a:ext cx="446222" cy="77476"/>
            <a:chOff x="6146875" y="1767300"/>
            <a:chExt cx="331025" cy="57475"/>
          </a:xfrm>
        </p:grpSpPr>
        <p:sp>
          <p:nvSpPr>
            <p:cNvPr id="983" name="Google Shape;983;p49"/>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49"/>
          <p:cNvSpPr txBox="1"/>
          <p:nvPr>
            <p:ph type="title"/>
          </p:nvPr>
        </p:nvSpPr>
        <p:spPr>
          <a:xfrm>
            <a:off x="1254175" y="2531725"/>
            <a:ext cx="4026000" cy="22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43A5B"/>
                </a:solidFill>
              </a:rPr>
              <a:t>Design Thinking and Digital Development principles applied</a:t>
            </a:r>
            <a:r>
              <a:rPr lang="en">
                <a:solidFill>
                  <a:srgbClr val="043A5B"/>
                </a:solidFill>
              </a:rPr>
              <a:t> </a:t>
            </a:r>
            <a:endParaRPr>
              <a:solidFill>
                <a:srgbClr val="043A5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50"/>
          <p:cNvSpPr txBox="1"/>
          <p:nvPr>
            <p:ph type="title"/>
          </p:nvPr>
        </p:nvSpPr>
        <p:spPr>
          <a:xfrm>
            <a:off x="696300" y="551948"/>
            <a:ext cx="7751100" cy="783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300"/>
              <a:t>How We Applied Design Thinking</a:t>
            </a:r>
            <a:endParaRPr sz="3300"/>
          </a:p>
          <a:p>
            <a:pPr indent="0" lvl="0" marL="0" rtl="0" algn="l">
              <a:lnSpc>
                <a:spcPct val="115000"/>
              </a:lnSpc>
              <a:spcBef>
                <a:spcPts val="1200"/>
              </a:spcBef>
              <a:spcAft>
                <a:spcPts val="0"/>
              </a:spcAft>
              <a:buNone/>
            </a:pPr>
            <a:r>
              <a:t/>
            </a:r>
            <a:endParaRPr sz="2400"/>
          </a:p>
          <a:p>
            <a:pPr indent="0" lvl="0" marL="0" rtl="0" algn="l">
              <a:spcBef>
                <a:spcPts val="1200"/>
              </a:spcBef>
              <a:spcAft>
                <a:spcPts val="0"/>
              </a:spcAft>
              <a:buNone/>
            </a:pPr>
            <a:r>
              <a:t/>
            </a:r>
            <a:endParaRPr sz="2400"/>
          </a:p>
        </p:txBody>
      </p:sp>
      <p:sp>
        <p:nvSpPr>
          <p:cNvPr id="992" name="Google Shape;992;p50"/>
          <p:cNvSpPr txBox="1"/>
          <p:nvPr/>
        </p:nvSpPr>
        <p:spPr>
          <a:xfrm>
            <a:off x="696300" y="1448675"/>
            <a:ext cx="7569600" cy="253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43A5B"/>
              </a:buClr>
              <a:buSzPts val="1800"/>
              <a:buFont typeface="Open Sans"/>
              <a:buChar char="●"/>
            </a:pPr>
            <a:r>
              <a:rPr lang="en" sz="1800">
                <a:solidFill>
                  <a:srgbClr val="043A5B"/>
                </a:solidFill>
                <a:latin typeface="Open Sans"/>
                <a:ea typeface="Open Sans"/>
                <a:cs typeface="Open Sans"/>
                <a:sym typeface="Open Sans"/>
              </a:rPr>
              <a:t>User-centred designing.</a:t>
            </a:r>
            <a:endParaRPr sz="1800">
              <a:solidFill>
                <a:srgbClr val="043A5B"/>
              </a:solidFill>
              <a:latin typeface="Open Sans"/>
              <a:ea typeface="Open Sans"/>
              <a:cs typeface="Open Sans"/>
              <a:sym typeface="Open Sans"/>
            </a:endParaRPr>
          </a:p>
          <a:p>
            <a:pPr indent="-342900" lvl="0" marL="457200" rtl="0" algn="l">
              <a:lnSpc>
                <a:spcPct val="150000"/>
              </a:lnSpc>
              <a:spcBef>
                <a:spcPts val="0"/>
              </a:spcBef>
              <a:spcAft>
                <a:spcPts val="0"/>
              </a:spcAft>
              <a:buClr>
                <a:srgbClr val="043A5B"/>
              </a:buClr>
              <a:buSzPts val="1800"/>
              <a:buFont typeface="Open Sans"/>
              <a:buChar char="●"/>
            </a:pPr>
            <a:r>
              <a:rPr lang="en" sz="1800">
                <a:solidFill>
                  <a:srgbClr val="043A5B"/>
                </a:solidFill>
                <a:latin typeface="Open Sans"/>
                <a:ea typeface="Open Sans"/>
                <a:cs typeface="Open Sans"/>
                <a:sym typeface="Open Sans"/>
              </a:rPr>
              <a:t>Identifying real problems of end-users.</a:t>
            </a:r>
            <a:endParaRPr sz="1800">
              <a:solidFill>
                <a:srgbClr val="043A5B"/>
              </a:solidFill>
              <a:latin typeface="Open Sans"/>
              <a:ea typeface="Open Sans"/>
              <a:cs typeface="Open Sans"/>
              <a:sym typeface="Open Sans"/>
            </a:endParaRPr>
          </a:p>
          <a:p>
            <a:pPr indent="-342900" lvl="0" marL="457200" rtl="0" algn="l">
              <a:lnSpc>
                <a:spcPct val="150000"/>
              </a:lnSpc>
              <a:spcBef>
                <a:spcPts val="0"/>
              </a:spcBef>
              <a:spcAft>
                <a:spcPts val="0"/>
              </a:spcAft>
              <a:buClr>
                <a:srgbClr val="043A5B"/>
              </a:buClr>
              <a:buSzPts val="1800"/>
              <a:buFont typeface="Open Sans"/>
              <a:buChar char="●"/>
            </a:pPr>
            <a:r>
              <a:rPr lang="en" sz="1800">
                <a:solidFill>
                  <a:srgbClr val="043A5B"/>
                </a:solidFill>
                <a:latin typeface="Open Sans"/>
                <a:ea typeface="Open Sans"/>
                <a:cs typeface="Open Sans"/>
                <a:sym typeface="Open Sans"/>
              </a:rPr>
              <a:t>Brainstorm ideas to find the best and optimum solutions.</a:t>
            </a:r>
            <a:endParaRPr sz="1800">
              <a:solidFill>
                <a:srgbClr val="043A5B"/>
              </a:solidFill>
              <a:latin typeface="Open Sans"/>
              <a:ea typeface="Open Sans"/>
              <a:cs typeface="Open Sans"/>
              <a:sym typeface="Open Sans"/>
            </a:endParaRPr>
          </a:p>
          <a:p>
            <a:pPr indent="-342900" lvl="0" marL="457200" rtl="0" algn="l">
              <a:lnSpc>
                <a:spcPct val="150000"/>
              </a:lnSpc>
              <a:spcBef>
                <a:spcPts val="0"/>
              </a:spcBef>
              <a:spcAft>
                <a:spcPts val="0"/>
              </a:spcAft>
              <a:buClr>
                <a:srgbClr val="043A5B"/>
              </a:buClr>
              <a:buSzPts val="1800"/>
              <a:buFont typeface="Open Sans"/>
              <a:buChar char="●"/>
            </a:pPr>
            <a:r>
              <a:rPr lang="en" sz="1800">
                <a:solidFill>
                  <a:srgbClr val="043A5B"/>
                </a:solidFill>
                <a:latin typeface="Open Sans"/>
                <a:ea typeface="Open Sans"/>
                <a:cs typeface="Open Sans"/>
                <a:sym typeface="Open Sans"/>
              </a:rPr>
              <a:t>Prototype approach for design development and implementation phases.</a:t>
            </a:r>
            <a:endParaRPr sz="1800">
              <a:solidFill>
                <a:srgbClr val="043A5B"/>
              </a:solidFill>
              <a:latin typeface="Open Sans"/>
              <a:ea typeface="Open Sans"/>
              <a:cs typeface="Open Sans"/>
              <a:sym typeface="Open Sans"/>
            </a:endParaRPr>
          </a:p>
          <a:p>
            <a:pPr indent="0" lvl="0" marL="0" rtl="0" algn="l">
              <a:spcBef>
                <a:spcPts val="1600"/>
              </a:spcBef>
              <a:spcAft>
                <a:spcPts val="0"/>
              </a:spcAft>
              <a:buNone/>
            </a:pPr>
            <a:r>
              <a:t/>
            </a:r>
            <a:endParaRPr sz="1700">
              <a:solidFill>
                <a:srgbClr val="043A5B"/>
              </a:solidFill>
              <a:latin typeface="Open Sans"/>
              <a:ea typeface="Open Sans"/>
              <a:cs typeface="Open Sans"/>
              <a:sym typeface="Open Sans"/>
            </a:endParaRPr>
          </a:p>
          <a:p>
            <a:pPr indent="0" lvl="0" marL="0" rtl="0" algn="l">
              <a:spcBef>
                <a:spcPts val="1600"/>
              </a:spcBef>
              <a:spcAft>
                <a:spcPts val="0"/>
              </a:spcAft>
              <a:buNone/>
            </a:pPr>
            <a:r>
              <a:t/>
            </a:r>
            <a:endParaRPr sz="1700">
              <a:solidFill>
                <a:srgbClr val="043A5B"/>
              </a:solidFill>
              <a:latin typeface="Open Sans"/>
              <a:ea typeface="Open Sans"/>
              <a:cs typeface="Open Sans"/>
              <a:sym typeface="Open Sans"/>
            </a:endParaRPr>
          </a:p>
          <a:p>
            <a:pPr indent="0" lvl="0" marL="0" rtl="0" algn="l">
              <a:spcBef>
                <a:spcPts val="1600"/>
              </a:spcBef>
              <a:spcAft>
                <a:spcPts val="0"/>
              </a:spcAft>
              <a:buNone/>
            </a:pPr>
            <a:r>
              <a:t/>
            </a:r>
            <a:endParaRPr sz="1700">
              <a:solidFill>
                <a:srgbClr val="043A5B"/>
              </a:solidFill>
              <a:latin typeface="Open Sans"/>
              <a:ea typeface="Open Sans"/>
              <a:cs typeface="Open Sans"/>
              <a:sym typeface="Open Sans"/>
            </a:endParaRPr>
          </a:p>
          <a:p>
            <a:pPr indent="0" lvl="0" marL="0" rtl="0" algn="l">
              <a:spcBef>
                <a:spcPts val="1600"/>
              </a:spcBef>
              <a:spcAft>
                <a:spcPts val="0"/>
              </a:spcAft>
              <a:buNone/>
            </a:pPr>
            <a:r>
              <a:t/>
            </a:r>
            <a:endParaRPr sz="1700">
              <a:solidFill>
                <a:srgbClr val="043A5B"/>
              </a:solidFill>
              <a:latin typeface="Open Sans"/>
              <a:ea typeface="Open Sans"/>
              <a:cs typeface="Open Sans"/>
              <a:sym typeface="Open Sans"/>
            </a:endParaRPr>
          </a:p>
          <a:p>
            <a:pPr indent="0" lvl="0" marL="0" rtl="0" algn="l">
              <a:spcBef>
                <a:spcPts val="1600"/>
              </a:spcBef>
              <a:spcAft>
                <a:spcPts val="1600"/>
              </a:spcAft>
              <a:buNone/>
            </a:pPr>
            <a:r>
              <a:t/>
            </a:r>
            <a:endParaRPr sz="1700">
              <a:solidFill>
                <a:srgbClr val="043A5B"/>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51"/>
          <p:cNvSpPr txBox="1"/>
          <p:nvPr>
            <p:ph type="title"/>
          </p:nvPr>
        </p:nvSpPr>
        <p:spPr>
          <a:xfrm>
            <a:off x="696300" y="551946"/>
            <a:ext cx="7751100" cy="876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300"/>
              <a:t>Design for Scale </a:t>
            </a:r>
            <a:endParaRPr sz="3300"/>
          </a:p>
          <a:p>
            <a:pPr indent="0" lvl="0" marL="0" rtl="0" algn="l">
              <a:spcBef>
                <a:spcPts val="1200"/>
              </a:spcBef>
              <a:spcAft>
                <a:spcPts val="0"/>
              </a:spcAft>
              <a:buNone/>
            </a:pPr>
            <a:r>
              <a:t/>
            </a:r>
            <a:endParaRPr sz="2400"/>
          </a:p>
        </p:txBody>
      </p:sp>
      <p:sp>
        <p:nvSpPr>
          <p:cNvPr id="998" name="Google Shape;998;p51"/>
          <p:cNvSpPr txBox="1"/>
          <p:nvPr/>
        </p:nvSpPr>
        <p:spPr>
          <a:xfrm>
            <a:off x="696300" y="1428575"/>
            <a:ext cx="7529100" cy="2568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chemeClr val="dk1"/>
                </a:solidFill>
                <a:latin typeface="Open Sans"/>
                <a:ea typeface="Open Sans"/>
                <a:cs typeface="Open Sans"/>
                <a:sym typeface="Open Sans"/>
              </a:rPr>
              <a:t>We hoped to apply the pilot project only to Dambulla Dedicated Economic Center. But</a:t>
            </a:r>
            <a:r>
              <a:rPr lang="en" sz="1800">
                <a:solidFill>
                  <a:schemeClr val="dk1"/>
                </a:solidFill>
                <a:latin typeface="Open Sans"/>
                <a:ea typeface="Open Sans"/>
                <a:cs typeface="Open Sans"/>
                <a:sym typeface="Open Sans"/>
              </a:rPr>
              <a:t> </a:t>
            </a:r>
            <a:r>
              <a:rPr lang="en" sz="1800">
                <a:solidFill>
                  <a:schemeClr val="dk1"/>
                </a:solidFill>
                <a:latin typeface="Open Sans"/>
                <a:ea typeface="Open Sans"/>
                <a:cs typeface="Open Sans"/>
                <a:sym typeface="Open Sans"/>
              </a:rPr>
              <a:t>this project easily implements to other Economic Centers with little configurations. If this project can apply to each center, it will help to calculate the whole consumption and limit the production for the local market according to the data and statistics this project supply. </a:t>
            </a:r>
            <a:endParaRPr sz="18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52"/>
          <p:cNvSpPr txBox="1"/>
          <p:nvPr>
            <p:ph type="title"/>
          </p:nvPr>
        </p:nvSpPr>
        <p:spPr>
          <a:xfrm>
            <a:off x="696300" y="551946"/>
            <a:ext cx="7751100" cy="896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300"/>
              <a:t>Built for Sustainability</a:t>
            </a:r>
            <a:endParaRPr sz="3300"/>
          </a:p>
          <a:p>
            <a:pPr indent="0" lvl="0" marL="0" rtl="0" algn="l">
              <a:lnSpc>
                <a:spcPct val="115000"/>
              </a:lnSpc>
              <a:spcBef>
                <a:spcPts val="1200"/>
              </a:spcBef>
              <a:spcAft>
                <a:spcPts val="0"/>
              </a:spcAft>
              <a:buNone/>
            </a:pPr>
            <a:r>
              <a:t/>
            </a:r>
            <a:endParaRPr sz="2400"/>
          </a:p>
          <a:p>
            <a:pPr indent="0" lvl="0" marL="0" rtl="0" algn="l">
              <a:spcBef>
                <a:spcPts val="1200"/>
              </a:spcBef>
              <a:spcAft>
                <a:spcPts val="0"/>
              </a:spcAft>
              <a:buNone/>
            </a:pPr>
            <a:r>
              <a:t/>
            </a:r>
            <a:endParaRPr sz="2400"/>
          </a:p>
        </p:txBody>
      </p:sp>
      <p:sp>
        <p:nvSpPr>
          <p:cNvPr id="1004" name="Google Shape;1004;p52"/>
          <p:cNvSpPr txBox="1"/>
          <p:nvPr/>
        </p:nvSpPr>
        <p:spPr>
          <a:xfrm>
            <a:off x="696300" y="1448675"/>
            <a:ext cx="7751100" cy="324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800">
                <a:solidFill>
                  <a:schemeClr val="dk1"/>
                </a:solidFill>
                <a:latin typeface="Open Sans"/>
                <a:ea typeface="Open Sans"/>
                <a:cs typeface="Open Sans"/>
                <a:sym typeface="Open Sans"/>
              </a:rPr>
              <a:t>Reducing the wastage due to overproduction and mitigating market imbalances in supply and demand due to underproduction of vegetables and fruits would be a main success factor with support sustainability.</a:t>
            </a:r>
            <a:endParaRPr sz="1800">
              <a:solidFill>
                <a:schemeClr val="dk1"/>
              </a:solidFill>
              <a:latin typeface="Open Sans"/>
              <a:ea typeface="Open Sans"/>
              <a:cs typeface="Open Sans"/>
              <a:sym typeface="Open Sans"/>
            </a:endParaRPr>
          </a:p>
          <a:p>
            <a:pPr indent="0" lvl="0" marL="0" rtl="0" algn="just">
              <a:lnSpc>
                <a:spcPct val="115000"/>
              </a:lnSpc>
              <a:spcBef>
                <a:spcPts val="1200"/>
              </a:spcBef>
              <a:spcAft>
                <a:spcPts val="0"/>
              </a:spcAft>
              <a:buNone/>
            </a:pPr>
            <a:r>
              <a:rPr lang="en" sz="1800">
                <a:solidFill>
                  <a:schemeClr val="dk1"/>
                </a:solidFill>
                <a:latin typeface="Open Sans"/>
                <a:ea typeface="Open Sans"/>
                <a:cs typeface="Open Sans"/>
                <a:sym typeface="Open Sans"/>
              </a:rPr>
              <a:t>The users of the system will be allowed to use the service without any interruptions through their mobile devices. With the smart decision-making systems, users can effortlessly plan for their future and this would very helpful users with a low literacy level to grasp information effectively.</a:t>
            </a:r>
            <a:endParaRPr sz="1800">
              <a:solidFill>
                <a:schemeClr val="dk1"/>
              </a:solidFill>
              <a:latin typeface="Open Sans"/>
              <a:ea typeface="Open Sans"/>
              <a:cs typeface="Open Sans"/>
              <a:sym typeface="Open Sans"/>
            </a:endParaRPr>
          </a:p>
          <a:p>
            <a:pPr indent="0" lvl="0" marL="0" rtl="0" algn="just">
              <a:spcBef>
                <a:spcPts val="1200"/>
              </a:spcBef>
              <a:spcAft>
                <a:spcPts val="1600"/>
              </a:spcAft>
              <a:buNone/>
            </a:pPr>
            <a:r>
              <a:rPr lang="en">
                <a:solidFill>
                  <a:srgbClr val="0000FF"/>
                </a:solidFill>
                <a:latin typeface="Oswald"/>
                <a:ea typeface="Oswald"/>
                <a:cs typeface="Oswald"/>
                <a:sym typeface="Oswald"/>
              </a:rPr>
              <a:t> </a:t>
            </a:r>
            <a:endParaRPr sz="1700">
              <a:solidFill>
                <a:srgbClr val="0000FF"/>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53"/>
          <p:cNvSpPr txBox="1"/>
          <p:nvPr>
            <p:ph type="title"/>
          </p:nvPr>
        </p:nvSpPr>
        <p:spPr>
          <a:xfrm>
            <a:off x="696300" y="551947"/>
            <a:ext cx="7751100" cy="841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300"/>
              <a:t>Data Driven Application</a:t>
            </a:r>
            <a:endParaRPr sz="33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0"/>
              </a:spcAft>
              <a:buNone/>
            </a:pPr>
            <a:r>
              <a:t/>
            </a:r>
            <a:endParaRPr sz="2400"/>
          </a:p>
          <a:p>
            <a:pPr indent="0" lvl="0" marL="0" rtl="0" algn="l">
              <a:spcBef>
                <a:spcPts val="1200"/>
              </a:spcBef>
              <a:spcAft>
                <a:spcPts val="0"/>
              </a:spcAft>
              <a:buNone/>
            </a:pPr>
            <a:r>
              <a:t/>
            </a:r>
            <a:endParaRPr sz="2400"/>
          </a:p>
        </p:txBody>
      </p:sp>
      <p:sp>
        <p:nvSpPr>
          <p:cNvPr id="1010" name="Google Shape;1010;p53"/>
          <p:cNvSpPr txBox="1"/>
          <p:nvPr/>
        </p:nvSpPr>
        <p:spPr>
          <a:xfrm>
            <a:off x="696300" y="1393350"/>
            <a:ext cx="7707900" cy="3413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800">
                <a:solidFill>
                  <a:schemeClr val="dk1"/>
                </a:solidFill>
                <a:latin typeface="Open Sans"/>
                <a:ea typeface="Open Sans"/>
                <a:cs typeface="Open Sans"/>
                <a:sym typeface="Open Sans"/>
              </a:rPr>
              <a:t>In order to accomplish our goal, this project must gather a huge number of data in the long run. For example, if we can gather the data for several years, the accuracy of the predictability will highly improve not only in general scenarios for the special cases as wel</a:t>
            </a:r>
            <a:r>
              <a:rPr lang="en" sz="1800">
                <a:solidFill>
                  <a:schemeClr val="dk1"/>
                </a:solidFill>
                <a:latin typeface="Open Sans"/>
                <a:ea typeface="Open Sans"/>
                <a:cs typeface="Open Sans"/>
                <a:sym typeface="Open Sans"/>
              </a:rPr>
              <a:t>l.</a:t>
            </a:r>
            <a:endParaRPr sz="1800">
              <a:solidFill>
                <a:schemeClr val="dk1"/>
              </a:solidFill>
              <a:latin typeface="Open Sans"/>
              <a:ea typeface="Open Sans"/>
              <a:cs typeface="Open Sans"/>
              <a:sym typeface="Open Sans"/>
            </a:endParaRPr>
          </a:p>
          <a:p>
            <a:pPr indent="0" lvl="0" marL="0" rtl="0" algn="just">
              <a:lnSpc>
                <a:spcPct val="115000"/>
              </a:lnSpc>
              <a:spcBef>
                <a:spcPts val="1200"/>
              </a:spcBef>
              <a:spcAft>
                <a:spcPts val="0"/>
              </a:spcAft>
              <a:buNone/>
            </a:pPr>
            <a:r>
              <a:rPr lang="en" sz="1800">
                <a:solidFill>
                  <a:schemeClr val="dk1"/>
                </a:solidFill>
                <a:latin typeface="Open Sans"/>
                <a:ea typeface="Open Sans"/>
                <a:cs typeface="Open Sans"/>
                <a:sym typeface="Open Sans"/>
              </a:rPr>
              <a:t>With the simple user interfaces, easily-understandable charts and easily accessible data users will use those information to take necessary actions at anywhere anytime.</a:t>
            </a:r>
            <a:endParaRPr sz="1800">
              <a:solidFill>
                <a:schemeClr val="dk1"/>
              </a:solidFill>
              <a:latin typeface="Open Sans"/>
              <a:ea typeface="Open Sans"/>
              <a:cs typeface="Open Sans"/>
              <a:sym typeface="Open Sans"/>
            </a:endParaRPr>
          </a:p>
          <a:p>
            <a:pPr indent="0" lvl="0" marL="0" rtl="0" algn="just">
              <a:lnSpc>
                <a:spcPct val="115000"/>
              </a:lnSpc>
              <a:spcBef>
                <a:spcPts val="1200"/>
              </a:spcBef>
              <a:spcAft>
                <a:spcPts val="0"/>
              </a:spcAft>
              <a:buNone/>
            </a:pPr>
            <a:r>
              <a:t/>
            </a:r>
            <a:endParaRPr sz="16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t/>
            </a:r>
            <a:endParaRPr sz="16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t/>
            </a:r>
            <a:endParaRPr sz="1600">
              <a:solidFill>
                <a:schemeClr val="dk1"/>
              </a:solidFill>
              <a:latin typeface="Calibri"/>
              <a:ea typeface="Calibri"/>
              <a:cs typeface="Calibri"/>
              <a:sym typeface="Calibri"/>
            </a:endParaRPr>
          </a:p>
          <a:p>
            <a:pPr indent="0" lvl="0" marL="0" rtl="0" algn="just">
              <a:spcBef>
                <a:spcPts val="1200"/>
              </a:spcBef>
              <a:spcAft>
                <a:spcPts val="1600"/>
              </a:spcAft>
              <a:buNone/>
            </a:pPr>
            <a:r>
              <a:rPr lang="en" sz="1700">
                <a:latin typeface="Oswald"/>
                <a:ea typeface="Oswald"/>
                <a:cs typeface="Oswald"/>
                <a:sym typeface="Oswald"/>
              </a:rPr>
              <a:t> </a:t>
            </a:r>
            <a:endParaRPr sz="2000">
              <a:solidFill>
                <a:srgbClr val="043A5B"/>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54"/>
          <p:cNvSpPr txBox="1"/>
          <p:nvPr>
            <p:ph idx="2" type="title"/>
          </p:nvPr>
        </p:nvSpPr>
        <p:spPr>
          <a:xfrm>
            <a:off x="1489925" y="1220125"/>
            <a:ext cx="13932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grpSp>
        <p:nvGrpSpPr>
          <p:cNvPr id="1016" name="Google Shape;1016;p54"/>
          <p:cNvGrpSpPr/>
          <p:nvPr/>
        </p:nvGrpSpPr>
        <p:grpSpPr>
          <a:xfrm>
            <a:off x="4584851" y="798716"/>
            <a:ext cx="3692747" cy="3689803"/>
            <a:chOff x="1736800" y="621675"/>
            <a:chExt cx="4451775" cy="4448225"/>
          </a:xfrm>
        </p:grpSpPr>
        <p:sp>
          <p:nvSpPr>
            <p:cNvPr id="1017" name="Google Shape;1017;p54"/>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4"/>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4"/>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4"/>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4"/>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4"/>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4"/>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4"/>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4"/>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4"/>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4"/>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4"/>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4"/>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4"/>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4"/>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4"/>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4"/>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4"/>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4"/>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4"/>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4"/>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4"/>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4"/>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4"/>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4"/>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4"/>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4"/>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4"/>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4"/>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4"/>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4"/>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4"/>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54"/>
          <p:cNvGrpSpPr/>
          <p:nvPr/>
        </p:nvGrpSpPr>
        <p:grpSpPr>
          <a:xfrm flipH="1">
            <a:off x="1608664" y="2454243"/>
            <a:ext cx="446222" cy="77476"/>
            <a:chOff x="6146875" y="1767300"/>
            <a:chExt cx="331025" cy="57475"/>
          </a:xfrm>
        </p:grpSpPr>
        <p:sp>
          <p:nvSpPr>
            <p:cNvPr id="1051" name="Google Shape;1051;p5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54"/>
          <p:cNvSpPr txBox="1"/>
          <p:nvPr>
            <p:ph type="title"/>
          </p:nvPr>
        </p:nvSpPr>
        <p:spPr>
          <a:xfrm>
            <a:off x="1489925" y="2681175"/>
            <a:ext cx="51591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Devices and Communications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55"/>
          <p:cNvSpPr txBox="1"/>
          <p:nvPr>
            <p:ph idx="1" type="subTitle"/>
          </p:nvPr>
        </p:nvSpPr>
        <p:spPr>
          <a:xfrm>
            <a:off x="1664625" y="1520900"/>
            <a:ext cx="2607300" cy="992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End users will access the information and record their transactions.</a:t>
            </a:r>
            <a:endParaRPr/>
          </a:p>
          <a:p>
            <a:pPr indent="0" lvl="0" marL="0" rtl="0" algn="ctr">
              <a:spcBef>
                <a:spcPts val="0"/>
              </a:spcBef>
              <a:spcAft>
                <a:spcPts val="0"/>
              </a:spcAft>
              <a:buNone/>
            </a:pPr>
            <a:r>
              <a:t/>
            </a:r>
            <a:endParaRPr/>
          </a:p>
        </p:txBody>
      </p:sp>
      <p:sp>
        <p:nvSpPr>
          <p:cNvPr id="1060" name="Google Shape;1060;p55"/>
          <p:cNvSpPr txBox="1"/>
          <p:nvPr>
            <p:ph idx="3" type="title"/>
          </p:nvPr>
        </p:nvSpPr>
        <p:spPr>
          <a:xfrm>
            <a:off x="3268350" y="3065700"/>
            <a:ext cx="26073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Sever</a:t>
            </a:r>
            <a:endParaRPr sz="2000"/>
          </a:p>
        </p:txBody>
      </p:sp>
      <p:sp>
        <p:nvSpPr>
          <p:cNvPr id="1061" name="Google Shape;1061;p55"/>
          <p:cNvSpPr txBox="1"/>
          <p:nvPr>
            <p:ph idx="5" type="title"/>
          </p:nvPr>
        </p:nvSpPr>
        <p:spPr>
          <a:xfrm>
            <a:off x="1664625" y="839300"/>
            <a:ext cx="2607300" cy="6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Mobile Phones and </a:t>
            </a:r>
            <a:r>
              <a:rPr lang="en" sz="2000"/>
              <a:t>Tablets</a:t>
            </a:r>
            <a:endParaRPr sz="20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62" name="Google Shape;1062;p55"/>
          <p:cNvSpPr txBox="1"/>
          <p:nvPr>
            <p:ph idx="7" type="subTitle"/>
          </p:nvPr>
        </p:nvSpPr>
        <p:spPr>
          <a:xfrm>
            <a:off x="3268350" y="3498500"/>
            <a:ext cx="2607300" cy="992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Data and backups will be stored in cloud servers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63" name="Google Shape;1063;p55"/>
          <p:cNvSpPr txBox="1"/>
          <p:nvPr>
            <p:ph idx="8" type="title"/>
          </p:nvPr>
        </p:nvSpPr>
        <p:spPr>
          <a:xfrm>
            <a:off x="5133500" y="969800"/>
            <a:ext cx="26073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Computers</a:t>
            </a:r>
            <a:endParaRPr sz="2000"/>
          </a:p>
        </p:txBody>
      </p:sp>
      <p:grpSp>
        <p:nvGrpSpPr>
          <p:cNvPr id="1064" name="Google Shape;1064;p55"/>
          <p:cNvGrpSpPr/>
          <p:nvPr/>
        </p:nvGrpSpPr>
        <p:grpSpPr>
          <a:xfrm flipH="1">
            <a:off x="2745164" y="2786981"/>
            <a:ext cx="446222" cy="77476"/>
            <a:chOff x="6146875" y="1767300"/>
            <a:chExt cx="331025" cy="57475"/>
          </a:xfrm>
        </p:grpSpPr>
        <p:sp>
          <p:nvSpPr>
            <p:cNvPr id="1065" name="Google Shape;1065;p5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55"/>
          <p:cNvGrpSpPr/>
          <p:nvPr/>
        </p:nvGrpSpPr>
        <p:grpSpPr>
          <a:xfrm flipH="1">
            <a:off x="6214039" y="2786981"/>
            <a:ext cx="446222" cy="77476"/>
            <a:chOff x="6146875" y="1767300"/>
            <a:chExt cx="331025" cy="57475"/>
          </a:xfrm>
        </p:grpSpPr>
        <p:sp>
          <p:nvSpPr>
            <p:cNvPr id="1069" name="Google Shape;1069;p5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55"/>
          <p:cNvSpPr txBox="1"/>
          <p:nvPr>
            <p:ph idx="1" type="subTitle"/>
          </p:nvPr>
        </p:nvSpPr>
        <p:spPr>
          <a:xfrm>
            <a:off x="5133500" y="1520888"/>
            <a:ext cx="2607300" cy="9927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Data analyzing and report </a:t>
            </a:r>
            <a:r>
              <a:rPr lang="en"/>
              <a:t>generation </a:t>
            </a:r>
            <a:r>
              <a:rPr lang="en"/>
              <a:t>and </a:t>
            </a:r>
            <a:r>
              <a:rPr lang="en"/>
              <a:t>communicate</a:t>
            </a:r>
            <a:r>
              <a:rPr lang="en"/>
              <a:t> with users </a:t>
            </a:r>
            <a:endParaRPr/>
          </a:p>
          <a:p>
            <a:pPr indent="0" lvl="0" marL="0" rtl="0" algn="ctr">
              <a:spcBef>
                <a:spcPts val="0"/>
              </a:spcBef>
              <a:spcAft>
                <a:spcPts val="0"/>
              </a:spcAft>
              <a:buNone/>
            </a:pPr>
            <a:r>
              <a:t/>
            </a:r>
            <a:endParaRPr/>
          </a:p>
        </p:txBody>
      </p:sp>
      <p:grpSp>
        <p:nvGrpSpPr>
          <p:cNvPr id="1073" name="Google Shape;1073;p55"/>
          <p:cNvGrpSpPr/>
          <p:nvPr/>
        </p:nvGrpSpPr>
        <p:grpSpPr>
          <a:xfrm flipH="1">
            <a:off x="4348889" y="4491206"/>
            <a:ext cx="446222" cy="77476"/>
            <a:chOff x="6146875" y="1767300"/>
            <a:chExt cx="331025" cy="57475"/>
          </a:xfrm>
        </p:grpSpPr>
        <p:sp>
          <p:nvSpPr>
            <p:cNvPr id="1074" name="Google Shape;1074;p5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7" name="Google Shape;1077;p55"/>
          <p:cNvPicPr preferRelativeResize="0"/>
          <p:nvPr/>
        </p:nvPicPr>
        <p:blipFill>
          <a:blip r:embed="rId3">
            <a:alphaModFix/>
          </a:blip>
          <a:stretch>
            <a:fillRect/>
          </a:stretch>
        </p:blipFill>
        <p:spPr>
          <a:xfrm>
            <a:off x="1022550" y="714562"/>
            <a:ext cx="931075" cy="931075"/>
          </a:xfrm>
          <a:prstGeom prst="rect">
            <a:avLst/>
          </a:prstGeom>
          <a:noFill/>
          <a:ln>
            <a:noFill/>
          </a:ln>
        </p:spPr>
      </p:pic>
      <p:pic>
        <p:nvPicPr>
          <p:cNvPr id="1078" name="Google Shape;1078;p55"/>
          <p:cNvPicPr preferRelativeResize="0"/>
          <p:nvPr/>
        </p:nvPicPr>
        <p:blipFill>
          <a:blip r:embed="rId4">
            <a:alphaModFix/>
          </a:blip>
          <a:stretch>
            <a:fillRect/>
          </a:stretch>
        </p:blipFill>
        <p:spPr>
          <a:xfrm>
            <a:off x="7128375" y="719750"/>
            <a:ext cx="992700" cy="992700"/>
          </a:xfrm>
          <a:prstGeom prst="rect">
            <a:avLst/>
          </a:prstGeom>
          <a:noFill/>
          <a:ln>
            <a:noFill/>
          </a:ln>
        </p:spPr>
      </p:pic>
      <p:pic>
        <p:nvPicPr>
          <p:cNvPr id="1079" name="Google Shape;1079;p55"/>
          <p:cNvPicPr preferRelativeResize="0"/>
          <p:nvPr/>
        </p:nvPicPr>
        <p:blipFill>
          <a:blip r:embed="rId5">
            <a:alphaModFix/>
          </a:blip>
          <a:stretch>
            <a:fillRect/>
          </a:stretch>
        </p:blipFill>
        <p:spPr>
          <a:xfrm>
            <a:off x="4985848" y="2627100"/>
            <a:ext cx="889800" cy="931200"/>
          </a:xfrm>
          <a:prstGeom prst="roundRect">
            <a:avLst>
              <a:gd fmla="val 16667" name="adj"/>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56"/>
          <p:cNvSpPr txBox="1"/>
          <p:nvPr>
            <p:ph idx="2" type="title"/>
          </p:nvPr>
        </p:nvSpPr>
        <p:spPr>
          <a:xfrm>
            <a:off x="1489925" y="1220125"/>
            <a:ext cx="13500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grpSp>
        <p:nvGrpSpPr>
          <p:cNvPr id="1085" name="Google Shape;1085;p56"/>
          <p:cNvGrpSpPr/>
          <p:nvPr/>
        </p:nvGrpSpPr>
        <p:grpSpPr>
          <a:xfrm>
            <a:off x="4584851" y="798716"/>
            <a:ext cx="3692747" cy="3689803"/>
            <a:chOff x="1736800" y="621675"/>
            <a:chExt cx="4451775" cy="4448225"/>
          </a:xfrm>
        </p:grpSpPr>
        <p:sp>
          <p:nvSpPr>
            <p:cNvPr id="1086" name="Google Shape;1086;p56"/>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6"/>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6"/>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6"/>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6"/>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6"/>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6"/>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6"/>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6"/>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6"/>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6"/>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6"/>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6"/>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6"/>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6"/>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6"/>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56"/>
          <p:cNvGrpSpPr/>
          <p:nvPr/>
        </p:nvGrpSpPr>
        <p:grpSpPr>
          <a:xfrm flipH="1">
            <a:off x="1608664" y="2454243"/>
            <a:ext cx="446222" cy="77476"/>
            <a:chOff x="6146875" y="1767300"/>
            <a:chExt cx="331025" cy="57475"/>
          </a:xfrm>
        </p:grpSpPr>
        <p:sp>
          <p:nvSpPr>
            <p:cNvPr id="1120" name="Google Shape;1120;p5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56"/>
          <p:cNvSpPr txBox="1"/>
          <p:nvPr>
            <p:ph type="title"/>
          </p:nvPr>
        </p:nvSpPr>
        <p:spPr>
          <a:xfrm>
            <a:off x="1489925" y="2637400"/>
            <a:ext cx="51591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Stakeholders</a:t>
            </a:r>
            <a:endParaRPr/>
          </a:p>
          <a:p>
            <a:pPr indent="0" lvl="0" marL="0" rtl="0" algn="l">
              <a:spcBef>
                <a:spcPts val="0"/>
              </a:spcBef>
              <a:spcAft>
                <a:spcPts val="0"/>
              </a:spcAft>
              <a:buNone/>
            </a:pPr>
            <a:r>
              <a:rPr lang="en"/>
              <a:t>&amp; Categorization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57"/>
          <p:cNvSpPr txBox="1"/>
          <p:nvPr>
            <p:ph idx="5" type="title"/>
          </p:nvPr>
        </p:nvSpPr>
        <p:spPr>
          <a:xfrm>
            <a:off x="1160575" y="866025"/>
            <a:ext cx="4266000" cy="3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Key Stakeholders</a:t>
            </a:r>
            <a:endParaRPr sz="2500">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Wholesalers </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Farmers</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Potential wastage Buyers</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National Institute of Post Harvest Management (NIPHM)</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 Ministry of Agriculture Development and Agrarian Services </a:t>
            </a:r>
            <a:endParaRPr>
              <a:solidFill>
                <a:schemeClr val="dk1"/>
              </a:solidFill>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latin typeface="Open Sans"/>
                <a:ea typeface="Open Sans"/>
                <a:cs typeface="Open Sans"/>
                <a:sym typeface="Open Sans"/>
              </a:rPr>
              <a:t>Directors of Economic Centres</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latin typeface="Open Sans"/>
                <a:ea typeface="Open Sans"/>
                <a:cs typeface="Open Sans"/>
                <a:sym typeface="Open Sans"/>
              </a:rPr>
              <a:t>Project Administration</a:t>
            </a:r>
            <a:endParaRPr>
              <a:latin typeface="Open Sans"/>
              <a:ea typeface="Open Sans"/>
              <a:cs typeface="Open Sans"/>
              <a:sym typeface="Open Sans"/>
            </a:endParaRPr>
          </a:p>
          <a:p>
            <a:pPr indent="0" lvl="0" marL="0" rtl="0" algn="ctr">
              <a:spcBef>
                <a:spcPts val="0"/>
              </a:spcBef>
              <a:spcAft>
                <a:spcPts val="0"/>
              </a:spcAft>
              <a:buNone/>
            </a:pPr>
            <a:r>
              <a:t/>
            </a:r>
            <a:endParaRPr/>
          </a:p>
        </p:txBody>
      </p:sp>
      <p:sp>
        <p:nvSpPr>
          <p:cNvPr id="1129" name="Google Shape;1129;p57"/>
          <p:cNvSpPr txBox="1"/>
          <p:nvPr>
            <p:ph idx="5" type="title"/>
          </p:nvPr>
        </p:nvSpPr>
        <p:spPr>
          <a:xfrm>
            <a:off x="5519575" y="866025"/>
            <a:ext cx="3386400" cy="3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Other Stakeholders</a:t>
            </a:r>
            <a:endParaRPr sz="2500">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Developers</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Designers</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Project Managers</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Project sponsors</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a:solidFill>
                  <a:schemeClr val="dk1"/>
                </a:solidFill>
              </a:rPr>
              <a:t> </a:t>
            </a:r>
            <a:endParaRPr/>
          </a:p>
        </p:txBody>
      </p:sp>
      <p:pic>
        <p:nvPicPr>
          <p:cNvPr id="1130" name="Google Shape;1130;p57"/>
          <p:cNvPicPr preferRelativeResize="0"/>
          <p:nvPr/>
        </p:nvPicPr>
        <p:blipFill>
          <a:blip r:embed="rId3">
            <a:alphaModFix/>
          </a:blip>
          <a:stretch>
            <a:fillRect/>
          </a:stretch>
        </p:blipFill>
        <p:spPr>
          <a:xfrm>
            <a:off x="7227100" y="3583775"/>
            <a:ext cx="1426374" cy="14263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58"/>
          <p:cNvSpPr txBox="1"/>
          <p:nvPr>
            <p:ph idx="5" type="title"/>
          </p:nvPr>
        </p:nvSpPr>
        <p:spPr>
          <a:xfrm>
            <a:off x="1150050" y="730850"/>
            <a:ext cx="4298400" cy="42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Passive Consumer</a:t>
            </a:r>
            <a:endParaRPr sz="2500">
              <a:solidFill>
                <a:schemeClr val="dk1"/>
              </a:solidFill>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National Institute of Post Harvest Management (NIPHM)</a:t>
            </a:r>
            <a:endParaRPr>
              <a:solidFill>
                <a:schemeClr val="dk1"/>
              </a:solidFill>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Potential wastage buyers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sz="2500">
                <a:solidFill>
                  <a:schemeClr val="dk1"/>
                </a:solidFill>
              </a:rPr>
              <a:t>Active User</a:t>
            </a:r>
            <a:endParaRPr sz="2500">
              <a:solidFill>
                <a:schemeClr val="dk1"/>
              </a:solidFill>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Wholesale dealers</a:t>
            </a:r>
            <a:endParaRPr>
              <a:solidFill>
                <a:schemeClr val="dk1"/>
              </a:solidFill>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Farmers </a:t>
            </a:r>
            <a:endParaRPr>
              <a:solidFill>
                <a:schemeClr val="dk1"/>
              </a:solidFill>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latin typeface="Open Sans"/>
                <a:ea typeface="Open Sans"/>
                <a:cs typeface="Open Sans"/>
                <a:sym typeface="Open Sans"/>
              </a:rPr>
              <a:t>Directors of Economic Centres</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sz="2500">
                <a:solidFill>
                  <a:schemeClr val="dk1"/>
                </a:solidFill>
              </a:rPr>
              <a:t>Producer</a:t>
            </a:r>
            <a:endParaRPr sz="2500">
              <a:solidFill>
                <a:schemeClr val="dk1"/>
              </a:solidFill>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Ministry of Agriculture Development and Agrarian Services</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ctr">
              <a:spcBef>
                <a:spcPts val="0"/>
              </a:spcBef>
              <a:spcAft>
                <a:spcPts val="0"/>
              </a:spcAft>
              <a:buNone/>
            </a:pPr>
            <a:r>
              <a:t/>
            </a:r>
            <a:endParaRPr/>
          </a:p>
        </p:txBody>
      </p:sp>
      <p:sp>
        <p:nvSpPr>
          <p:cNvPr id="1136" name="Google Shape;1136;p58"/>
          <p:cNvSpPr txBox="1"/>
          <p:nvPr>
            <p:ph idx="5" type="title"/>
          </p:nvPr>
        </p:nvSpPr>
        <p:spPr>
          <a:xfrm>
            <a:off x="5448450" y="730850"/>
            <a:ext cx="3386400" cy="3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Worker</a:t>
            </a:r>
            <a:endParaRPr sz="2500">
              <a:solidFill>
                <a:schemeClr val="dk1"/>
              </a:solidFill>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Developers</a:t>
            </a:r>
            <a:endParaRPr>
              <a:solidFill>
                <a:schemeClr val="dk1"/>
              </a:solidFill>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Designers </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latin typeface="Open Sans"/>
                <a:ea typeface="Open Sans"/>
                <a:cs typeface="Open Sans"/>
                <a:sym typeface="Open Sans"/>
              </a:rPr>
              <a:t>Project Managers   </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sz="2500">
                <a:solidFill>
                  <a:schemeClr val="dk1"/>
                </a:solidFill>
              </a:rPr>
              <a:t>Enabler</a:t>
            </a:r>
            <a:endParaRPr>
              <a:solidFill>
                <a:schemeClr val="dk1"/>
              </a:solidFill>
            </a:endParaRPr>
          </a:p>
          <a:p>
            <a:pPr indent="-342900" lvl="0" marL="457200" rtl="0" algn="l">
              <a:spcBef>
                <a:spcPts val="0"/>
              </a:spcBef>
              <a:spcAft>
                <a:spcPts val="0"/>
              </a:spcAft>
              <a:buSzPts val="1800"/>
              <a:buFont typeface="Open Sans"/>
              <a:buChar char="●"/>
            </a:pPr>
            <a:r>
              <a:rPr lang="en">
                <a:latin typeface="Open Sans"/>
                <a:ea typeface="Open Sans"/>
                <a:cs typeface="Open Sans"/>
                <a:sym typeface="Open Sans"/>
              </a:rPr>
              <a:t>Project Administration</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a:solidFill>
                  <a:schemeClr val="dk1"/>
                </a:solidFill>
                <a:latin typeface="Open Sans"/>
                <a:ea typeface="Open Sans"/>
                <a:cs typeface="Open Sans"/>
                <a:sym typeface="Open Sans"/>
              </a:rPr>
              <a:t>Project Sponsors</a:t>
            </a:r>
            <a:endParaRPr>
              <a:latin typeface="Open Sans"/>
              <a:ea typeface="Open Sans"/>
              <a:cs typeface="Open Sans"/>
              <a:sym typeface="Open Sans"/>
            </a:endParaRPr>
          </a:p>
          <a:p>
            <a:pPr indent="0" lvl="0" marL="0" rtl="0" algn="ctr">
              <a:spcBef>
                <a:spcPts val="0"/>
              </a:spcBef>
              <a:spcAft>
                <a:spcPts val="0"/>
              </a:spcAft>
              <a:buNone/>
            </a:pPr>
            <a:r>
              <a:rPr lang="en">
                <a:solidFill>
                  <a:schemeClr val="dk1"/>
                </a:solidFill>
              </a:rPr>
              <a:t> </a:t>
            </a:r>
            <a:endParaRPr/>
          </a:p>
        </p:txBody>
      </p:sp>
      <p:pic>
        <p:nvPicPr>
          <p:cNvPr id="1137" name="Google Shape;1137;p58"/>
          <p:cNvPicPr preferRelativeResize="0"/>
          <p:nvPr/>
        </p:nvPicPr>
        <p:blipFill>
          <a:blip r:embed="rId3">
            <a:alphaModFix/>
          </a:blip>
          <a:stretch>
            <a:fillRect/>
          </a:stretch>
        </p:blipFill>
        <p:spPr>
          <a:xfrm>
            <a:off x="7361450" y="3607600"/>
            <a:ext cx="1399150" cy="139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ph idx="2" type="title"/>
          </p:nvPr>
        </p:nvSpPr>
        <p:spPr>
          <a:xfrm>
            <a:off x="1489925" y="1220113"/>
            <a:ext cx="11322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468" name="Google Shape;468;p32"/>
          <p:cNvGrpSpPr/>
          <p:nvPr/>
        </p:nvGrpSpPr>
        <p:grpSpPr>
          <a:xfrm>
            <a:off x="4795226" y="840791"/>
            <a:ext cx="3692747" cy="3689803"/>
            <a:chOff x="1736800" y="621675"/>
            <a:chExt cx="4451775" cy="4448225"/>
          </a:xfrm>
        </p:grpSpPr>
        <p:sp>
          <p:nvSpPr>
            <p:cNvPr id="469" name="Google Shape;469;p32"/>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32"/>
          <p:cNvGrpSpPr/>
          <p:nvPr/>
        </p:nvGrpSpPr>
        <p:grpSpPr>
          <a:xfrm flipH="1">
            <a:off x="1608664" y="2454243"/>
            <a:ext cx="446222" cy="77476"/>
            <a:chOff x="6146875" y="1767300"/>
            <a:chExt cx="331025" cy="57475"/>
          </a:xfrm>
        </p:grpSpPr>
        <p:sp>
          <p:nvSpPr>
            <p:cNvPr id="503" name="Google Shape;503;p32"/>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2"/>
          <p:cNvSpPr txBox="1"/>
          <p:nvPr>
            <p:ph type="title"/>
          </p:nvPr>
        </p:nvSpPr>
        <p:spPr>
          <a:xfrm>
            <a:off x="1489925" y="2681175"/>
            <a:ext cx="51591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Selected Sustainable Development Goal</a:t>
            </a:r>
            <a:endParaRPr>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9"/>
          <p:cNvSpPr txBox="1"/>
          <p:nvPr>
            <p:ph idx="2" type="title"/>
          </p:nvPr>
        </p:nvSpPr>
        <p:spPr>
          <a:xfrm>
            <a:off x="1489925" y="1220125"/>
            <a:ext cx="14151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09</a:t>
            </a:r>
            <a:endParaRPr/>
          </a:p>
        </p:txBody>
      </p:sp>
      <p:grpSp>
        <p:nvGrpSpPr>
          <p:cNvPr id="1143" name="Google Shape;1143;p59"/>
          <p:cNvGrpSpPr/>
          <p:nvPr/>
        </p:nvGrpSpPr>
        <p:grpSpPr>
          <a:xfrm>
            <a:off x="4584851" y="798716"/>
            <a:ext cx="3692747" cy="3689803"/>
            <a:chOff x="1736800" y="621675"/>
            <a:chExt cx="4451775" cy="4448225"/>
          </a:xfrm>
        </p:grpSpPr>
        <p:sp>
          <p:nvSpPr>
            <p:cNvPr id="1144" name="Google Shape;1144;p59"/>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9"/>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9"/>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9"/>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9"/>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9"/>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9"/>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9"/>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9"/>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9"/>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9"/>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9"/>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9"/>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9"/>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9"/>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9"/>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9"/>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9"/>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9"/>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9"/>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9"/>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9"/>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9"/>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9"/>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9"/>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9"/>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9"/>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9"/>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9"/>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9"/>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59"/>
          <p:cNvGrpSpPr/>
          <p:nvPr/>
        </p:nvGrpSpPr>
        <p:grpSpPr>
          <a:xfrm flipH="1">
            <a:off x="1608664" y="2454243"/>
            <a:ext cx="446222" cy="77476"/>
            <a:chOff x="6146875" y="1767300"/>
            <a:chExt cx="331025" cy="57475"/>
          </a:xfrm>
        </p:grpSpPr>
        <p:sp>
          <p:nvSpPr>
            <p:cNvPr id="1178" name="Google Shape;1178;p59"/>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9"/>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9"/>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p59"/>
          <p:cNvSpPr txBox="1"/>
          <p:nvPr>
            <p:ph type="title"/>
          </p:nvPr>
        </p:nvSpPr>
        <p:spPr>
          <a:xfrm>
            <a:off x="1489925" y="2637400"/>
            <a:ext cx="5159100" cy="13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Study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60"/>
          <p:cNvSpPr txBox="1"/>
          <p:nvPr>
            <p:ph type="title"/>
          </p:nvPr>
        </p:nvSpPr>
        <p:spPr>
          <a:xfrm>
            <a:off x="717525" y="542750"/>
            <a:ext cx="77088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Feasibility Study</a:t>
            </a:r>
            <a:endParaRPr sz="4000"/>
          </a:p>
          <a:p>
            <a:pPr indent="0" lvl="0" marL="0" rtl="0" algn="just">
              <a:lnSpc>
                <a:spcPct val="115000"/>
              </a:lnSpc>
              <a:spcBef>
                <a:spcPts val="0"/>
              </a:spcBef>
              <a:spcAft>
                <a:spcPts val="0"/>
              </a:spcAft>
              <a:buNone/>
            </a:pPr>
            <a:r>
              <a:t/>
            </a:r>
            <a:endParaRPr sz="2000">
              <a:solidFill>
                <a:srgbClr val="0000FF"/>
              </a:solidFill>
            </a:endParaRPr>
          </a:p>
          <a:p>
            <a:pPr indent="0" lvl="0" marL="0" rtl="0" algn="just">
              <a:lnSpc>
                <a:spcPct val="115000"/>
              </a:lnSpc>
              <a:spcBef>
                <a:spcPts val="0"/>
              </a:spcBef>
              <a:spcAft>
                <a:spcPts val="0"/>
              </a:spcAft>
              <a:buNone/>
            </a:pPr>
            <a:r>
              <a:rPr lang="en" sz="2500"/>
              <a:t>Technical Feasibility</a:t>
            </a:r>
            <a:endParaRPr sz="2500"/>
          </a:p>
          <a:p>
            <a:pPr indent="0" lvl="0" marL="0" rtl="0" algn="just">
              <a:lnSpc>
                <a:spcPct val="115000"/>
              </a:lnSpc>
              <a:spcBef>
                <a:spcPts val="0"/>
              </a:spcBef>
              <a:spcAft>
                <a:spcPts val="0"/>
              </a:spcAft>
              <a:buNone/>
            </a:pPr>
            <a:r>
              <a:t/>
            </a:r>
            <a:endParaRPr sz="2000">
              <a:solidFill>
                <a:srgbClr val="0000FF"/>
              </a:solidFill>
            </a:endParaRPr>
          </a:p>
          <a:p>
            <a:pPr indent="-323850" lvl="0" marL="457200" rtl="0" algn="just">
              <a:lnSpc>
                <a:spcPct val="115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Each of these technologies is freely available and technical skills required are manageable.</a:t>
            </a:r>
            <a:endParaRPr sz="1500">
              <a:solidFill>
                <a:srgbClr val="000000"/>
              </a:solidFill>
              <a:latin typeface="Open Sans"/>
              <a:ea typeface="Open Sans"/>
              <a:cs typeface="Open Sans"/>
              <a:sym typeface="Open Sans"/>
            </a:endParaRPr>
          </a:p>
          <a:p>
            <a:pPr indent="-323850" lvl="0" marL="457200" rtl="0" algn="just">
              <a:lnSpc>
                <a:spcPct val="115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To create the Interfaces of this mobile app we used the Figma open source Software.</a:t>
            </a:r>
            <a:endParaRPr sz="1500">
              <a:solidFill>
                <a:srgbClr val="000000"/>
              </a:solidFill>
              <a:latin typeface="Open Sans"/>
              <a:ea typeface="Open Sans"/>
              <a:cs typeface="Open Sans"/>
              <a:sym typeface="Open Sans"/>
            </a:endParaRPr>
          </a:p>
          <a:p>
            <a:pPr indent="-323850" lvl="0" marL="457200" rtl="0" algn="just">
              <a:lnSpc>
                <a:spcPct val="115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For Documentation, we used Google doc, MS Word and also Google Drive.</a:t>
            </a:r>
            <a:endParaRPr sz="1500">
              <a:solidFill>
                <a:srgbClr val="000000"/>
              </a:solidFill>
              <a:latin typeface="Open Sans"/>
              <a:ea typeface="Open Sans"/>
              <a:cs typeface="Open Sans"/>
              <a:sym typeface="Open Sans"/>
            </a:endParaRPr>
          </a:p>
          <a:p>
            <a:pPr indent="-323850" lvl="0" marL="457200" rtl="0" algn="just">
              <a:lnSpc>
                <a:spcPct val="115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WhatsApp and Zoom used as Communication methods.</a:t>
            </a:r>
            <a:endParaRPr sz="1500">
              <a:solidFill>
                <a:srgbClr val="000000"/>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t/>
            </a:r>
            <a:endParaRPr sz="2500"/>
          </a:p>
          <a:p>
            <a:pPr indent="0" lvl="0" marL="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187" name="Google Shape;1187;p60"/>
          <p:cNvGrpSpPr/>
          <p:nvPr/>
        </p:nvGrpSpPr>
        <p:grpSpPr>
          <a:xfrm>
            <a:off x="7057905" y="542760"/>
            <a:ext cx="1612260" cy="1459810"/>
            <a:chOff x="1156375" y="351650"/>
            <a:chExt cx="5308725" cy="4999350"/>
          </a:xfrm>
        </p:grpSpPr>
        <p:sp>
          <p:nvSpPr>
            <p:cNvPr id="1188" name="Google Shape;1188;p60"/>
            <p:cNvSpPr/>
            <p:nvPr/>
          </p:nvSpPr>
          <p:spPr>
            <a:xfrm>
              <a:off x="1388250" y="4883175"/>
              <a:ext cx="5012275" cy="415250"/>
            </a:xfrm>
            <a:custGeom>
              <a:rect b="b" l="l" r="r" t="t"/>
              <a:pathLst>
                <a:path extrusionOk="0" h="16610" w="200491">
                  <a:moveTo>
                    <a:pt x="100251" y="0"/>
                  </a:moveTo>
                  <a:cubicBezTo>
                    <a:pt x="73665" y="0"/>
                    <a:pt x="48162" y="869"/>
                    <a:pt x="29362" y="2429"/>
                  </a:cubicBezTo>
                  <a:cubicBezTo>
                    <a:pt x="10562" y="3989"/>
                    <a:pt x="1" y="6096"/>
                    <a:pt x="1" y="8299"/>
                  </a:cubicBezTo>
                  <a:cubicBezTo>
                    <a:pt x="1" y="10514"/>
                    <a:pt x="10562" y="12621"/>
                    <a:pt x="29362" y="14181"/>
                  </a:cubicBezTo>
                  <a:cubicBezTo>
                    <a:pt x="48162" y="15740"/>
                    <a:pt x="73665" y="16610"/>
                    <a:pt x="100251" y="16610"/>
                  </a:cubicBezTo>
                  <a:cubicBezTo>
                    <a:pt x="126838" y="16610"/>
                    <a:pt x="152329" y="15740"/>
                    <a:pt x="171129" y="14181"/>
                  </a:cubicBezTo>
                  <a:cubicBezTo>
                    <a:pt x="189929" y="12621"/>
                    <a:pt x="200490" y="10514"/>
                    <a:pt x="200490" y="8299"/>
                  </a:cubicBezTo>
                  <a:cubicBezTo>
                    <a:pt x="200490" y="6096"/>
                    <a:pt x="189929" y="3989"/>
                    <a:pt x="171129" y="2429"/>
                  </a:cubicBezTo>
                  <a:cubicBezTo>
                    <a:pt x="152329" y="869"/>
                    <a:pt x="126838" y="0"/>
                    <a:pt x="100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0"/>
            <p:cNvSpPr/>
            <p:nvPr/>
          </p:nvSpPr>
          <p:spPr>
            <a:xfrm>
              <a:off x="1156375" y="544550"/>
              <a:ext cx="3060825" cy="3061100"/>
            </a:xfrm>
            <a:custGeom>
              <a:rect b="b" l="l" r="r" t="t"/>
              <a:pathLst>
                <a:path extrusionOk="0" h="122444" w="122433">
                  <a:moveTo>
                    <a:pt x="61223" y="0"/>
                  </a:moveTo>
                  <a:cubicBezTo>
                    <a:pt x="44983" y="0"/>
                    <a:pt x="29409" y="6453"/>
                    <a:pt x="17932" y="17931"/>
                  </a:cubicBezTo>
                  <a:cubicBezTo>
                    <a:pt x="6454" y="29420"/>
                    <a:pt x="1" y="44982"/>
                    <a:pt x="1" y="61222"/>
                  </a:cubicBezTo>
                  <a:cubicBezTo>
                    <a:pt x="1" y="77462"/>
                    <a:pt x="6454" y="93024"/>
                    <a:pt x="17932" y="104513"/>
                  </a:cubicBezTo>
                  <a:cubicBezTo>
                    <a:pt x="29409" y="115991"/>
                    <a:pt x="44983" y="122444"/>
                    <a:pt x="61223" y="122444"/>
                  </a:cubicBezTo>
                  <a:cubicBezTo>
                    <a:pt x="77451" y="122444"/>
                    <a:pt x="93024" y="115991"/>
                    <a:pt x="104502" y="104513"/>
                  </a:cubicBezTo>
                  <a:cubicBezTo>
                    <a:pt x="115980" y="93024"/>
                    <a:pt x="122433" y="77462"/>
                    <a:pt x="122433" y="61222"/>
                  </a:cubicBezTo>
                  <a:cubicBezTo>
                    <a:pt x="122433" y="44982"/>
                    <a:pt x="115980" y="29420"/>
                    <a:pt x="104502" y="17931"/>
                  </a:cubicBezTo>
                  <a:cubicBezTo>
                    <a:pt x="93024" y="6453"/>
                    <a:pt x="77451" y="0"/>
                    <a:pt x="61223"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0"/>
            <p:cNvSpPr/>
            <p:nvPr/>
          </p:nvSpPr>
          <p:spPr>
            <a:xfrm>
              <a:off x="4768750" y="2649275"/>
              <a:ext cx="1673425" cy="1673425"/>
            </a:xfrm>
            <a:custGeom>
              <a:rect b="b" l="l" r="r" t="t"/>
              <a:pathLst>
                <a:path extrusionOk="0" h="66937" w="66937">
                  <a:moveTo>
                    <a:pt x="33469" y="0"/>
                  </a:moveTo>
                  <a:cubicBezTo>
                    <a:pt x="14990" y="0"/>
                    <a:pt x="0" y="14978"/>
                    <a:pt x="0" y="33469"/>
                  </a:cubicBezTo>
                  <a:cubicBezTo>
                    <a:pt x="0" y="51947"/>
                    <a:pt x="14990" y="66937"/>
                    <a:pt x="33469" y="66937"/>
                  </a:cubicBezTo>
                  <a:cubicBezTo>
                    <a:pt x="51959" y="66937"/>
                    <a:pt x="66937" y="51947"/>
                    <a:pt x="66937" y="33469"/>
                  </a:cubicBezTo>
                  <a:cubicBezTo>
                    <a:pt x="66937" y="14978"/>
                    <a:pt x="51959" y="0"/>
                    <a:pt x="33469"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0"/>
            <p:cNvSpPr/>
            <p:nvPr/>
          </p:nvSpPr>
          <p:spPr>
            <a:xfrm>
              <a:off x="1398550" y="2320500"/>
              <a:ext cx="1124700" cy="1165275"/>
            </a:xfrm>
            <a:custGeom>
              <a:rect b="b" l="l" r="r" t="t"/>
              <a:pathLst>
                <a:path extrusionOk="0" h="46611" w="44988">
                  <a:moveTo>
                    <a:pt x="3413" y="0"/>
                  </a:moveTo>
                  <a:cubicBezTo>
                    <a:pt x="1564" y="0"/>
                    <a:pt x="1" y="1585"/>
                    <a:pt x="327" y="4829"/>
                  </a:cubicBezTo>
                  <a:cubicBezTo>
                    <a:pt x="791" y="9579"/>
                    <a:pt x="4899" y="14711"/>
                    <a:pt x="9090" y="18699"/>
                  </a:cubicBezTo>
                  <a:cubicBezTo>
                    <a:pt x="8816" y="18664"/>
                    <a:pt x="8542" y="18640"/>
                    <a:pt x="8268" y="18640"/>
                  </a:cubicBezTo>
                  <a:cubicBezTo>
                    <a:pt x="8263" y="18640"/>
                    <a:pt x="8257" y="18640"/>
                    <a:pt x="8252" y="18640"/>
                  </a:cubicBezTo>
                  <a:cubicBezTo>
                    <a:pt x="5773" y="18640"/>
                    <a:pt x="4187" y="21300"/>
                    <a:pt x="5387" y="23462"/>
                  </a:cubicBezTo>
                  <a:cubicBezTo>
                    <a:pt x="8352" y="28736"/>
                    <a:pt x="14043" y="32392"/>
                    <a:pt x="19377" y="35594"/>
                  </a:cubicBezTo>
                  <a:cubicBezTo>
                    <a:pt x="19165" y="35503"/>
                    <a:pt x="18949" y="35462"/>
                    <a:pt x="18733" y="35462"/>
                  </a:cubicBezTo>
                  <a:cubicBezTo>
                    <a:pt x="17570" y="35462"/>
                    <a:pt x="16452" y="36684"/>
                    <a:pt x="16412" y="37940"/>
                  </a:cubicBezTo>
                  <a:cubicBezTo>
                    <a:pt x="16365" y="39428"/>
                    <a:pt x="17186" y="40881"/>
                    <a:pt x="18329" y="41821"/>
                  </a:cubicBezTo>
                  <a:cubicBezTo>
                    <a:pt x="22037" y="44915"/>
                    <a:pt x="28580" y="46610"/>
                    <a:pt x="34635" y="46610"/>
                  </a:cubicBezTo>
                  <a:cubicBezTo>
                    <a:pt x="36921" y="46610"/>
                    <a:pt x="39138" y="46369"/>
                    <a:pt x="41106" y="45869"/>
                  </a:cubicBezTo>
                  <a:cubicBezTo>
                    <a:pt x="44844" y="44917"/>
                    <a:pt x="44987" y="44917"/>
                    <a:pt x="44273" y="41178"/>
                  </a:cubicBezTo>
                  <a:cubicBezTo>
                    <a:pt x="43749" y="38404"/>
                    <a:pt x="43142" y="35642"/>
                    <a:pt x="42404" y="32915"/>
                  </a:cubicBezTo>
                  <a:cubicBezTo>
                    <a:pt x="41022" y="27718"/>
                    <a:pt x="36851" y="14700"/>
                    <a:pt x="32277" y="14700"/>
                  </a:cubicBezTo>
                  <a:cubicBezTo>
                    <a:pt x="32042" y="14700"/>
                    <a:pt x="31806" y="14734"/>
                    <a:pt x="31569" y="14806"/>
                  </a:cubicBezTo>
                  <a:cubicBezTo>
                    <a:pt x="29283" y="15497"/>
                    <a:pt x="29819" y="19104"/>
                    <a:pt x="28985" y="20592"/>
                  </a:cubicBezTo>
                  <a:cubicBezTo>
                    <a:pt x="24663" y="15187"/>
                    <a:pt x="26568" y="6805"/>
                    <a:pt x="21746" y="1840"/>
                  </a:cubicBezTo>
                  <a:cubicBezTo>
                    <a:pt x="20898" y="956"/>
                    <a:pt x="19840" y="155"/>
                    <a:pt x="18584" y="155"/>
                  </a:cubicBezTo>
                  <a:cubicBezTo>
                    <a:pt x="18200" y="155"/>
                    <a:pt x="17797" y="230"/>
                    <a:pt x="17377" y="400"/>
                  </a:cubicBezTo>
                  <a:cubicBezTo>
                    <a:pt x="16210" y="864"/>
                    <a:pt x="15365" y="1888"/>
                    <a:pt x="14972" y="3078"/>
                  </a:cubicBezTo>
                  <a:cubicBezTo>
                    <a:pt x="14281" y="5210"/>
                    <a:pt x="14900" y="7436"/>
                    <a:pt x="15519" y="9544"/>
                  </a:cubicBezTo>
                  <a:cubicBezTo>
                    <a:pt x="13495" y="7019"/>
                    <a:pt x="11447" y="4471"/>
                    <a:pt x="8864" y="2519"/>
                  </a:cubicBezTo>
                  <a:cubicBezTo>
                    <a:pt x="7566" y="1543"/>
                    <a:pt x="6101" y="721"/>
                    <a:pt x="4566" y="197"/>
                  </a:cubicBezTo>
                  <a:cubicBezTo>
                    <a:pt x="4178" y="66"/>
                    <a:pt x="3790" y="0"/>
                    <a:pt x="341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0"/>
            <p:cNvSpPr/>
            <p:nvPr/>
          </p:nvSpPr>
          <p:spPr>
            <a:xfrm>
              <a:off x="1532350" y="2454425"/>
              <a:ext cx="867600" cy="929800"/>
            </a:xfrm>
            <a:custGeom>
              <a:rect b="b" l="l" r="r" t="t"/>
              <a:pathLst>
                <a:path extrusionOk="0" h="37192" w="34704">
                  <a:moveTo>
                    <a:pt x="417" y="0"/>
                  </a:moveTo>
                  <a:cubicBezTo>
                    <a:pt x="200" y="0"/>
                    <a:pt x="1" y="291"/>
                    <a:pt x="190" y="507"/>
                  </a:cubicBezTo>
                  <a:cubicBezTo>
                    <a:pt x="10798" y="13319"/>
                    <a:pt x="22121" y="25534"/>
                    <a:pt x="34063" y="37107"/>
                  </a:cubicBezTo>
                  <a:cubicBezTo>
                    <a:pt x="34126" y="37167"/>
                    <a:pt x="34196" y="37192"/>
                    <a:pt x="34264" y="37192"/>
                  </a:cubicBezTo>
                  <a:cubicBezTo>
                    <a:pt x="34496" y="37192"/>
                    <a:pt x="34703" y="36905"/>
                    <a:pt x="34492" y="36702"/>
                  </a:cubicBezTo>
                  <a:cubicBezTo>
                    <a:pt x="22550" y="25130"/>
                    <a:pt x="11239" y="12914"/>
                    <a:pt x="619" y="103"/>
                  </a:cubicBezTo>
                  <a:cubicBezTo>
                    <a:pt x="558" y="30"/>
                    <a:pt x="486" y="0"/>
                    <a:pt x="417"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0"/>
            <p:cNvSpPr/>
            <p:nvPr/>
          </p:nvSpPr>
          <p:spPr>
            <a:xfrm>
              <a:off x="1625450" y="2887225"/>
              <a:ext cx="376200" cy="91825"/>
            </a:xfrm>
            <a:custGeom>
              <a:rect b="b" l="l" r="r" t="t"/>
              <a:pathLst>
                <a:path extrusionOk="0" h="3673" w="15048">
                  <a:moveTo>
                    <a:pt x="462" y="1"/>
                  </a:moveTo>
                  <a:cubicBezTo>
                    <a:pt x="137" y="1"/>
                    <a:pt x="0" y="500"/>
                    <a:pt x="347" y="579"/>
                  </a:cubicBezTo>
                  <a:cubicBezTo>
                    <a:pt x="5086" y="1555"/>
                    <a:pt x="9813" y="2591"/>
                    <a:pt x="14540" y="3662"/>
                  </a:cubicBezTo>
                  <a:cubicBezTo>
                    <a:pt x="14568" y="3670"/>
                    <a:pt x="14595" y="3673"/>
                    <a:pt x="14621" y="3673"/>
                  </a:cubicBezTo>
                  <a:cubicBezTo>
                    <a:pt x="14931" y="3673"/>
                    <a:pt x="15047" y="3180"/>
                    <a:pt x="14706" y="3103"/>
                  </a:cubicBezTo>
                  <a:cubicBezTo>
                    <a:pt x="9991" y="2019"/>
                    <a:pt x="5265" y="995"/>
                    <a:pt x="526" y="7"/>
                  </a:cubicBezTo>
                  <a:cubicBezTo>
                    <a:pt x="504" y="3"/>
                    <a:pt x="482" y="1"/>
                    <a:pt x="46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0"/>
            <p:cNvSpPr/>
            <p:nvPr/>
          </p:nvSpPr>
          <p:spPr>
            <a:xfrm>
              <a:off x="1859450" y="2503950"/>
              <a:ext cx="35450" cy="362925"/>
            </a:xfrm>
            <a:custGeom>
              <a:rect b="b" l="l" r="r" t="t"/>
              <a:pathLst>
                <a:path extrusionOk="0" h="14517" w="1418">
                  <a:moveTo>
                    <a:pt x="420" y="1"/>
                  </a:moveTo>
                  <a:cubicBezTo>
                    <a:pt x="203" y="1"/>
                    <a:pt x="1" y="289"/>
                    <a:pt x="191" y="515"/>
                  </a:cubicBezTo>
                  <a:cubicBezTo>
                    <a:pt x="227" y="562"/>
                    <a:pt x="298" y="1777"/>
                    <a:pt x="322" y="2146"/>
                  </a:cubicBezTo>
                  <a:cubicBezTo>
                    <a:pt x="417" y="3396"/>
                    <a:pt x="489" y="4634"/>
                    <a:pt x="548" y="5885"/>
                  </a:cubicBezTo>
                  <a:cubicBezTo>
                    <a:pt x="691" y="8659"/>
                    <a:pt x="798" y="11433"/>
                    <a:pt x="822" y="14219"/>
                  </a:cubicBezTo>
                  <a:cubicBezTo>
                    <a:pt x="828" y="14415"/>
                    <a:pt x="986" y="14517"/>
                    <a:pt x="1138" y="14517"/>
                  </a:cubicBezTo>
                  <a:cubicBezTo>
                    <a:pt x="1280" y="14517"/>
                    <a:pt x="1417" y="14427"/>
                    <a:pt x="1417" y="14243"/>
                  </a:cubicBezTo>
                  <a:cubicBezTo>
                    <a:pt x="1381" y="11159"/>
                    <a:pt x="1262" y="8075"/>
                    <a:pt x="1096" y="4992"/>
                  </a:cubicBezTo>
                  <a:cubicBezTo>
                    <a:pt x="1036" y="3813"/>
                    <a:pt x="965" y="2634"/>
                    <a:pt x="858" y="1467"/>
                  </a:cubicBezTo>
                  <a:cubicBezTo>
                    <a:pt x="822" y="1074"/>
                    <a:pt x="881" y="420"/>
                    <a:pt x="619" y="98"/>
                  </a:cubicBezTo>
                  <a:cubicBezTo>
                    <a:pt x="559" y="29"/>
                    <a:pt x="489" y="1"/>
                    <a:pt x="420"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0"/>
            <p:cNvSpPr/>
            <p:nvPr/>
          </p:nvSpPr>
          <p:spPr>
            <a:xfrm>
              <a:off x="1986450" y="3319250"/>
              <a:ext cx="364425" cy="42200"/>
            </a:xfrm>
            <a:custGeom>
              <a:rect b="b" l="l" r="r" t="t"/>
              <a:pathLst>
                <a:path extrusionOk="0" h="1688" w="14577">
                  <a:moveTo>
                    <a:pt x="417" y="1"/>
                  </a:moveTo>
                  <a:cubicBezTo>
                    <a:pt x="121" y="1"/>
                    <a:pt x="0" y="486"/>
                    <a:pt x="338" y="574"/>
                  </a:cubicBezTo>
                  <a:cubicBezTo>
                    <a:pt x="2917" y="1316"/>
                    <a:pt x="5553" y="1687"/>
                    <a:pt x="8194" y="1687"/>
                  </a:cubicBezTo>
                  <a:cubicBezTo>
                    <a:pt x="10212" y="1687"/>
                    <a:pt x="12232" y="1471"/>
                    <a:pt x="14232" y="1038"/>
                  </a:cubicBezTo>
                  <a:cubicBezTo>
                    <a:pt x="14577" y="960"/>
                    <a:pt x="14486" y="446"/>
                    <a:pt x="14172" y="446"/>
                  </a:cubicBezTo>
                  <a:cubicBezTo>
                    <a:pt x="14149" y="446"/>
                    <a:pt x="14126" y="449"/>
                    <a:pt x="14101" y="454"/>
                  </a:cubicBezTo>
                  <a:cubicBezTo>
                    <a:pt x="12127" y="879"/>
                    <a:pt x="10140" y="1092"/>
                    <a:pt x="8157" y="1092"/>
                  </a:cubicBezTo>
                  <a:cubicBezTo>
                    <a:pt x="5584" y="1092"/>
                    <a:pt x="3020" y="734"/>
                    <a:pt x="504" y="14"/>
                  </a:cubicBezTo>
                  <a:cubicBezTo>
                    <a:pt x="474" y="5"/>
                    <a:pt x="445" y="1"/>
                    <a:pt x="417"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0"/>
            <p:cNvSpPr/>
            <p:nvPr/>
          </p:nvSpPr>
          <p:spPr>
            <a:xfrm>
              <a:off x="2224275" y="2885475"/>
              <a:ext cx="48950" cy="369550"/>
            </a:xfrm>
            <a:custGeom>
              <a:rect b="b" l="l" r="r" t="t"/>
              <a:pathLst>
                <a:path extrusionOk="0" h="14782" w="1958">
                  <a:moveTo>
                    <a:pt x="360" y="1"/>
                  </a:moveTo>
                  <a:cubicBezTo>
                    <a:pt x="191" y="1"/>
                    <a:pt x="0" y="139"/>
                    <a:pt x="28" y="363"/>
                  </a:cubicBezTo>
                  <a:cubicBezTo>
                    <a:pt x="493" y="5054"/>
                    <a:pt x="1362" y="9757"/>
                    <a:pt x="1052" y="14484"/>
                  </a:cubicBezTo>
                  <a:cubicBezTo>
                    <a:pt x="1040" y="14680"/>
                    <a:pt x="1192" y="14782"/>
                    <a:pt x="1346" y="14782"/>
                  </a:cubicBezTo>
                  <a:cubicBezTo>
                    <a:pt x="1490" y="14782"/>
                    <a:pt x="1636" y="14692"/>
                    <a:pt x="1647" y="14507"/>
                  </a:cubicBezTo>
                  <a:cubicBezTo>
                    <a:pt x="1957" y="9733"/>
                    <a:pt x="1076" y="4959"/>
                    <a:pt x="600" y="220"/>
                  </a:cubicBezTo>
                  <a:cubicBezTo>
                    <a:pt x="585" y="68"/>
                    <a:pt x="478" y="1"/>
                    <a:pt x="360"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0"/>
            <p:cNvSpPr/>
            <p:nvPr/>
          </p:nvSpPr>
          <p:spPr>
            <a:xfrm>
              <a:off x="5292325" y="3485925"/>
              <a:ext cx="1121575" cy="1272825"/>
            </a:xfrm>
            <a:custGeom>
              <a:rect b="b" l="l" r="r" t="t"/>
              <a:pathLst>
                <a:path extrusionOk="0" h="50913" w="44863">
                  <a:moveTo>
                    <a:pt x="38334" y="0"/>
                  </a:moveTo>
                  <a:cubicBezTo>
                    <a:pt x="37754" y="0"/>
                    <a:pt x="37104" y="94"/>
                    <a:pt x="36386" y="300"/>
                  </a:cubicBezTo>
                  <a:cubicBezTo>
                    <a:pt x="31802" y="1622"/>
                    <a:pt x="27492" y="6587"/>
                    <a:pt x="24325" y="11432"/>
                  </a:cubicBezTo>
                  <a:cubicBezTo>
                    <a:pt x="24313" y="11159"/>
                    <a:pt x="24289" y="10885"/>
                    <a:pt x="24241" y="10611"/>
                  </a:cubicBezTo>
                  <a:cubicBezTo>
                    <a:pt x="23942" y="8954"/>
                    <a:pt x="22502" y="7917"/>
                    <a:pt x="21012" y="7917"/>
                  </a:cubicBezTo>
                  <a:cubicBezTo>
                    <a:pt x="20307" y="7917"/>
                    <a:pt x="19591" y="8150"/>
                    <a:pt x="18979" y="8658"/>
                  </a:cubicBezTo>
                  <a:cubicBezTo>
                    <a:pt x="14323" y="12516"/>
                    <a:pt x="11764" y="18779"/>
                    <a:pt x="9573" y="24613"/>
                  </a:cubicBezTo>
                  <a:cubicBezTo>
                    <a:pt x="9881" y="23269"/>
                    <a:pt x="8448" y="22089"/>
                    <a:pt x="7062" y="22089"/>
                  </a:cubicBezTo>
                  <a:cubicBezTo>
                    <a:pt x="6950" y="22089"/>
                    <a:pt x="6838" y="22096"/>
                    <a:pt x="6727" y="22112"/>
                  </a:cubicBezTo>
                  <a:cubicBezTo>
                    <a:pt x="5263" y="22327"/>
                    <a:pt x="3989" y="23410"/>
                    <a:pt x="3251" y="24696"/>
                  </a:cubicBezTo>
                  <a:cubicBezTo>
                    <a:pt x="0" y="30494"/>
                    <a:pt x="310" y="41103"/>
                    <a:pt x="3405" y="47830"/>
                  </a:cubicBezTo>
                  <a:cubicBezTo>
                    <a:pt x="4417" y="50041"/>
                    <a:pt x="4802" y="50912"/>
                    <a:pt x="5833" y="50912"/>
                  </a:cubicBezTo>
                  <a:cubicBezTo>
                    <a:pt x="6440" y="50912"/>
                    <a:pt x="7271" y="50611"/>
                    <a:pt x="8585" y="50104"/>
                  </a:cubicBezTo>
                  <a:cubicBezTo>
                    <a:pt x="11216" y="49080"/>
                    <a:pt x="13823" y="47985"/>
                    <a:pt x="16371" y="46770"/>
                  </a:cubicBezTo>
                  <a:cubicBezTo>
                    <a:pt x="21491" y="44353"/>
                    <a:pt x="34540" y="37340"/>
                    <a:pt x="32218" y="32840"/>
                  </a:cubicBezTo>
                  <a:cubicBezTo>
                    <a:pt x="31599" y="31642"/>
                    <a:pt x="30231" y="31498"/>
                    <a:pt x="28865" y="31498"/>
                  </a:cubicBezTo>
                  <a:cubicBezTo>
                    <a:pt x="28432" y="31498"/>
                    <a:pt x="28000" y="31512"/>
                    <a:pt x="27592" y="31512"/>
                  </a:cubicBezTo>
                  <a:cubicBezTo>
                    <a:pt x="27010" y="31512"/>
                    <a:pt x="26477" y="31483"/>
                    <a:pt x="26063" y="31340"/>
                  </a:cubicBezTo>
                  <a:cubicBezTo>
                    <a:pt x="30599" y="26113"/>
                    <a:pt x="39184" y="26470"/>
                    <a:pt x="43208" y="20838"/>
                  </a:cubicBezTo>
                  <a:cubicBezTo>
                    <a:pt x="44137" y="19529"/>
                    <a:pt x="44863" y="17909"/>
                    <a:pt x="43827" y="16266"/>
                  </a:cubicBezTo>
                  <a:cubicBezTo>
                    <a:pt x="43160" y="15207"/>
                    <a:pt x="41993" y="14564"/>
                    <a:pt x="40755" y="14397"/>
                  </a:cubicBezTo>
                  <a:cubicBezTo>
                    <a:pt x="40486" y="14361"/>
                    <a:pt x="40218" y="14344"/>
                    <a:pt x="39953" y="14344"/>
                  </a:cubicBezTo>
                  <a:cubicBezTo>
                    <a:pt x="38029" y="14344"/>
                    <a:pt x="36219" y="15231"/>
                    <a:pt x="34493" y="16100"/>
                  </a:cubicBezTo>
                  <a:cubicBezTo>
                    <a:pt x="36612" y="13659"/>
                    <a:pt x="38755" y="11182"/>
                    <a:pt x="40196" y="8289"/>
                  </a:cubicBezTo>
                  <a:cubicBezTo>
                    <a:pt x="40922" y="6837"/>
                    <a:pt x="41470" y="5241"/>
                    <a:pt x="41708" y="3634"/>
                  </a:cubicBezTo>
                  <a:cubicBezTo>
                    <a:pt x="41997" y="1696"/>
                    <a:pt x="40803" y="0"/>
                    <a:pt x="38334"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0"/>
            <p:cNvSpPr/>
            <p:nvPr/>
          </p:nvSpPr>
          <p:spPr>
            <a:xfrm>
              <a:off x="5449500" y="3623625"/>
              <a:ext cx="766950" cy="1013050"/>
            </a:xfrm>
            <a:custGeom>
              <a:rect b="b" l="l" r="r" t="t"/>
              <a:pathLst>
                <a:path extrusionOk="0" h="40522" w="30678">
                  <a:moveTo>
                    <a:pt x="30250" y="0"/>
                  </a:moveTo>
                  <a:cubicBezTo>
                    <a:pt x="30167" y="0"/>
                    <a:pt x="30083" y="34"/>
                    <a:pt x="30015" y="114"/>
                  </a:cubicBezTo>
                  <a:cubicBezTo>
                    <a:pt x="19347" y="12866"/>
                    <a:pt x="9370" y="26201"/>
                    <a:pt x="154" y="40048"/>
                  </a:cubicBezTo>
                  <a:cubicBezTo>
                    <a:pt x="1" y="40278"/>
                    <a:pt x="202" y="40521"/>
                    <a:pt x="408" y="40521"/>
                  </a:cubicBezTo>
                  <a:cubicBezTo>
                    <a:pt x="489" y="40521"/>
                    <a:pt x="570" y="40484"/>
                    <a:pt x="631" y="40393"/>
                  </a:cubicBezTo>
                  <a:cubicBezTo>
                    <a:pt x="9858" y="26546"/>
                    <a:pt x="19824" y="13223"/>
                    <a:pt x="30503" y="460"/>
                  </a:cubicBezTo>
                  <a:cubicBezTo>
                    <a:pt x="30677" y="242"/>
                    <a:pt x="30471" y="0"/>
                    <a:pt x="30250"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0"/>
            <p:cNvSpPr/>
            <p:nvPr/>
          </p:nvSpPr>
          <p:spPr>
            <a:xfrm>
              <a:off x="5778225" y="3794250"/>
              <a:ext cx="26850" cy="377025"/>
            </a:xfrm>
            <a:custGeom>
              <a:rect b="b" l="l" r="r" t="t"/>
              <a:pathLst>
                <a:path extrusionOk="0" h="15081" w="1074">
                  <a:moveTo>
                    <a:pt x="746" y="1"/>
                  </a:moveTo>
                  <a:cubicBezTo>
                    <a:pt x="613" y="1"/>
                    <a:pt x="489" y="80"/>
                    <a:pt x="483" y="254"/>
                  </a:cubicBezTo>
                  <a:cubicBezTo>
                    <a:pt x="376" y="5088"/>
                    <a:pt x="209" y="9922"/>
                    <a:pt x="7" y="14756"/>
                  </a:cubicBezTo>
                  <a:cubicBezTo>
                    <a:pt x="1" y="14964"/>
                    <a:pt x="172" y="15080"/>
                    <a:pt x="332" y="15080"/>
                  </a:cubicBezTo>
                  <a:cubicBezTo>
                    <a:pt x="466" y="15080"/>
                    <a:pt x="592" y="15000"/>
                    <a:pt x="602" y="14828"/>
                  </a:cubicBezTo>
                  <a:cubicBezTo>
                    <a:pt x="805" y="9994"/>
                    <a:pt x="960" y="5160"/>
                    <a:pt x="1067" y="314"/>
                  </a:cubicBezTo>
                  <a:cubicBezTo>
                    <a:pt x="1073" y="113"/>
                    <a:pt x="904" y="1"/>
                    <a:pt x="746"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0"/>
            <p:cNvSpPr/>
            <p:nvPr/>
          </p:nvSpPr>
          <p:spPr>
            <a:xfrm>
              <a:off x="5867625" y="3954300"/>
              <a:ext cx="359225" cy="95325"/>
            </a:xfrm>
            <a:custGeom>
              <a:rect b="b" l="l" r="r" t="t"/>
              <a:pathLst>
                <a:path extrusionOk="0" h="3813" w="14369">
                  <a:moveTo>
                    <a:pt x="13941" y="1"/>
                  </a:moveTo>
                  <a:cubicBezTo>
                    <a:pt x="13859" y="1"/>
                    <a:pt x="13775" y="34"/>
                    <a:pt x="13707" y="115"/>
                  </a:cubicBezTo>
                  <a:cubicBezTo>
                    <a:pt x="13671" y="163"/>
                    <a:pt x="12481" y="448"/>
                    <a:pt x="12123" y="544"/>
                  </a:cubicBezTo>
                  <a:cubicBezTo>
                    <a:pt x="10921" y="865"/>
                    <a:pt x="9707" y="1151"/>
                    <a:pt x="8492" y="1437"/>
                  </a:cubicBezTo>
                  <a:cubicBezTo>
                    <a:pt x="5789" y="2080"/>
                    <a:pt x="3075" y="2687"/>
                    <a:pt x="348" y="3211"/>
                  </a:cubicBezTo>
                  <a:cubicBezTo>
                    <a:pt x="0" y="3289"/>
                    <a:pt x="54" y="3812"/>
                    <a:pt x="371" y="3812"/>
                  </a:cubicBezTo>
                  <a:cubicBezTo>
                    <a:pt x="390" y="3812"/>
                    <a:pt x="410" y="3810"/>
                    <a:pt x="432" y="3806"/>
                  </a:cubicBezTo>
                  <a:cubicBezTo>
                    <a:pt x="3468" y="3211"/>
                    <a:pt x="6468" y="2532"/>
                    <a:pt x="9468" y="1818"/>
                  </a:cubicBezTo>
                  <a:cubicBezTo>
                    <a:pt x="10611" y="1544"/>
                    <a:pt x="11766" y="1258"/>
                    <a:pt x="12897" y="948"/>
                  </a:cubicBezTo>
                  <a:cubicBezTo>
                    <a:pt x="13266" y="841"/>
                    <a:pt x="13921" y="782"/>
                    <a:pt x="14195" y="460"/>
                  </a:cubicBezTo>
                  <a:cubicBezTo>
                    <a:pt x="14369" y="243"/>
                    <a:pt x="14163" y="1"/>
                    <a:pt x="13941"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0"/>
            <p:cNvSpPr/>
            <p:nvPr/>
          </p:nvSpPr>
          <p:spPr>
            <a:xfrm>
              <a:off x="5419125" y="4227075"/>
              <a:ext cx="79050" cy="354350"/>
            </a:xfrm>
            <a:custGeom>
              <a:rect b="b" l="l" r="r" t="t"/>
              <a:pathLst>
                <a:path extrusionOk="0" h="14174" w="3162">
                  <a:moveTo>
                    <a:pt x="740" y="1"/>
                  </a:moveTo>
                  <a:cubicBezTo>
                    <a:pt x="606" y="1"/>
                    <a:pt x="474" y="80"/>
                    <a:pt x="453" y="253"/>
                  </a:cubicBezTo>
                  <a:cubicBezTo>
                    <a:pt x="0" y="4956"/>
                    <a:pt x="703" y="9635"/>
                    <a:pt x="2524" y="14005"/>
                  </a:cubicBezTo>
                  <a:cubicBezTo>
                    <a:pt x="2574" y="14124"/>
                    <a:pt x="2671" y="14173"/>
                    <a:pt x="2771" y="14173"/>
                  </a:cubicBezTo>
                  <a:cubicBezTo>
                    <a:pt x="2961" y="14173"/>
                    <a:pt x="3162" y="13993"/>
                    <a:pt x="3060" y="13767"/>
                  </a:cubicBezTo>
                  <a:cubicBezTo>
                    <a:pt x="1286" y="9492"/>
                    <a:pt x="596" y="4932"/>
                    <a:pt x="1048" y="324"/>
                  </a:cubicBezTo>
                  <a:cubicBezTo>
                    <a:pt x="1067" y="116"/>
                    <a:pt x="902" y="1"/>
                    <a:pt x="740"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0"/>
            <p:cNvSpPr/>
            <p:nvPr/>
          </p:nvSpPr>
          <p:spPr>
            <a:xfrm>
              <a:off x="5552250" y="4379775"/>
              <a:ext cx="366150" cy="104325"/>
            </a:xfrm>
            <a:custGeom>
              <a:rect b="b" l="l" r="r" t="t"/>
              <a:pathLst>
                <a:path extrusionOk="0" h="4173" w="14646">
                  <a:moveTo>
                    <a:pt x="14174" y="1"/>
                  </a:moveTo>
                  <a:cubicBezTo>
                    <a:pt x="14145" y="1"/>
                    <a:pt x="14114" y="5"/>
                    <a:pt x="14082" y="15"/>
                  </a:cubicBezTo>
                  <a:cubicBezTo>
                    <a:pt x="9546" y="1324"/>
                    <a:pt x="5081" y="3039"/>
                    <a:pt x="366" y="3587"/>
                  </a:cubicBezTo>
                  <a:cubicBezTo>
                    <a:pt x="0" y="3632"/>
                    <a:pt x="74" y="4173"/>
                    <a:pt x="408" y="4173"/>
                  </a:cubicBezTo>
                  <a:cubicBezTo>
                    <a:pt x="421" y="4173"/>
                    <a:pt x="435" y="4172"/>
                    <a:pt x="450" y="4170"/>
                  </a:cubicBezTo>
                  <a:cubicBezTo>
                    <a:pt x="5212" y="3622"/>
                    <a:pt x="9737" y="1884"/>
                    <a:pt x="14309" y="562"/>
                  </a:cubicBezTo>
                  <a:cubicBezTo>
                    <a:pt x="14645" y="465"/>
                    <a:pt x="14477" y="1"/>
                    <a:pt x="14174"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0"/>
            <p:cNvSpPr/>
            <p:nvPr/>
          </p:nvSpPr>
          <p:spPr>
            <a:xfrm>
              <a:off x="5403925" y="861275"/>
              <a:ext cx="1061175" cy="772100"/>
            </a:xfrm>
            <a:custGeom>
              <a:rect b="b" l="l" r="r" t="t"/>
              <a:pathLst>
                <a:path extrusionOk="0" h="30884" w="42447">
                  <a:moveTo>
                    <a:pt x="31739" y="0"/>
                  </a:moveTo>
                  <a:cubicBezTo>
                    <a:pt x="26678" y="0"/>
                    <a:pt x="21692" y="609"/>
                    <a:pt x="17098" y="2654"/>
                  </a:cubicBezTo>
                  <a:cubicBezTo>
                    <a:pt x="8859" y="6322"/>
                    <a:pt x="1" y="14989"/>
                    <a:pt x="2716" y="28396"/>
                  </a:cubicBezTo>
                  <a:cubicBezTo>
                    <a:pt x="2716" y="28396"/>
                    <a:pt x="6777" y="30883"/>
                    <a:pt x="12264" y="30883"/>
                  </a:cubicBezTo>
                  <a:cubicBezTo>
                    <a:pt x="14187" y="30883"/>
                    <a:pt x="16284" y="30578"/>
                    <a:pt x="18444" y="29753"/>
                  </a:cubicBezTo>
                  <a:cubicBezTo>
                    <a:pt x="24730" y="27360"/>
                    <a:pt x="28981" y="23859"/>
                    <a:pt x="32898" y="18371"/>
                  </a:cubicBezTo>
                  <a:cubicBezTo>
                    <a:pt x="36815" y="12894"/>
                    <a:pt x="39637" y="6738"/>
                    <a:pt x="42447" y="619"/>
                  </a:cubicBezTo>
                  <a:cubicBezTo>
                    <a:pt x="38915" y="303"/>
                    <a:pt x="35309" y="0"/>
                    <a:pt x="31739"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0"/>
            <p:cNvSpPr/>
            <p:nvPr/>
          </p:nvSpPr>
          <p:spPr>
            <a:xfrm>
              <a:off x="5555750" y="960425"/>
              <a:ext cx="749500" cy="546675"/>
            </a:xfrm>
            <a:custGeom>
              <a:rect b="b" l="l" r="r" t="t"/>
              <a:pathLst>
                <a:path extrusionOk="0" h="21867" w="29980">
                  <a:moveTo>
                    <a:pt x="29515" y="0"/>
                  </a:moveTo>
                  <a:cubicBezTo>
                    <a:pt x="29456" y="0"/>
                    <a:pt x="29395" y="18"/>
                    <a:pt x="29337" y="58"/>
                  </a:cubicBezTo>
                  <a:cubicBezTo>
                    <a:pt x="19360" y="6785"/>
                    <a:pt x="9656" y="13893"/>
                    <a:pt x="238" y="21358"/>
                  </a:cubicBezTo>
                  <a:cubicBezTo>
                    <a:pt x="1" y="21548"/>
                    <a:pt x="203" y="21867"/>
                    <a:pt x="446" y="21867"/>
                  </a:cubicBezTo>
                  <a:cubicBezTo>
                    <a:pt x="507" y="21867"/>
                    <a:pt x="571" y="21847"/>
                    <a:pt x="631" y="21798"/>
                  </a:cubicBezTo>
                  <a:cubicBezTo>
                    <a:pt x="10049" y="14333"/>
                    <a:pt x="19753" y="7225"/>
                    <a:pt x="29718" y="498"/>
                  </a:cubicBezTo>
                  <a:cubicBezTo>
                    <a:pt x="29979" y="324"/>
                    <a:pt x="29769" y="0"/>
                    <a:pt x="29515"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0"/>
            <p:cNvSpPr/>
            <p:nvPr/>
          </p:nvSpPr>
          <p:spPr>
            <a:xfrm>
              <a:off x="5995075" y="911250"/>
              <a:ext cx="66200" cy="266000"/>
            </a:xfrm>
            <a:custGeom>
              <a:rect b="b" l="l" r="r" t="t"/>
              <a:pathLst>
                <a:path extrusionOk="0" h="10640" w="2648">
                  <a:moveTo>
                    <a:pt x="2272" y="1"/>
                  </a:moveTo>
                  <a:cubicBezTo>
                    <a:pt x="2163" y="1"/>
                    <a:pt x="2057" y="58"/>
                    <a:pt x="2013" y="191"/>
                  </a:cubicBezTo>
                  <a:cubicBezTo>
                    <a:pt x="882" y="3501"/>
                    <a:pt x="227" y="6847"/>
                    <a:pt x="13" y="10335"/>
                  </a:cubicBezTo>
                  <a:cubicBezTo>
                    <a:pt x="0" y="10535"/>
                    <a:pt x="157" y="10639"/>
                    <a:pt x="313" y="10639"/>
                  </a:cubicBezTo>
                  <a:cubicBezTo>
                    <a:pt x="455" y="10639"/>
                    <a:pt x="597" y="10553"/>
                    <a:pt x="608" y="10371"/>
                  </a:cubicBezTo>
                  <a:cubicBezTo>
                    <a:pt x="810" y="6942"/>
                    <a:pt x="1453" y="3644"/>
                    <a:pt x="2573" y="394"/>
                  </a:cubicBezTo>
                  <a:cubicBezTo>
                    <a:pt x="2647" y="162"/>
                    <a:pt x="2455" y="1"/>
                    <a:pt x="2272"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0"/>
            <p:cNvSpPr/>
            <p:nvPr/>
          </p:nvSpPr>
          <p:spPr>
            <a:xfrm>
              <a:off x="5935625" y="1204375"/>
              <a:ext cx="267800" cy="45850"/>
            </a:xfrm>
            <a:custGeom>
              <a:rect b="b" l="l" r="r" t="t"/>
              <a:pathLst>
                <a:path extrusionOk="0" h="1834" w="10712">
                  <a:moveTo>
                    <a:pt x="361" y="1"/>
                  </a:moveTo>
                  <a:cubicBezTo>
                    <a:pt x="30" y="1"/>
                    <a:pt x="0" y="552"/>
                    <a:pt x="367" y="587"/>
                  </a:cubicBezTo>
                  <a:cubicBezTo>
                    <a:pt x="3641" y="992"/>
                    <a:pt x="6927" y="1122"/>
                    <a:pt x="10165" y="1825"/>
                  </a:cubicBezTo>
                  <a:cubicBezTo>
                    <a:pt x="10191" y="1831"/>
                    <a:pt x="10216" y="1833"/>
                    <a:pt x="10239" y="1833"/>
                  </a:cubicBezTo>
                  <a:cubicBezTo>
                    <a:pt x="10560" y="1833"/>
                    <a:pt x="10712" y="1343"/>
                    <a:pt x="10368" y="1265"/>
                  </a:cubicBezTo>
                  <a:cubicBezTo>
                    <a:pt x="7070" y="551"/>
                    <a:pt x="3736" y="396"/>
                    <a:pt x="402" y="3"/>
                  </a:cubicBezTo>
                  <a:cubicBezTo>
                    <a:pt x="388" y="1"/>
                    <a:pt x="374" y="1"/>
                    <a:pt x="361"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0"/>
            <p:cNvSpPr/>
            <p:nvPr/>
          </p:nvSpPr>
          <p:spPr>
            <a:xfrm>
              <a:off x="5747125" y="1043000"/>
              <a:ext cx="35525" cy="306325"/>
            </a:xfrm>
            <a:custGeom>
              <a:rect b="b" l="l" r="r" t="t"/>
              <a:pathLst>
                <a:path extrusionOk="0" h="12253" w="1421">
                  <a:moveTo>
                    <a:pt x="1109" y="1"/>
                  </a:moveTo>
                  <a:cubicBezTo>
                    <a:pt x="968" y="1"/>
                    <a:pt x="820" y="82"/>
                    <a:pt x="787" y="255"/>
                  </a:cubicBezTo>
                  <a:cubicBezTo>
                    <a:pt x="1" y="4148"/>
                    <a:pt x="358" y="8089"/>
                    <a:pt x="632" y="12018"/>
                  </a:cubicBezTo>
                  <a:cubicBezTo>
                    <a:pt x="642" y="12181"/>
                    <a:pt x="754" y="12252"/>
                    <a:pt x="877" y="12252"/>
                  </a:cubicBezTo>
                  <a:cubicBezTo>
                    <a:pt x="1043" y="12252"/>
                    <a:pt x="1229" y="12123"/>
                    <a:pt x="1215" y="11911"/>
                  </a:cubicBezTo>
                  <a:cubicBezTo>
                    <a:pt x="941" y="8030"/>
                    <a:pt x="608" y="4148"/>
                    <a:pt x="1382" y="303"/>
                  </a:cubicBezTo>
                  <a:cubicBezTo>
                    <a:pt x="1420" y="106"/>
                    <a:pt x="1269" y="1"/>
                    <a:pt x="1109"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0"/>
            <p:cNvSpPr/>
            <p:nvPr/>
          </p:nvSpPr>
          <p:spPr>
            <a:xfrm>
              <a:off x="5704000" y="1378975"/>
              <a:ext cx="303075" cy="45000"/>
            </a:xfrm>
            <a:custGeom>
              <a:rect b="b" l="l" r="r" t="t"/>
              <a:pathLst>
                <a:path extrusionOk="0" h="1800" w="12123">
                  <a:moveTo>
                    <a:pt x="406" y="0"/>
                  </a:moveTo>
                  <a:cubicBezTo>
                    <a:pt x="121" y="0"/>
                    <a:pt x="1" y="462"/>
                    <a:pt x="321" y="580"/>
                  </a:cubicBezTo>
                  <a:cubicBezTo>
                    <a:pt x="2589" y="1392"/>
                    <a:pt x="4943" y="1799"/>
                    <a:pt x="7313" y="1799"/>
                  </a:cubicBezTo>
                  <a:cubicBezTo>
                    <a:pt x="8800" y="1799"/>
                    <a:pt x="10292" y="1639"/>
                    <a:pt x="11775" y="1318"/>
                  </a:cubicBezTo>
                  <a:cubicBezTo>
                    <a:pt x="12123" y="1251"/>
                    <a:pt x="12047" y="728"/>
                    <a:pt x="11729" y="728"/>
                  </a:cubicBezTo>
                  <a:cubicBezTo>
                    <a:pt x="11709" y="728"/>
                    <a:pt x="11689" y="730"/>
                    <a:pt x="11668" y="735"/>
                  </a:cubicBezTo>
                  <a:cubicBezTo>
                    <a:pt x="10221" y="1051"/>
                    <a:pt x="8767" y="1209"/>
                    <a:pt x="7319" y="1209"/>
                  </a:cubicBezTo>
                  <a:cubicBezTo>
                    <a:pt x="5015" y="1209"/>
                    <a:pt x="2727" y="810"/>
                    <a:pt x="511" y="20"/>
                  </a:cubicBezTo>
                  <a:cubicBezTo>
                    <a:pt x="474" y="7"/>
                    <a:pt x="439" y="0"/>
                    <a:pt x="406"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0"/>
            <p:cNvSpPr/>
            <p:nvPr/>
          </p:nvSpPr>
          <p:spPr>
            <a:xfrm>
              <a:off x="1735625" y="1098475"/>
              <a:ext cx="977525" cy="857850"/>
            </a:xfrm>
            <a:custGeom>
              <a:rect b="b" l="l" r="r" t="t"/>
              <a:pathLst>
                <a:path extrusionOk="0" h="34314" w="39101">
                  <a:moveTo>
                    <a:pt x="11061" y="1"/>
                  </a:moveTo>
                  <a:lnTo>
                    <a:pt x="11061" y="1"/>
                  </a:lnTo>
                  <a:cubicBezTo>
                    <a:pt x="9644" y="5704"/>
                    <a:pt x="10525" y="11716"/>
                    <a:pt x="12883" y="17491"/>
                  </a:cubicBezTo>
                  <a:cubicBezTo>
                    <a:pt x="11883" y="17368"/>
                    <a:pt x="10877" y="17307"/>
                    <a:pt x="9870" y="17307"/>
                  </a:cubicBezTo>
                  <a:cubicBezTo>
                    <a:pt x="6490" y="17307"/>
                    <a:pt x="3111" y="17994"/>
                    <a:pt x="0" y="19324"/>
                  </a:cubicBezTo>
                  <a:cubicBezTo>
                    <a:pt x="4109" y="28244"/>
                    <a:pt x="12283" y="34314"/>
                    <a:pt x="21019" y="34314"/>
                  </a:cubicBezTo>
                  <a:cubicBezTo>
                    <a:pt x="23117" y="34314"/>
                    <a:pt x="25247" y="33964"/>
                    <a:pt x="27361" y="33219"/>
                  </a:cubicBezTo>
                  <a:cubicBezTo>
                    <a:pt x="33397" y="31100"/>
                    <a:pt x="39100" y="19586"/>
                    <a:pt x="37886" y="9359"/>
                  </a:cubicBezTo>
                  <a:cubicBezTo>
                    <a:pt x="37386" y="5192"/>
                    <a:pt x="34957" y="2239"/>
                    <a:pt x="31278" y="227"/>
                  </a:cubicBezTo>
                  <a:cubicBezTo>
                    <a:pt x="28421" y="4346"/>
                    <a:pt x="25611" y="8287"/>
                    <a:pt x="25254" y="12871"/>
                  </a:cubicBezTo>
                  <a:cubicBezTo>
                    <a:pt x="23944" y="9728"/>
                    <a:pt x="19812" y="1513"/>
                    <a:pt x="11061"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0"/>
            <p:cNvSpPr/>
            <p:nvPr/>
          </p:nvSpPr>
          <p:spPr>
            <a:xfrm>
              <a:off x="1907125" y="1681000"/>
              <a:ext cx="479625" cy="170975"/>
            </a:xfrm>
            <a:custGeom>
              <a:rect b="b" l="l" r="r" t="t"/>
              <a:pathLst>
                <a:path extrusionOk="0" h="6839" w="19185">
                  <a:moveTo>
                    <a:pt x="433" y="0"/>
                  </a:moveTo>
                  <a:cubicBezTo>
                    <a:pt x="204" y="0"/>
                    <a:pt x="0" y="297"/>
                    <a:pt x="213" y="500"/>
                  </a:cubicBezTo>
                  <a:cubicBezTo>
                    <a:pt x="4318" y="4360"/>
                    <a:pt x="10336" y="6839"/>
                    <a:pt x="16090" y="6839"/>
                  </a:cubicBezTo>
                  <a:cubicBezTo>
                    <a:pt x="17010" y="6839"/>
                    <a:pt x="17924" y="6775"/>
                    <a:pt x="18822" y="6644"/>
                  </a:cubicBezTo>
                  <a:cubicBezTo>
                    <a:pt x="19184" y="6587"/>
                    <a:pt x="19052" y="6068"/>
                    <a:pt x="18721" y="6068"/>
                  </a:cubicBezTo>
                  <a:cubicBezTo>
                    <a:pt x="18703" y="6068"/>
                    <a:pt x="18686" y="6069"/>
                    <a:pt x="18667" y="6072"/>
                  </a:cubicBezTo>
                  <a:cubicBezTo>
                    <a:pt x="17818" y="6196"/>
                    <a:pt x="16952" y="6256"/>
                    <a:pt x="16078" y="6256"/>
                  </a:cubicBezTo>
                  <a:cubicBezTo>
                    <a:pt x="10490" y="6256"/>
                    <a:pt x="4594" y="3811"/>
                    <a:pt x="629" y="83"/>
                  </a:cubicBezTo>
                  <a:cubicBezTo>
                    <a:pt x="568" y="25"/>
                    <a:pt x="500" y="0"/>
                    <a:pt x="433"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0"/>
            <p:cNvSpPr/>
            <p:nvPr/>
          </p:nvSpPr>
          <p:spPr>
            <a:xfrm>
              <a:off x="2093325" y="1258950"/>
              <a:ext cx="291500" cy="588700"/>
            </a:xfrm>
            <a:custGeom>
              <a:rect b="b" l="l" r="r" t="t"/>
              <a:pathLst>
                <a:path extrusionOk="0" h="23548" w="11660">
                  <a:moveTo>
                    <a:pt x="399" y="0"/>
                  </a:moveTo>
                  <a:cubicBezTo>
                    <a:pt x="203" y="0"/>
                    <a:pt x="0" y="215"/>
                    <a:pt x="123" y="452"/>
                  </a:cubicBezTo>
                  <a:cubicBezTo>
                    <a:pt x="3933" y="7988"/>
                    <a:pt x="7671" y="15632"/>
                    <a:pt x="11041" y="23395"/>
                  </a:cubicBezTo>
                  <a:cubicBezTo>
                    <a:pt x="11089" y="23503"/>
                    <a:pt x="11173" y="23548"/>
                    <a:pt x="11260" y="23548"/>
                  </a:cubicBezTo>
                  <a:cubicBezTo>
                    <a:pt x="11451" y="23548"/>
                    <a:pt x="11659" y="23331"/>
                    <a:pt x="11553" y="23085"/>
                  </a:cubicBezTo>
                  <a:cubicBezTo>
                    <a:pt x="8183" y="15334"/>
                    <a:pt x="4445" y="7691"/>
                    <a:pt x="635" y="154"/>
                  </a:cubicBezTo>
                  <a:cubicBezTo>
                    <a:pt x="579" y="45"/>
                    <a:pt x="490" y="0"/>
                    <a:pt x="399"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0"/>
            <p:cNvSpPr/>
            <p:nvPr/>
          </p:nvSpPr>
          <p:spPr>
            <a:xfrm>
              <a:off x="2364650" y="1329450"/>
              <a:ext cx="211575" cy="517650"/>
            </a:xfrm>
            <a:custGeom>
              <a:rect b="b" l="l" r="r" t="t"/>
              <a:pathLst>
                <a:path extrusionOk="0" h="20706" w="8463">
                  <a:moveTo>
                    <a:pt x="7567" y="1"/>
                  </a:moveTo>
                  <a:cubicBezTo>
                    <a:pt x="7418" y="1"/>
                    <a:pt x="7278" y="96"/>
                    <a:pt x="7296" y="287"/>
                  </a:cubicBezTo>
                  <a:cubicBezTo>
                    <a:pt x="7855" y="7288"/>
                    <a:pt x="5819" y="15574"/>
                    <a:pt x="235" y="20206"/>
                  </a:cubicBezTo>
                  <a:cubicBezTo>
                    <a:pt x="0" y="20403"/>
                    <a:pt x="219" y="20705"/>
                    <a:pt x="462" y="20705"/>
                  </a:cubicBezTo>
                  <a:cubicBezTo>
                    <a:pt x="526" y="20705"/>
                    <a:pt x="592" y="20684"/>
                    <a:pt x="652" y="20634"/>
                  </a:cubicBezTo>
                  <a:cubicBezTo>
                    <a:pt x="6343" y="15908"/>
                    <a:pt x="8463" y="7418"/>
                    <a:pt x="7891" y="287"/>
                  </a:cubicBezTo>
                  <a:cubicBezTo>
                    <a:pt x="7873" y="96"/>
                    <a:pt x="7715" y="1"/>
                    <a:pt x="7567"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0"/>
            <p:cNvSpPr/>
            <p:nvPr/>
          </p:nvSpPr>
          <p:spPr>
            <a:xfrm>
              <a:off x="1882375" y="4584325"/>
              <a:ext cx="115500" cy="415925"/>
            </a:xfrm>
            <a:custGeom>
              <a:rect b="b" l="l" r="r" t="t"/>
              <a:pathLst>
                <a:path extrusionOk="0" h="16637" w="4620">
                  <a:moveTo>
                    <a:pt x="1298" y="0"/>
                  </a:moveTo>
                  <a:cubicBezTo>
                    <a:pt x="1453" y="2691"/>
                    <a:pt x="2012" y="1739"/>
                    <a:pt x="1727" y="3882"/>
                  </a:cubicBezTo>
                  <a:cubicBezTo>
                    <a:pt x="1643" y="4572"/>
                    <a:pt x="1119" y="5656"/>
                    <a:pt x="1012" y="6346"/>
                  </a:cubicBezTo>
                  <a:cubicBezTo>
                    <a:pt x="679" y="8525"/>
                    <a:pt x="762" y="13026"/>
                    <a:pt x="119" y="15359"/>
                  </a:cubicBezTo>
                  <a:cubicBezTo>
                    <a:pt x="0" y="15800"/>
                    <a:pt x="131" y="16229"/>
                    <a:pt x="488" y="16514"/>
                  </a:cubicBezTo>
                  <a:cubicBezTo>
                    <a:pt x="596" y="16603"/>
                    <a:pt x="722" y="16637"/>
                    <a:pt x="853" y="16637"/>
                  </a:cubicBezTo>
                  <a:cubicBezTo>
                    <a:pt x="1285" y="16637"/>
                    <a:pt x="1762" y="16264"/>
                    <a:pt x="1762" y="16264"/>
                  </a:cubicBezTo>
                  <a:cubicBezTo>
                    <a:pt x="1298" y="15526"/>
                    <a:pt x="1477" y="14490"/>
                    <a:pt x="1727" y="13550"/>
                  </a:cubicBezTo>
                  <a:cubicBezTo>
                    <a:pt x="2739" y="9847"/>
                    <a:pt x="3262" y="8287"/>
                    <a:pt x="3965" y="5132"/>
                  </a:cubicBezTo>
                  <a:cubicBezTo>
                    <a:pt x="4274" y="3739"/>
                    <a:pt x="4477" y="2715"/>
                    <a:pt x="4620" y="501"/>
                  </a:cubicBezTo>
                  <a:cubicBezTo>
                    <a:pt x="3584" y="501"/>
                    <a:pt x="2334" y="12"/>
                    <a:pt x="1298"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0"/>
            <p:cNvSpPr/>
            <p:nvPr/>
          </p:nvSpPr>
          <p:spPr>
            <a:xfrm>
              <a:off x="1797525" y="4550225"/>
              <a:ext cx="109925" cy="487300"/>
            </a:xfrm>
            <a:custGeom>
              <a:rect b="b" l="l" r="r" t="t"/>
              <a:pathLst>
                <a:path extrusionOk="0" h="19492" w="4397">
                  <a:moveTo>
                    <a:pt x="2675" y="1"/>
                  </a:moveTo>
                  <a:cubicBezTo>
                    <a:pt x="1880" y="1"/>
                    <a:pt x="1095" y="150"/>
                    <a:pt x="1061" y="460"/>
                  </a:cubicBezTo>
                  <a:cubicBezTo>
                    <a:pt x="834" y="2448"/>
                    <a:pt x="1858" y="4103"/>
                    <a:pt x="1370" y="5686"/>
                  </a:cubicBezTo>
                  <a:cubicBezTo>
                    <a:pt x="322" y="9092"/>
                    <a:pt x="1049" y="10782"/>
                    <a:pt x="239" y="16569"/>
                  </a:cubicBezTo>
                  <a:cubicBezTo>
                    <a:pt x="120" y="17497"/>
                    <a:pt x="1" y="18200"/>
                    <a:pt x="549" y="18950"/>
                  </a:cubicBezTo>
                  <a:cubicBezTo>
                    <a:pt x="841" y="19343"/>
                    <a:pt x="1068" y="19492"/>
                    <a:pt x="1245" y="19492"/>
                  </a:cubicBezTo>
                  <a:cubicBezTo>
                    <a:pt x="1803" y="19492"/>
                    <a:pt x="1858" y="18009"/>
                    <a:pt x="1858" y="18009"/>
                  </a:cubicBezTo>
                  <a:cubicBezTo>
                    <a:pt x="1537" y="17247"/>
                    <a:pt x="1465" y="16473"/>
                    <a:pt x="1537" y="15890"/>
                  </a:cubicBezTo>
                  <a:cubicBezTo>
                    <a:pt x="1680" y="14723"/>
                    <a:pt x="2108" y="13187"/>
                    <a:pt x="2775" y="10735"/>
                  </a:cubicBezTo>
                  <a:cubicBezTo>
                    <a:pt x="3061" y="9651"/>
                    <a:pt x="3847" y="6579"/>
                    <a:pt x="3942" y="6032"/>
                  </a:cubicBezTo>
                  <a:cubicBezTo>
                    <a:pt x="4049" y="5413"/>
                    <a:pt x="4097" y="2281"/>
                    <a:pt x="4347" y="507"/>
                  </a:cubicBezTo>
                  <a:cubicBezTo>
                    <a:pt x="4396" y="174"/>
                    <a:pt x="3530" y="1"/>
                    <a:pt x="267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0"/>
            <p:cNvSpPr/>
            <p:nvPr/>
          </p:nvSpPr>
          <p:spPr>
            <a:xfrm>
              <a:off x="1785025" y="4977225"/>
              <a:ext cx="92700" cy="77250"/>
            </a:xfrm>
            <a:custGeom>
              <a:rect b="b" l="l" r="r" t="t"/>
              <a:pathLst>
                <a:path extrusionOk="0" h="3090" w="3708">
                  <a:moveTo>
                    <a:pt x="679" y="1"/>
                  </a:moveTo>
                  <a:lnTo>
                    <a:pt x="679" y="1"/>
                  </a:lnTo>
                  <a:cubicBezTo>
                    <a:pt x="1" y="560"/>
                    <a:pt x="406" y="2132"/>
                    <a:pt x="715" y="2799"/>
                  </a:cubicBezTo>
                  <a:cubicBezTo>
                    <a:pt x="747" y="2869"/>
                    <a:pt x="786" y="2891"/>
                    <a:pt x="837" y="2891"/>
                  </a:cubicBezTo>
                  <a:cubicBezTo>
                    <a:pt x="881" y="2891"/>
                    <a:pt x="935" y="2875"/>
                    <a:pt x="1001" y="2858"/>
                  </a:cubicBezTo>
                  <a:cubicBezTo>
                    <a:pt x="941" y="2596"/>
                    <a:pt x="906" y="2227"/>
                    <a:pt x="941" y="1965"/>
                  </a:cubicBezTo>
                  <a:lnTo>
                    <a:pt x="941" y="1965"/>
                  </a:lnTo>
                  <a:cubicBezTo>
                    <a:pt x="1275" y="2334"/>
                    <a:pt x="1632" y="2858"/>
                    <a:pt x="2263" y="3001"/>
                  </a:cubicBezTo>
                  <a:cubicBezTo>
                    <a:pt x="2526" y="3064"/>
                    <a:pt x="2743" y="3090"/>
                    <a:pt x="2922" y="3090"/>
                  </a:cubicBezTo>
                  <a:cubicBezTo>
                    <a:pt x="3583" y="3090"/>
                    <a:pt x="3707" y="2738"/>
                    <a:pt x="3632" y="2644"/>
                  </a:cubicBezTo>
                  <a:cubicBezTo>
                    <a:pt x="3168" y="2072"/>
                    <a:pt x="2656" y="1608"/>
                    <a:pt x="2358" y="929"/>
                  </a:cubicBezTo>
                  <a:cubicBezTo>
                    <a:pt x="2125" y="1024"/>
                    <a:pt x="1950" y="1105"/>
                    <a:pt x="1768" y="1105"/>
                  </a:cubicBezTo>
                  <a:cubicBezTo>
                    <a:pt x="1652" y="1105"/>
                    <a:pt x="1533" y="1072"/>
                    <a:pt x="1394" y="989"/>
                  </a:cubicBezTo>
                  <a:cubicBezTo>
                    <a:pt x="977" y="751"/>
                    <a:pt x="810" y="417"/>
                    <a:pt x="679"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0"/>
            <p:cNvSpPr/>
            <p:nvPr/>
          </p:nvSpPr>
          <p:spPr>
            <a:xfrm>
              <a:off x="1868675" y="4968300"/>
              <a:ext cx="90375" cy="75100"/>
            </a:xfrm>
            <a:custGeom>
              <a:rect b="b" l="l" r="r" t="t"/>
              <a:pathLst>
                <a:path extrusionOk="0" h="3004" w="3615">
                  <a:moveTo>
                    <a:pt x="667" y="0"/>
                  </a:moveTo>
                  <a:cubicBezTo>
                    <a:pt x="0" y="548"/>
                    <a:pt x="393" y="2072"/>
                    <a:pt x="703" y="2727"/>
                  </a:cubicBezTo>
                  <a:cubicBezTo>
                    <a:pt x="736" y="2794"/>
                    <a:pt x="777" y="2816"/>
                    <a:pt x="830" y="2816"/>
                  </a:cubicBezTo>
                  <a:cubicBezTo>
                    <a:pt x="871" y="2816"/>
                    <a:pt x="919" y="2802"/>
                    <a:pt x="977" y="2787"/>
                  </a:cubicBezTo>
                  <a:cubicBezTo>
                    <a:pt x="929" y="2537"/>
                    <a:pt x="882" y="2167"/>
                    <a:pt x="917" y="1905"/>
                  </a:cubicBezTo>
                  <a:lnTo>
                    <a:pt x="917" y="1905"/>
                  </a:lnTo>
                  <a:cubicBezTo>
                    <a:pt x="1251" y="2275"/>
                    <a:pt x="1596" y="2775"/>
                    <a:pt x="2215" y="2918"/>
                  </a:cubicBezTo>
                  <a:cubicBezTo>
                    <a:pt x="2471" y="2978"/>
                    <a:pt x="2682" y="3003"/>
                    <a:pt x="2855" y="3003"/>
                  </a:cubicBezTo>
                  <a:cubicBezTo>
                    <a:pt x="3495" y="3003"/>
                    <a:pt x="3614" y="2666"/>
                    <a:pt x="3549" y="2572"/>
                  </a:cubicBezTo>
                  <a:cubicBezTo>
                    <a:pt x="3096" y="2013"/>
                    <a:pt x="2584" y="1560"/>
                    <a:pt x="2310" y="905"/>
                  </a:cubicBezTo>
                  <a:cubicBezTo>
                    <a:pt x="2086" y="999"/>
                    <a:pt x="1910" y="1076"/>
                    <a:pt x="1731" y="1076"/>
                  </a:cubicBezTo>
                  <a:cubicBezTo>
                    <a:pt x="1616" y="1076"/>
                    <a:pt x="1500" y="1044"/>
                    <a:pt x="1370" y="965"/>
                  </a:cubicBezTo>
                  <a:cubicBezTo>
                    <a:pt x="953" y="727"/>
                    <a:pt x="798" y="405"/>
                    <a:pt x="667" y="0"/>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0"/>
            <p:cNvSpPr/>
            <p:nvPr/>
          </p:nvSpPr>
          <p:spPr>
            <a:xfrm>
              <a:off x="1793075" y="4338725"/>
              <a:ext cx="255400" cy="304500"/>
            </a:xfrm>
            <a:custGeom>
              <a:rect b="b" l="l" r="r" t="t"/>
              <a:pathLst>
                <a:path extrusionOk="0" h="12180" w="10216">
                  <a:moveTo>
                    <a:pt x="4322" y="1"/>
                  </a:moveTo>
                  <a:cubicBezTo>
                    <a:pt x="2059" y="1"/>
                    <a:pt x="0" y="370"/>
                    <a:pt x="0" y="1657"/>
                  </a:cubicBezTo>
                  <a:cubicBezTo>
                    <a:pt x="0" y="4455"/>
                    <a:pt x="1322" y="7550"/>
                    <a:pt x="1262" y="11837"/>
                  </a:cubicBezTo>
                  <a:cubicBezTo>
                    <a:pt x="2151" y="11992"/>
                    <a:pt x="3823" y="12180"/>
                    <a:pt x="5322" y="12180"/>
                  </a:cubicBezTo>
                  <a:cubicBezTo>
                    <a:pt x="6694" y="12180"/>
                    <a:pt x="7922" y="12023"/>
                    <a:pt x="8275" y="11539"/>
                  </a:cubicBezTo>
                  <a:cubicBezTo>
                    <a:pt x="8585" y="9658"/>
                    <a:pt x="10216" y="5383"/>
                    <a:pt x="10156" y="657"/>
                  </a:cubicBezTo>
                  <a:cubicBezTo>
                    <a:pt x="10156" y="552"/>
                    <a:pt x="7086" y="1"/>
                    <a:pt x="4322"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0"/>
            <p:cNvSpPr/>
            <p:nvPr/>
          </p:nvSpPr>
          <p:spPr>
            <a:xfrm>
              <a:off x="2011225" y="3782325"/>
              <a:ext cx="275675" cy="253025"/>
            </a:xfrm>
            <a:custGeom>
              <a:rect b="b" l="l" r="r" t="t"/>
              <a:pathLst>
                <a:path extrusionOk="0" h="10121" w="11027">
                  <a:moveTo>
                    <a:pt x="10373" y="0"/>
                  </a:moveTo>
                  <a:cubicBezTo>
                    <a:pt x="10243" y="0"/>
                    <a:pt x="10097" y="105"/>
                    <a:pt x="9967" y="291"/>
                  </a:cubicBezTo>
                  <a:cubicBezTo>
                    <a:pt x="8955" y="1791"/>
                    <a:pt x="7681" y="2958"/>
                    <a:pt x="6681" y="4053"/>
                  </a:cubicBezTo>
                  <a:cubicBezTo>
                    <a:pt x="5395" y="5446"/>
                    <a:pt x="3514" y="6375"/>
                    <a:pt x="1728" y="7292"/>
                  </a:cubicBezTo>
                  <a:cubicBezTo>
                    <a:pt x="557" y="7898"/>
                    <a:pt x="1" y="10121"/>
                    <a:pt x="1625" y="10121"/>
                  </a:cubicBezTo>
                  <a:cubicBezTo>
                    <a:pt x="1850" y="10121"/>
                    <a:pt x="2117" y="10078"/>
                    <a:pt x="2430" y="9983"/>
                  </a:cubicBezTo>
                  <a:cubicBezTo>
                    <a:pt x="4645" y="9292"/>
                    <a:pt x="7991" y="5411"/>
                    <a:pt x="9312" y="3327"/>
                  </a:cubicBezTo>
                  <a:cubicBezTo>
                    <a:pt x="9884" y="2434"/>
                    <a:pt x="11027" y="1303"/>
                    <a:pt x="10670" y="291"/>
                  </a:cubicBezTo>
                  <a:cubicBezTo>
                    <a:pt x="10601" y="90"/>
                    <a:pt x="10494" y="0"/>
                    <a:pt x="10373"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0"/>
            <p:cNvSpPr/>
            <p:nvPr/>
          </p:nvSpPr>
          <p:spPr>
            <a:xfrm>
              <a:off x="1695725" y="3964600"/>
              <a:ext cx="376275" cy="415700"/>
            </a:xfrm>
            <a:custGeom>
              <a:rect b="b" l="l" r="r" t="t"/>
              <a:pathLst>
                <a:path extrusionOk="0" h="16628" w="15051">
                  <a:moveTo>
                    <a:pt x="14348" y="1"/>
                  </a:moveTo>
                  <a:lnTo>
                    <a:pt x="14348" y="1"/>
                  </a:lnTo>
                  <a:cubicBezTo>
                    <a:pt x="11931" y="953"/>
                    <a:pt x="9859" y="870"/>
                    <a:pt x="9002" y="1048"/>
                  </a:cubicBezTo>
                  <a:cubicBezTo>
                    <a:pt x="7645" y="1358"/>
                    <a:pt x="5347" y="1989"/>
                    <a:pt x="3870" y="2096"/>
                  </a:cubicBezTo>
                  <a:cubicBezTo>
                    <a:pt x="2823" y="2180"/>
                    <a:pt x="1394" y="3311"/>
                    <a:pt x="822" y="4954"/>
                  </a:cubicBezTo>
                  <a:cubicBezTo>
                    <a:pt x="727" y="5228"/>
                    <a:pt x="1" y="7371"/>
                    <a:pt x="1" y="7371"/>
                  </a:cubicBezTo>
                  <a:cubicBezTo>
                    <a:pt x="846" y="7609"/>
                    <a:pt x="2025" y="7716"/>
                    <a:pt x="2870" y="7954"/>
                  </a:cubicBezTo>
                  <a:cubicBezTo>
                    <a:pt x="3251" y="7287"/>
                    <a:pt x="3418" y="7216"/>
                    <a:pt x="3632" y="6811"/>
                  </a:cubicBezTo>
                  <a:cubicBezTo>
                    <a:pt x="3894" y="9621"/>
                    <a:pt x="5478" y="10181"/>
                    <a:pt x="5406" y="11645"/>
                  </a:cubicBezTo>
                  <a:cubicBezTo>
                    <a:pt x="5311" y="13657"/>
                    <a:pt x="3609" y="14633"/>
                    <a:pt x="3894" y="16622"/>
                  </a:cubicBezTo>
                  <a:cubicBezTo>
                    <a:pt x="4373" y="16593"/>
                    <a:pt x="4872" y="16583"/>
                    <a:pt x="5382" y="16583"/>
                  </a:cubicBezTo>
                  <a:cubicBezTo>
                    <a:pt x="6463" y="16583"/>
                    <a:pt x="7596" y="16627"/>
                    <a:pt x="8701" y="16627"/>
                  </a:cubicBezTo>
                  <a:cubicBezTo>
                    <a:pt x="10747" y="16627"/>
                    <a:pt x="12698" y="16477"/>
                    <a:pt x="14050" y="15622"/>
                  </a:cubicBezTo>
                  <a:cubicBezTo>
                    <a:pt x="14050" y="13931"/>
                    <a:pt x="12062" y="11716"/>
                    <a:pt x="11991" y="10038"/>
                  </a:cubicBezTo>
                  <a:cubicBezTo>
                    <a:pt x="11919" y="8287"/>
                    <a:pt x="13229" y="7764"/>
                    <a:pt x="12931" y="6513"/>
                  </a:cubicBezTo>
                  <a:cubicBezTo>
                    <a:pt x="12788" y="5930"/>
                    <a:pt x="12074" y="5394"/>
                    <a:pt x="11991" y="4989"/>
                  </a:cubicBezTo>
                  <a:cubicBezTo>
                    <a:pt x="11800" y="4061"/>
                    <a:pt x="14265" y="3358"/>
                    <a:pt x="15050" y="2692"/>
                  </a:cubicBezTo>
                  <a:cubicBezTo>
                    <a:pt x="14586" y="2275"/>
                    <a:pt x="13836" y="644"/>
                    <a:pt x="14348"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0"/>
            <p:cNvSpPr/>
            <p:nvPr/>
          </p:nvSpPr>
          <p:spPr>
            <a:xfrm>
              <a:off x="1672525" y="4137625"/>
              <a:ext cx="192300" cy="199675"/>
            </a:xfrm>
            <a:custGeom>
              <a:rect b="b" l="l" r="r" t="t"/>
              <a:pathLst>
                <a:path extrusionOk="0" h="7987" w="7692">
                  <a:moveTo>
                    <a:pt x="1797" y="0"/>
                  </a:moveTo>
                  <a:cubicBezTo>
                    <a:pt x="1349" y="0"/>
                    <a:pt x="996" y="153"/>
                    <a:pt x="929" y="450"/>
                  </a:cubicBezTo>
                  <a:cubicBezTo>
                    <a:pt x="643" y="1628"/>
                    <a:pt x="0" y="4843"/>
                    <a:pt x="12" y="5653"/>
                  </a:cubicBezTo>
                  <a:cubicBezTo>
                    <a:pt x="12" y="6689"/>
                    <a:pt x="4870" y="7986"/>
                    <a:pt x="5941" y="7986"/>
                  </a:cubicBezTo>
                  <a:cubicBezTo>
                    <a:pt x="7132" y="7986"/>
                    <a:pt x="7692" y="6403"/>
                    <a:pt x="6572" y="6296"/>
                  </a:cubicBezTo>
                  <a:cubicBezTo>
                    <a:pt x="6500" y="6290"/>
                    <a:pt x="6439" y="6287"/>
                    <a:pt x="6386" y="6287"/>
                  </a:cubicBezTo>
                  <a:cubicBezTo>
                    <a:pt x="5898" y="6287"/>
                    <a:pt x="6148" y="6522"/>
                    <a:pt x="5525" y="6748"/>
                  </a:cubicBezTo>
                  <a:cubicBezTo>
                    <a:pt x="5485" y="6762"/>
                    <a:pt x="5438" y="6769"/>
                    <a:pt x="5386" y="6769"/>
                  </a:cubicBezTo>
                  <a:cubicBezTo>
                    <a:pt x="4516" y="6769"/>
                    <a:pt x="2058" y="4917"/>
                    <a:pt x="2215" y="4557"/>
                  </a:cubicBezTo>
                  <a:cubicBezTo>
                    <a:pt x="2691" y="3498"/>
                    <a:pt x="3060" y="2783"/>
                    <a:pt x="3798" y="1033"/>
                  </a:cubicBezTo>
                  <a:cubicBezTo>
                    <a:pt x="3336" y="336"/>
                    <a:pt x="2461" y="0"/>
                    <a:pt x="1797"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0"/>
            <p:cNvSpPr/>
            <p:nvPr/>
          </p:nvSpPr>
          <p:spPr>
            <a:xfrm>
              <a:off x="1733550" y="3789550"/>
              <a:ext cx="239925" cy="223050"/>
            </a:xfrm>
            <a:custGeom>
              <a:rect b="b" l="l" r="r" t="t"/>
              <a:pathLst>
                <a:path extrusionOk="0" h="8922" w="9597">
                  <a:moveTo>
                    <a:pt x="5321" y="0"/>
                  </a:moveTo>
                  <a:cubicBezTo>
                    <a:pt x="4153" y="0"/>
                    <a:pt x="2823" y="527"/>
                    <a:pt x="1881" y="1002"/>
                  </a:cubicBezTo>
                  <a:cubicBezTo>
                    <a:pt x="1357" y="1264"/>
                    <a:pt x="274" y="1824"/>
                    <a:pt x="262" y="3717"/>
                  </a:cubicBezTo>
                  <a:cubicBezTo>
                    <a:pt x="238" y="5753"/>
                    <a:pt x="881" y="6943"/>
                    <a:pt x="0" y="8205"/>
                  </a:cubicBezTo>
                  <a:cubicBezTo>
                    <a:pt x="963" y="8717"/>
                    <a:pt x="1982" y="8921"/>
                    <a:pt x="2970" y="8921"/>
                  </a:cubicBezTo>
                  <a:cubicBezTo>
                    <a:pt x="5658" y="8921"/>
                    <a:pt x="8114" y="7410"/>
                    <a:pt x="8584" y="6479"/>
                  </a:cubicBezTo>
                  <a:cubicBezTo>
                    <a:pt x="9596" y="4455"/>
                    <a:pt x="9037" y="2157"/>
                    <a:pt x="6894" y="478"/>
                  </a:cubicBezTo>
                  <a:cubicBezTo>
                    <a:pt x="6458" y="135"/>
                    <a:pt x="5910" y="0"/>
                    <a:pt x="5321"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0"/>
            <p:cNvSpPr/>
            <p:nvPr/>
          </p:nvSpPr>
          <p:spPr>
            <a:xfrm>
              <a:off x="1762400" y="3801350"/>
              <a:ext cx="170900" cy="161900"/>
            </a:xfrm>
            <a:custGeom>
              <a:rect b="b" l="l" r="r" t="t"/>
              <a:pathLst>
                <a:path extrusionOk="0" h="6476" w="6836">
                  <a:moveTo>
                    <a:pt x="3553" y="1"/>
                  </a:moveTo>
                  <a:cubicBezTo>
                    <a:pt x="2488" y="1"/>
                    <a:pt x="1007" y="757"/>
                    <a:pt x="668" y="1447"/>
                  </a:cubicBezTo>
                  <a:cubicBezTo>
                    <a:pt x="1" y="2816"/>
                    <a:pt x="1084" y="4590"/>
                    <a:pt x="2180" y="5650"/>
                  </a:cubicBezTo>
                  <a:cubicBezTo>
                    <a:pt x="2741" y="6180"/>
                    <a:pt x="3543" y="6476"/>
                    <a:pt x="4311" y="6476"/>
                  </a:cubicBezTo>
                  <a:cubicBezTo>
                    <a:pt x="5059" y="6476"/>
                    <a:pt x="5775" y="6195"/>
                    <a:pt x="6204" y="5578"/>
                  </a:cubicBezTo>
                  <a:cubicBezTo>
                    <a:pt x="6835" y="4673"/>
                    <a:pt x="6657" y="3423"/>
                    <a:pt x="6216" y="2399"/>
                  </a:cubicBezTo>
                  <a:cubicBezTo>
                    <a:pt x="5787" y="1411"/>
                    <a:pt x="5109" y="470"/>
                    <a:pt x="4109" y="89"/>
                  </a:cubicBezTo>
                  <a:cubicBezTo>
                    <a:pt x="3946" y="28"/>
                    <a:pt x="3757" y="1"/>
                    <a:pt x="3553"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0"/>
            <p:cNvSpPr/>
            <p:nvPr/>
          </p:nvSpPr>
          <p:spPr>
            <a:xfrm>
              <a:off x="1835625" y="3943100"/>
              <a:ext cx="100950" cy="99300"/>
            </a:xfrm>
            <a:custGeom>
              <a:rect b="b" l="l" r="r" t="t"/>
              <a:pathLst>
                <a:path extrusionOk="0" h="3972" w="4038">
                  <a:moveTo>
                    <a:pt x="1839" y="1"/>
                  </a:moveTo>
                  <a:cubicBezTo>
                    <a:pt x="1186" y="1"/>
                    <a:pt x="251" y="337"/>
                    <a:pt x="251" y="337"/>
                  </a:cubicBezTo>
                  <a:cubicBezTo>
                    <a:pt x="608" y="1349"/>
                    <a:pt x="834" y="2135"/>
                    <a:pt x="1" y="2659"/>
                  </a:cubicBezTo>
                  <a:cubicBezTo>
                    <a:pt x="453" y="3468"/>
                    <a:pt x="846" y="3671"/>
                    <a:pt x="1453" y="3861"/>
                  </a:cubicBezTo>
                  <a:cubicBezTo>
                    <a:pt x="1680" y="3932"/>
                    <a:pt x="1922" y="3972"/>
                    <a:pt x="2161" y="3972"/>
                  </a:cubicBezTo>
                  <a:cubicBezTo>
                    <a:pt x="2563" y="3972"/>
                    <a:pt x="2957" y="3860"/>
                    <a:pt x="3263" y="3599"/>
                  </a:cubicBezTo>
                  <a:cubicBezTo>
                    <a:pt x="3751" y="3182"/>
                    <a:pt x="4037" y="2004"/>
                    <a:pt x="3406" y="1908"/>
                  </a:cubicBezTo>
                  <a:cubicBezTo>
                    <a:pt x="2727" y="1813"/>
                    <a:pt x="2715" y="1158"/>
                    <a:pt x="2442" y="277"/>
                  </a:cubicBezTo>
                  <a:cubicBezTo>
                    <a:pt x="2378" y="71"/>
                    <a:pt x="2138" y="1"/>
                    <a:pt x="1839"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0"/>
            <p:cNvSpPr/>
            <p:nvPr/>
          </p:nvSpPr>
          <p:spPr>
            <a:xfrm>
              <a:off x="1736525" y="3775800"/>
              <a:ext cx="191700" cy="146925"/>
            </a:xfrm>
            <a:custGeom>
              <a:rect b="b" l="l" r="r" t="t"/>
              <a:pathLst>
                <a:path extrusionOk="0" h="5877" w="7668">
                  <a:moveTo>
                    <a:pt x="4145" y="0"/>
                  </a:moveTo>
                  <a:cubicBezTo>
                    <a:pt x="3751" y="0"/>
                    <a:pt x="3338" y="69"/>
                    <a:pt x="2965" y="147"/>
                  </a:cubicBezTo>
                  <a:cubicBezTo>
                    <a:pt x="2072" y="338"/>
                    <a:pt x="1286" y="992"/>
                    <a:pt x="762" y="1742"/>
                  </a:cubicBezTo>
                  <a:cubicBezTo>
                    <a:pt x="48" y="2766"/>
                    <a:pt x="0" y="3862"/>
                    <a:pt x="262" y="5088"/>
                  </a:cubicBezTo>
                  <a:cubicBezTo>
                    <a:pt x="308" y="5295"/>
                    <a:pt x="1337" y="5877"/>
                    <a:pt x="1572" y="5877"/>
                  </a:cubicBezTo>
                  <a:cubicBezTo>
                    <a:pt x="1581" y="5877"/>
                    <a:pt x="1589" y="5876"/>
                    <a:pt x="1596" y="5874"/>
                  </a:cubicBezTo>
                  <a:cubicBezTo>
                    <a:pt x="2750" y="5588"/>
                    <a:pt x="3501" y="4350"/>
                    <a:pt x="3643" y="3159"/>
                  </a:cubicBezTo>
                  <a:cubicBezTo>
                    <a:pt x="3748" y="2194"/>
                    <a:pt x="4725" y="1891"/>
                    <a:pt x="5258" y="1891"/>
                  </a:cubicBezTo>
                  <a:cubicBezTo>
                    <a:pt x="5396" y="1891"/>
                    <a:pt x="5504" y="1911"/>
                    <a:pt x="5560" y="1945"/>
                  </a:cubicBezTo>
                  <a:cubicBezTo>
                    <a:pt x="5560" y="1945"/>
                    <a:pt x="6937" y="4236"/>
                    <a:pt x="7614" y="4236"/>
                  </a:cubicBezTo>
                  <a:cubicBezTo>
                    <a:pt x="7633" y="4236"/>
                    <a:pt x="7650" y="4234"/>
                    <a:pt x="7668" y="4231"/>
                  </a:cubicBezTo>
                  <a:cubicBezTo>
                    <a:pt x="7668" y="969"/>
                    <a:pt x="5787" y="933"/>
                    <a:pt x="5548" y="588"/>
                  </a:cubicBezTo>
                  <a:cubicBezTo>
                    <a:pt x="5233" y="139"/>
                    <a:pt x="4708" y="0"/>
                    <a:pt x="4145"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0"/>
            <p:cNvSpPr/>
            <p:nvPr/>
          </p:nvSpPr>
          <p:spPr>
            <a:xfrm>
              <a:off x="2211275" y="1742600"/>
              <a:ext cx="2053250" cy="1683275"/>
            </a:xfrm>
            <a:custGeom>
              <a:rect b="b" l="l" r="r" t="t"/>
              <a:pathLst>
                <a:path extrusionOk="0" h="67331" w="82130">
                  <a:moveTo>
                    <a:pt x="5251" y="1"/>
                  </a:moveTo>
                  <a:cubicBezTo>
                    <a:pt x="2346" y="1"/>
                    <a:pt x="1" y="2346"/>
                    <a:pt x="1" y="5251"/>
                  </a:cubicBezTo>
                  <a:lnTo>
                    <a:pt x="1" y="67330"/>
                  </a:lnTo>
                  <a:lnTo>
                    <a:pt x="26361" y="67330"/>
                  </a:lnTo>
                  <a:cubicBezTo>
                    <a:pt x="25218" y="65806"/>
                    <a:pt x="24551" y="63925"/>
                    <a:pt x="24551" y="61877"/>
                  </a:cubicBezTo>
                  <a:cubicBezTo>
                    <a:pt x="24551" y="56846"/>
                    <a:pt x="28629" y="52770"/>
                    <a:pt x="33654" y="52770"/>
                  </a:cubicBezTo>
                  <a:cubicBezTo>
                    <a:pt x="33802" y="52770"/>
                    <a:pt x="33950" y="52774"/>
                    <a:pt x="34100" y="52781"/>
                  </a:cubicBezTo>
                  <a:cubicBezTo>
                    <a:pt x="38863" y="52995"/>
                    <a:pt x="42732" y="57032"/>
                    <a:pt x="42780" y="61794"/>
                  </a:cubicBezTo>
                  <a:cubicBezTo>
                    <a:pt x="42804" y="63878"/>
                    <a:pt x="42125" y="65795"/>
                    <a:pt x="40970" y="67330"/>
                  </a:cubicBezTo>
                  <a:lnTo>
                    <a:pt x="67330" y="67330"/>
                  </a:lnTo>
                  <a:lnTo>
                    <a:pt x="67330" y="40970"/>
                  </a:lnTo>
                  <a:cubicBezTo>
                    <a:pt x="68853" y="42115"/>
                    <a:pt x="70750" y="42780"/>
                    <a:pt x="72812" y="42780"/>
                  </a:cubicBezTo>
                  <a:cubicBezTo>
                    <a:pt x="72830" y="42780"/>
                    <a:pt x="72848" y="42780"/>
                    <a:pt x="72867" y="42780"/>
                  </a:cubicBezTo>
                  <a:cubicBezTo>
                    <a:pt x="77629" y="42732"/>
                    <a:pt x="81666" y="38863"/>
                    <a:pt x="81880" y="34100"/>
                  </a:cubicBezTo>
                  <a:cubicBezTo>
                    <a:pt x="82130" y="28861"/>
                    <a:pt x="77963" y="24551"/>
                    <a:pt x="72783" y="24551"/>
                  </a:cubicBezTo>
                  <a:cubicBezTo>
                    <a:pt x="70736" y="24551"/>
                    <a:pt x="68842" y="25218"/>
                    <a:pt x="67330" y="26349"/>
                  </a:cubicBezTo>
                  <a:lnTo>
                    <a:pt x="67330" y="1"/>
                  </a:ln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0"/>
            <p:cNvSpPr/>
            <p:nvPr/>
          </p:nvSpPr>
          <p:spPr>
            <a:xfrm>
              <a:off x="3524525" y="3425850"/>
              <a:ext cx="2053275" cy="1683275"/>
            </a:xfrm>
            <a:custGeom>
              <a:rect b="b" l="l" r="r" t="t"/>
              <a:pathLst>
                <a:path extrusionOk="0" h="67331" w="82131">
                  <a:moveTo>
                    <a:pt x="14800" y="0"/>
                  </a:moveTo>
                  <a:lnTo>
                    <a:pt x="14800" y="26349"/>
                  </a:lnTo>
                  <a:cubicBezTo>
                    <a:pt x="13291" y="25225"/>
                    <a:pt x="11413" y="24550"/>
                    <a:pt x="9370" y="24550"/>
                  </a:cubicBezTo>
                  <a:cubicBezTo>
                    <a:pt x="9335" y="24550"/>
                    <a:pt x="9299" y="24551"/>
                    <a:pt x="9264" y="24551"/>
                  </a:cubicBezTo>
                  <a:cubicBezTo>
                    <a:pt x="4501" y="24587"/>
                    <a:pt x="465" y="28456"/>
                    <a:pt x="251" y="33231"/>
                  </a:cubicBezTo>
                  <a:cubicBezTo>
                    <a:pt x="1" y="38458"/>
                    <a:pt x="4168" y="42780"/>
                    <a:pt x="9347" y="42780"/>
                  </a:cubicBezTo>
                  <a:cubicBezTo>
                    <a:pt x="11395" y="42780"/>
                    <a:pt x="13276" y="42113"/>
                    <a:pt x="14800" y="40970"/>
                  </a:cubicBezTo>
                  <a:lnTo>
                    <a:pt x="14800" y="67330"/>
                  </a:lnTo>
                  <a:lnTo>
                    <a:pt x="76880" y="67330"/>
                  </a:lnTo>
                  <a:cubicBezTo>
                    <a:pt x="79773" y="67330"/>
                    <a:pt x="82130" y="64973"/>
                    <a:pt x="82130" y="62079"/>
                  </a:cubicBezTo>
                  <a:lnTo>
                    <a:pt x="82130" y="0"/>
                  </a:lnTo>
                  <a:lnTo>
                    <a:pt x="55770" y="0"/>
                  </a:lnTo>
                  <a:cubicBezTo>
                    <a:pt x="56913" y="1513"/>
                    <a:pt x="57580" y="3406"/>
                    <a:pt x="57580" y="5442"/>
                  </a:cubicBezTo>
                  <a:cubicBezTo>
                    <a:pt x="57580" y="10484"/>
                    <a:pt x="53501" y="14561"/>
                    <a:pt x="48477" y="14561"/>
                  </a:cubicBezTo>
                  <a:cubicBezTo>
                    <a:pt x="48329" y="14561"/>
                    <a:pt x="48180" y="14557"/>
                    <a:pt x="48031" y="14550"/>
                  </a:cubicBezTo>
                  <a:cubicBezTo>
                    <a:pt x="43256" y="14324"/>
                    <a:pt x="39399" y="10299"/>
                    <a:pt x="39351" y="5537"/>
                  </a:cubicBezTo>
                  <a:cubicBezTo>
                    <a:pt x="39327" y="3453"/>
                    <a:pt x="40006" y="1536"/>
                    <a:pt x="41161" y="0"/>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0"/>
            <p:cNvSpPr/>
            <p:nvPr/>
          </p:nvSpPr>
          <p:spPr>
            <a:xfrm>
              <a:off x="2211275" y="3061850"/>
              <a:ext cx="1683275" cy="2047275"/>
            </a:xfrm>
            <a:custGeom>
              <a:rect b="b" l="l" r="r" t="t"/>
              <a:pathLst>
                <a:path extrusionOk="0" h="81891" w="67331">
                  <a:moveTo>
                    <a:pt x="33654" y="0"/>
                  </a:moveTo>
                  <a:cubicBezTo>
                    <a:pt x="28629" y="0"/>
                    <a:pt x="24551" y="4076"/>
                    <a:pt x="24551" y="9107"/>
                  </a:cubicBezTo>
                  <a:cubicBezTo>
                    <a:pt x="24551" y="11155"/>
                    <a:pt x="25218" y="13036"/>
                    <a:pt x="26361" y="14560"/>
                  </a:cubicBezTo>
                  <a:lnTo>
                    <a:pt x="1" y="14560"/>
                  </a:lnTo>
                  <a:lnTo>
                    <a:pt x="1" y="76639"/>
                  </a:lnTo>
                  <a:cubicBezTo>
                    <a:pt x="1" y="79533"/>
                    <a:pt x="2358" y="81890"/>
                    <a:pt x="5251" y="81890"/>
                  </a:cubicBezTo>
                  <a:lnTo>
                    <a:pt x="67330" y="81890"/>
                  </a:lnTo>
                  <a:lnTo>
                    <a:pt x="67330" y="55530"/>
                  </a:lnTo>
                  <a:cubicBezTo>
                    <a:pt x="65806" y="56673"/>
                    <a:pt x="63925" y="57340"/>
                    <a:pt x="61877" y="57340"/>
                  </a:cubicBezTo>
                  <a:cubicBezTo>
                    <a:pt x="56698" y="57340"/>
                    <a:pt x="52531" y="53018"/>
                    <a:pt x="52781" y="47791"/>
                  </a:cubicBezTo>
                  <a:cubicBezTo>
                    <a:pt x="52995" y="43016"/>
                    <a:pt x="57031" y="39147"/>
                    <a:pt x="61794" y="39111"/>
                  </a:cubicBezTo>
                  <a:cubicBezTo>
                    <a:pt x="61829" y="39111"/>
                    <a:pt x="61865" y="39110"/>
                    <a:pt x="61900" y="39110"/>
                  </a:cubicBezTo>
                  <a:cubicBezTo>
                    <a:pt x="63943" y="39110"/>
                    <a:pt x="65821" y="39785"/>
                    <a:pt x="67330" y="40909"/>
                  </a:cubicBezTo>
                  <a:lnTo>
                    <a:pt x="67330" y="14560"/>
                  </a:lnTo>
                  <a:lnTo>
                    <a:pt x="40970" y="14560"/>
                  </a:lnTo>
                  <a:cubicBezTo>
                    <a:pt x="42125" y="13025"/>
                    <a:pt x="42804" y="11108"/>
                    <a:pt x="42780" y="9024"/>
                  </a:cubicBezTo>
                  <a:cubicBezTo>
                    <a:pt x="42732" y="4262"/>
                    <a:pt x="38863" y="225"/>
                    <a:pt x="34100" y="11"/>
                  </a:cubicBezTo>
                  <a:cubicBezTo>
                    <a:pt x="33950" y="4"/>
                    <a:pt x="33802" y="0"/>
                    <a:pt x="33654"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0"/>
            <p:cNvSpPr/>
            <p:nvPr/>
          </p:nvSpPr>
          <p:spPr>
            <a:xfrm>
              <a:off x="4215700" y="3355900"/>
              <a:ext cx="105400" cy="90100"/>
            </a:xfrm>
            <a:custGeom>
              <a:rect b="b" l="l" r="r" t="t"/>
              <a:pathLst>
                <a:path extrusionOk="0" h="3604" w="4216">
                  <a:moveTo>
                    <a:pt x="869" y="0"/>
                  </a:moveTo>
                  <a:cubicBezTo>
                    <a:pt x="476" y="1060"/>
                    <a:pt x="0" y="1798"/>
                    <a:pt x="191" y="2465"/>
                  </a:cubicBezTo>
                  <a:cubicBezTo>
                    <a:pt x="1154" y="3151"/>
                    <a:pt x="2193" y="3604"/>
                    <a:pt x="3312" y="3604"/>
                  </a:cubicBezTo>
                  <a:cubicBezTo>
                    <a:pt x="3535" y="3604"/>
                    <a:pt x="3760" y="3586"/>
                    <a:pt x="3989" y="3549"/>
                  </a:cubicBezTo>
                  <a:cubicBezTo>
                    <a:pt x="4215" y="3072"/>
                    <a:pt x="2512" y="1453"/>
                    <a:pt x="2465" y="1334"/>
                  </a:cubicBezTo>
                  <a:cubicBezTo>
                    <a:pt x="2239" y="786"/>
                    <a:pt x="2358" y="215"/>
                    <a:pt x="2346" y="48"/>
                  </a:cubicBezTo>
                  <a:cubicBezTo>
                    <a:pt x="1655" y="48"/>
                    <a:pt x="1131" y="12"/>
                    <a:pt x="8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0"/>
            <p:cNvSpPr/>
            <p:nvPr/>
          </p:nvSpPr>
          <p:spPr>
            <a:xfrm>
              <a:off x="4379700" y="3326275"/>
              <a:ext cx="92600" cy="107225"/>
            </a:xfrm>
            <a:custGeom>
              <a:rect b="b" l="l" r="r" t="t"/>
              <a:pathLst>
                <a:path extrusionOk="0" h="4289" w="3704">
                  <a:moveTo>
                    <a:pt x="1757" y="1"/>
                  </a:moveTo>
                  <a:cubicBezTo>
                    <a:pt x="1655" y="1"/>
                    <a:pt x="1555" y="18"/>
                    <a:pt x="1465" y="54"/>
                  </a:cubicBezTo>
                  <a:cubicBezTo>
                    <a:pt x="1465" y="54"/>
                    <a:pt x="1" y="1674"/>
                    <a:pt x="191" y="1912"/>
                  </a:cubicBezTo>
                  <a:cubicBezTo>
                    <a:pt x="1022" y="2911"/>
                    <a:pt x="2552" y="4288"/>
                    <a:pt x="3230" y="4288"/>
                  </a:cubicBezTo>
                  <a:cubicBezTo>
                    <a:pt x="3368" y="4288"/>
                    <a:pt x="3470" y="4231"/>
                    <a:pt x="3525" y="4103"/>
                  </a:cubicBezTo>
                  <a:cubicBezTo>
                    <a:pt x="3703" y="3662"/>
                    <a:pt x="2668" y="2519"/>
                    <a:pt x="2775" y="1638"/>
                  </a:cubicBezTo>
                  <a:cubicBezTo>
                    <a:pt x="2834" y="1162"/>
                    <a:pt x="2739" y="614"/>
                    <a:pt x="2406" y="269"/>
                  </a:cubicBezTo>
                  <a:cubicBezTo>
                    <a:pt x="2239" y="94"/>
                    <a:pt x="1992" y="1"/>
                    <a:pt x="17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0"/>
            <p:cNvSpPr/>
            <p:nvPr/>
          </p:nvSpPr>
          <p:spPr>
            <a:xfrm>
              <a:off x="4220750" y="2732625"/>
              <a:ext cx="320300" cy="637825"/>
            </a:xfrm>
            <a:custGeom>
              <a:rect b="b" l="l" r="r" t="t"/>
              <a:pathLst>
                <a:path extrusionOk="0" h="25513" w="12812">
                  <a:moveTo>
                    <a:pt x="4029" y="0"/>
                  </a:moveTo>
                  <a:cubicBezTo>
                    <a:pt x="2522" y="0"/>
                    <a:pt x="1230" y="97"/>
                    <a:pt x="1048" y="464"/>
                  </a:cubicBezTo>
                  <a:cubicBezTo>
                    <a:pt x="1" y="2643"/>
                    <a:pt x="1120" y="5691"/>
                    <a:pt x="1453" y="7072"/>
                  </a:cubicBezTo>
                  <a:cubicBezTo>
                    <a:pt x="2144" y="9894"/>
                    <a:pt x="2358" y="12239"/>
                    <a:pt x="2299" y="14335"/>
                  </a:cubicBezTo>
                  <a:cubicBezTo>
                    <a:pt x="2215" y="17395"/>
                    <a:pt x="1060" y="21491"/>
                    <a:pt x="667" y="24931"/>
                  </a:cubicBezTo>
                  <a:cubicBezTo>
                    <a:pt x="866" y="25363"/>
                    <a:pt x="1109" y="25512"/>
                    <a:pt x="1343" y="25512"/>
                  </a:cubicBezTo>
                  <a:cubicBezTo>
                    <a:pt x="1682" y="25512"/>
                    <a:pt x="2003" y="25198"/>
                    <a:pt x="2144" y="24979"/>
                  </a:cubicBezTo>
                  <a:cubicBezTo>
                    <a:pt x="2727" y="22836"/>
                    <a:pt x="5227" y="15716"/>
                    <a:pt x="5597" y="14561"/>
                  </a:cubicBezTo>
                  <a:cubicBezTo>
                    <a:pt x="6240" y="12501"/>
                    <a:pt x="6442" y="10168"/>
                    <a:pt x="6716" y="7048"/>
                  </a:cubicBezTo>
                  <a:cubicBezTo>
                    <a:pt x="8514" y="10584"/>
                    <a:pt x="9347" y="12609"/>
                    <a:pt x="9549" y="14180"/>
                  </a:cubicBezTo>
                  <a:cubicBezTo>
                    <a:pt x="9680" y="15216"/>
                    <a:pt x="7811" y="23372"/>
                    <a:pt x="7764" y="24146"/>
                  </a:cubicBezTo>
                  <a:cubicBezTo>
                    <a:pt x="7722" y="24679"/>
                    <a:pt x="8217" y="25073"/>
                    <a:pt x="8596" y="25073"/>
                  </a:cubicBezTo>
                  <a:cubicBezTo>
                    <a:pt x="8758" y="25073"/>
                    <a:pt x="8898" y="25000"/>
                    <a:pt x="8966" y="24836"/>
                  </a:cubicBezTo>
                  <a:cubicBezTo>
                    <a:pt x="10300" y="21741"/>
                    <a:pt x="12800" y="15811"/>
                    <a:pt x="12812" y="13240"/>
                  </a:cubicBezTo>
                  <a:cubicBezTo>
                    <a:pt x="12812" y="9322"/>
                    <a:pt x="10681" y="4750"/>
                    <a:pt x="9264" y="47"/>
                  </a:cubicBezTo>
                  <a:cubicBezTo>
                    <a:pt x="9264" y="101"/>
                    <a:pt x="9029" y="121"/>
                    <a:pt x="8638" y="121"/>
                  </a:cubicBezTo>
                  <a:cubicBezTo>
                    <a:pt x="7661" y="121"/>
                    <a:pt x="5711" y="0"/>
                    <a:pt x="4029"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0"/>
            <p:cNvSpPr/>
            <p:nvPr/>
          </p:nvSpPr>
          <p:spPr>
            <a:xfrm>
              <a:off x="4149025" y="2589350"/>
              <a:ext cx="93175" cy="314400"/>
            </a:xfrm>
            <a:custGeom>
              <a:rect b="b" l="l" r="r" t="t"/>
              <a:pathLst>
                <a:path extrusionOk="0" h="12576" w="3727">
                  <a:moveTo>
                    <a:pt x="1386" y="1"/>
                  </a:moveTo>
                  <a:cubicBezTo>
                    <a:pt x="1205" y="1"/>
                    <a:pt x="1089" y="35"/>
                    <a:pt x="1084" y="123"/>
                  </a:cubicBezTo>
                  <a:cubicBezTo>
                    <a:pt x="917" y="3159"/>
                    <a:pt x="750" y="4397"/>
                    <a:pt x="750" y="5743"/>
                  </a:cubicBezTo>
                  <a:cubicBezTo>
                    <a:pt x="750" y="7481"/>
                    <a:pt x="691" y="8005"/>
                    <a:pt x="393" y="10089"/>
                  </a:cubicBezTo>
                  <a:cubicBezTo>
                    <a:pt x="346" y="10470"/>
                    <a:pt x="0" y="11624"/>
                    <a:pt x="119" y="11982"/>
                  </a:cubicBezTo>
                  <a:cubicBezTo>
                    <a:pt x="259" y="12352"/>
                    <a:pt x="765" y="12575"/>
                    <a:pt x="1219" y="12575"/>
                  </a:cubicBezTo>
                  <a:cubicBezTo>
                    <a:pt x="1537" y="12575"/>
                    <a:pt x="1830" y="12465"/>
                    <a:pt x="1953" y="12220"/>
                  </a:cubicBezTo>
                  <a:cubicBezTo>
                    <a:pt x="2429" y="11267"/>
                    <a:pt x="1643" y="10839"/>
                    <a:pt x="1786" y="9779"/>
                  </a:cubicBezTo>
                  <a:cubicBezTo>
                    <a:pt x="2322" y="6052"/>
                    <a:pt x="3227" y="3397"/>
                    <a:pt x="3727" y="528"/>
                  </a:cubicBezTo>
                  <a:cubicBezTo>
                    <a:pt x="3440" y="426"/>
                    <a:pt x="2017" y="1"/>
                    <a:pt x="1386"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0"/>
            <p:cNvSpPr/>
            <p:nvPr/>
          </p:nvSpPr>
          <p:spPr>
            <a:xfrm>
              <a:off x="4176100" y="2281075"/>
              <a:ext cx="353950" cy="477275"/>
            </a:xfrm>
            <a:custGeom>
              <a:rect b="b" l="l" r="r" t="t"/>
              <a:pathLst>
                <a:path extrusionOk="0" h="19091" w="14158">
                  <a:moveTo>
                    <a:pt x="11443" y="0"/>
                  </a:moveTo>
                  <a:cubicBezTo>
                    <a:pt x="10776" y="1000"/>
                    <a:pt x="10169" y="2489"/>
                    <a:pt x="9371" y="3239"/>
                  </a:cubicBezTo>
                  <a:cubicBezTo>
                    <a:pt x="7918" y="4608"/>
                    <a:pt x="6632" y="4251"/>
                    <a:pt x="4835" y="4679"/>
                  </a:cubicBezTo>
                  <a:cubicBezTo>
                    <a:pt x="3263" y="5048"/>
                    <a:pt x="1620" y="5679"/>
                    <a:pt x="1132" y="7144"/>
                  </a:cubicBezTo>
                  <a:cubicBezTo>
                    <a:pt x="560" y="8882"/>
                    <a:pt x="84" y="10430"/>
                    <a:pt x="1" y="12454"/>
                  </a:cubicBezTo>
                  <a:cubicBezTo>
                    <a:pt x="490" y="12657"/>
                    <a:pt x="1487" y="12939"/>
                    <a:pt x="2160" y="12939"/>
                  </a:cubicBezTo>
                  <a:cubicBezTo>
                    <a:pt x="2355" y="12939"/>
                    <a:pt x="2523" y="12915"/>
                    <a:pt x="2644" y="12859"/>
                  </a:cubicBezTo>
                  <a:lnTo>
                    <a:pt x="3046" y="10743"/>
                  </a:lnTo>
                  <a:lnTo>
                    <a:pt x="3046" y="10743"/>
                  </a:lnTo>
                  <a:cubicBezTo>
                    <a:pt x="2758" y="12609"/>
                    <a:pt x="2723" y="18091"/>
                    <a:pt x="2834" y="18526"/>
                  </a:cubicBezTo>
                  <a:cubicBezTo>
                    <a:pt x="2917" y="18835"/>
                    <a:pt x="4687" y="19090"/>
                    <a:pt x="6577" y="19090"/>
                  </a:cubicBezTo>
                  <a:cubicBezTo>
                    <a:pt x="8478" y="19090"/>
                    <a:pt x="10500" y="18832"/>
                    <a:pt x="11050" y="18109"/>
                  </a:cubicBezTo>
                  <a:cubicBezTo>
                    <a:pt x="11324" y="17764"/>
                    <a:pt x="11169" y="11109"/>
                    <a:pt x="11157" y="9608"/>
                  </a:cubicBezTo>
                  <a:cubicBezTo>
                    <a:pt x="11157" y="7275"/>
                    <a:pt x="13252" y="4798"/>
                    <a:pt x="14157" y="1500"/>
                  </a:cubicBezTo>
                  <a:cubicBezTo>
                    <a:pt x="13181" y="548"/>
                    <a:pt x="11443" y="0"/>
                    <a:pt x="11443"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0"/>
            <p:cNvSpPr/>
            <p:nvPr/>
          </p:nvSpPr>
          <p:spPr>
            <a:xfrm>
              <a:off x="4453275" y="1979475"/>
              <a:ext cx="110700" cy="342125"/>
            </a:xfrm>
            <a:custGeom>
              <a:rect b="b" l="l" r="r" t="t"/>
              <a:pathLst>
                <a:path extrusionOk="0" h="13685" w="4428">
                  <a:moveTo>
                    <a:pt x="669" y="1"/>
                  </a:moveTo>
                  <a:cubicBezTo>
                    <a:pt x="600" y="1"/>
                    <a:pt x="531" y="20"/>
                    <a:pt x="463" y="63"/>
                  </a:cubicBezTo>
                  <a:cubicBezTo>
                    <a:pt x="237" y="206"/>
                    <a:pt x="201" y="539"/>
                    <a:pt x="260" y="813"/>
                  </a:cubicBezTo>
                  <a:cubicBezTo>
                    <a:pt x="1058" y="4504"/>
                    <a:pt x="1546" y="6504"/>
                    <a:pt x="1903" y="8504"/>
                  </a:cubicBezTo>
                  <a:cubicBezTo>
                    <a:pt x="2070" y="9433"/>
                    <a:pt x="844" y="11064"/>
                    <a:pt x="356" y="12064"/>
                  </a:cubicBezTo>
                  <a:cubicBezTo>
                    <a:pt x="0" y="12805"/>
                    <a:pt x="1815" y="13685"/>
                    <a:pt x="2683" y="13685"/>
                  </a:cubicBezTo>
                  <a:cubicBezTo>
                    <a:pt x="2861" y="13685"/>
                    <a:pt x="2999" y="13648"/>
                    <a:pt x="3070" y="13564"/>
                  </a:cubicBezTo>
                  <a:cubicBezTo>
                    <a:pt x="3558" y="12993"/>
                    <a:pt x="4332" y="9457"/>
                    <a:pt x="4392" y="8695"/>
                  </a:cubicBezTo>
                  <a:cubicBezTo>
                    <a:pt x="4428" y="8123"/>
                    <a:pt x="4213" y="7575"/>
                    <a:pt x="3987" y="7040"/>
                  </a:cubicBezTo>
                  <a:lnTo>
                    <a:pt x="1415" y="729"/>
                  </a:lnTo>
                  <a:cubicBezTo>
                    <a:pt x="1278" y="397"/>
                    <a:pt x="981" y="1"/>
                    <a:pt x="669"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0"/>
            <p:cNvSpPr/>
            <p:nvPr/>
          </p:nvSpPr>
          <p:spPr>
            <a:xfrm>
              <a:off x="4307975" y="2323700"/>
              <a:ext cx="69075" cy="101875"/>
            </a:xfrm>
            <a:custGeom>
              <a:rect b="b" l="l" r="r" t="t"/>
              <a:pathLst>
                <a:path extrusionOk="0" h="4075" w="2763">
                  <a:moveTo>
                    <a:pt x="1468" y="1"/>
                  </a:moveTo>
                  <a:cubicBezTo>
                    <a:pt x="871" y="1"/>
                    <a:pt x="0" y="212"/>
                    <a:pt x="0" y="212"/>
                  </a:cubicBezTo>
                  <a:cubicBezTo>
                    <a:pt x="214" y="1450"/>
                    <a:pt x="298" y="3010"/>
                    <a:pt x="334" y="3141"/>
                  </a:cubicBezTo>
                  <a:cubicBezTo>
                    <a:pt x="501" y="3714"/>
                    <a:pt x="1197" y="4074"/>
                    <a:pt x="1801" y="4074"/>
                  </a:cubicBezTo>
                  <a:cubicBezTo>
                    <a:pt x="2315" y="4074"/>
                    <a:pt x="2762" y="3813"/>
                    <a:pt x="2762" y="3200"/>
                  </a:cubicBezTo>
                  <a:cubicBezTo>
                    <a:pt x="2667" y="2474"/>
                    <a:pt x="2310" y="355"/>
                    <a:pt x="1941" y="93"/>
                  </a:cubicBezTo>
                  <a:cubicBezTo>
                    <a:pt x="1846" y="26"/>
                    <a:pt x="1673" y="1"/>
                    <a:pt x="1468"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0"/>
            <p:cNvSpPr/>
            <p:nvPr/>
          </p:nvSpPr>
          <p:spPr>
            <a:xfrm>
              <a:off x="4232650" y="2185050"/>
              <a:ext cx="175650" cy="181175"/>
            </a:xfrm>
            <a:custGeom>
              <a:rect b="b" l="l" r="r" t="t"/>
              <a:pathLst>
                <a:path extrusionOk="0" h="7247" w="7026">
                  <a:moveTo>
                    <a:pt x="3655" y="1"/>
                  </a:moveTo>
                  <a:cubicBezTo>
                    <a:pt x="2623" y="1"/>
                    <a:pt x="843" y="1084"/>
                    <a:pt x="477" y="2115"/>
                  </a:cubicBezTo>
                  <a:cubicBezTo>
                    <a:pt x="1" y="3412"/>
                    <a:pt x="1322" y="5722"/>
                    <a:pt x="2335" y="5877"/>
                  </a:cubicBezTo>
                  <a:cubicBezTo>
                    <a:pt x="2335" y="5877"/>
                    <a:pt x="3216" y="6925"/>
                    <a:pt x="4728" y="7187"/>
                  </a:cubicBezTo>
                  <a:cubicBezTo>
                    <a:pt x="4930" y="7222"/>
                    <a:pt x="5148" y="7246"/>
                    <a:pt x="5365" y="7246"/>
                  </a:cubicBezTo>
                  <a:cubicBezTo>
                    <a:pt x="5876" y="7246"/>
                    <a:pt x="6375" y="7113"/>
                    <a:pt x="6609" y="6687"/>
                  </a:cubicBezTo>
                  <a:cubicBezTo>
                    <a:pt x="6930" y="6079"/>
                    <a:pt x="7002" y="5365"/>
                    <a:pt x="7014" y="4675"/>
                  </a:cubicBezTo>
                  <a:cubicBezTo>
                    <a:pt x="7026" y="3972"/>
                    <a:pt x="5978" y="2103"/>
                    <a:pt x="5704" y="1448"/>
                  </a:cubicBezTo>
                  <a:cubicBezTo>
                    <a:pt x="5299" y="472"/>
                    <a:pt x="4918" y="210"/>
                    <a:pt x="3870" y="19"/>
                  </a:cubicBezTo>
                  <a:cubicBezTo>
                    <a:pt x="3803" y="7"/>
                    <a:pt x="3731" y="1"/>
                    <a:pt x="365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0"/>
            <p:cNvSpPr/>
            <p:nvPr/>
          </p:nvSpPr>
          <p:spPr>
            <a:xfrm>
              <a:off x="4224025" y="2144850"/>
              <a:ext cx="158675" cy="187825"/>
            </a:xfrm>
            <a:custGeom>
              <a:rect b="b" l="l" r="r" t="t"/>
              <a:pathLst>
                <a:path extrusionOk="0" h="7513" w="6347">
                  <a:moveTo>
                    <a:pt x="5084" y="1"/>
                  </a:moveTo>
                  <a:cubicBezTo>
                    <a:pt x="5033" y="1"/>
                    <a:pt x="4985" y="21"/>
                    <a:pt x="4942" y="67"/>
                  </a:cubicBezTo>
                  <a:cubicBezTo>
                    <a:pt x="4037" y="1068"/>
                    <a:pt x="2132" y="1675"/>
                    <a:pt x="1239" y="2389"/>
                  </a:cubicBezTo>
                  <a:cubicBezTo>
                    <a:pt x="346" y="3104"/>
                    <a:pt x="1" y="4128"/>
                    <a:pt x="322" y="5223"/>
                  </a:cubicBezTo>
                  <a:cubicBezTo>
                    <a:pt x="465" y="5699"/>
                    <a:pt x="1072" y="6473"/>
                    <a:pt x="1132" y="6556"/>
                  </a:cubicBezTo>
                  <a:cubicBezTo>
                    <a:pt x="1261" y="6707"/>
                    <a:pt x="2025" y="7513"/>
                    <a:pt x="2531" y="7513"/>
                  </a:cubicBezTo>
                  <a:cubicBezTo>
                    <a:pt x="2584" y="7513"/>
                    <a:pt x="2634" y="7504"/>
                    <a:pt x="2680" y="7485"/>
                  </a:cubicBezTo>
                  <a:cubicBezTo>
                    <a:pt x="2680" y="7485"/>
                    <a:pt x="1483" y="6105"/>
                    <a:pt x="2290" y="6105"/>
                  </a:cubicBezTo>
                  <a:cubicBezTo>
                    <a:pt x="2331" y="6105"/>
                    <a:pt x="2378" y="6108"/>
                    <a:pt x="2429" y="6116"/>
                  </a:cubicBezTo>
                  <a:cubicBezTo>
                    <a:pt x="1941" y="5425"/>
                    <a:pt x="1858" y="4782"/>
                    <a:pt x="1906" y="4651"/>
                  </a:cubicBezTo>
                  <a:cubicBezTo>
                    <a:pt x="2144" y="4056"/>
                    <a:pt x="2977" y="3532"/>
                    <a:pt x="3537" y="3175"/>
                  </a:cubicBezTo>
                  <a:cubicBezTo>
                    <a:pt x="3836" y="2983"/>
                    <a:pt x="4507" y="2548"/>
                    <a:pt x="5131" y="2548"/>
                  </a:cubicBezTo>
                  <a:cubicBezTo>
                    <a:pt x="5475" y="2548"/>
                    <a:pt x="5804" y="2680"/>
                    <a:pt x="6049" y="3056"/>
                  </a:cubicBezTo>
                  <a:cubicBezTo>
                    <a:pt x="6216" y="2544"/>
                    <a:pt x="6347" y="1818"/>
                    <a:pt x="5942" y="972"/>
                  </a:cubicBezTo>
                  <a:cubicBezTo>
                    <a:pt x="5780" y="659"/>
                    <a:pt x="5377" y="1"/>
                    <a:pt x="5084"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0"/>
            <p:cNvSpPr/>
            <p:nvPr/>
          </p:nvSpPr>
          <p:spPr>
            <a:xfrm>
              <a:off x="5173850" y="2211275"/>
              <a:ext cx="347100" cy="481275"/>
            </a:xfrm>
            <a:custGeom>
              <a:rect b="b" l="l" r="r" t="t"/>
              <a:pathLst>
                <a:path extrusionOk="0" h="19251" w="13884">
                  <a:moveTo>
                    <a:pt x="8667" y="1"/>
                  </a:moveTo>
                  <a:cubicBezTo>
                    <a:pt x="6535" y="1"/>
                    <a:pt x="4586" y="2026"/>
                    <a:pt x="4680" y="5090"/>
                  </a:cubicBezTo>
                  <a:cubicBezTo>
                    <a:pt x="4703" y="5769"/>
                    <a:pt x="4203" y="6638"/>
                    <a:pt x="3906" y="7245"/>
                  </a:cubicBezTo>
                  <a:cubicBezTo>
                    <a:pt x="3656" y="7721"/>
                    <a:pt x="3179" y="8043"/>
                    <a:pt x="2834" y="8459"/>
                  </a:cubicBezTo>
                  <a:cubicBezTo>
                    <a:pt x="1667" y="9912"/>
                    <a:pt x="3620" y="13186"/>
                    <a:pt x="1894" y="13889"/>
                  </a:cubicBezTo>
                  <a:cubicBezTo>
                    <a:pt x="0" y="14651"/>
                    <a:pt x="334" y="16770"/>
                    <a:pt x="739" y="17782"/>
                  </a:cubicBezTo>
                  <a:cubicBezTo>
                    <a:pt x="1253" y="18876"/>
                    <a:pt x="1697" y="19251"/>
                    <a:pt x="2109" y="19251"/>
                  </a:cubicBezTo>
                  <a:cubicBezTo>
                    <a:pt x="3007" y="19251"/>
                    <a:pt x="3756" y="17475"/>
                    <a:pt x="4758" y="17475"/>
                  </a:cubicBezTo>
                  <a:cubicBezTo>
                    <a:pt x="4799" y="17475"/>
                    <a:pt x="4840" y="17478"/>
                    <a:pt x="4882" y="17484"/>
                  </a:cubicBezTo>
                  <a:cubicBezTo>
                    <a:pt x="5007" y="17501"/>
                    <a:pt x="5132" y="17510"/>
                    <a:pt x="5255" y="17510"/>
                  </a:cubicBezTo>
                  <a:cubicBezTo>
                    <a:pt x="6679" y="17510"/>
                    <a:pt x="7981" y="16434"/>
                    <a:pt x="9252" y="15722"/>
                  </a:cubicBezTo>
                  <a:cubicBezTo>
                    <a:pt x="10811" y="14841"/>
                    <a:pt x="12478" y="13853"/>
                    <a:pt x="13240" y="12222"/>
                  </a:cubicBezTo>
                  <a:cubicBezTo>
                    <a:pt x="13728" y="11162"/>
                    <a:pt x="13776" y="9960"/>
                    <a:pt x="13812" y="8805"/>
                  </a:cubicBezTo>
                  <a:cubicBezTo>
                    <a:pt x="13883" y="6590"/>
                    <a:pt x="13574" y="4816"/>
                    <a:pt x="12550" y="2852"/>
                  </a:cubicBezTo>
                  <a:cubicBezTo>
                    <a:pt x="11521" y="860"/>
                    <a:pt x="10055" y="1"/>
                    <a:pt x="8667"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0"/>
            <p:cNvSpPr/>
            <p:nvPr/>
          </p:nvSpPr>
          <p:spPr>
            <a:xfrm>
              <a:off x="5292000" y="2923550"/>
              <a:ext cx="145425" cy="492375"/>
            </a:xfrm>
            <a:custGeom>
              <a:rect b="b" l="l" r="r" t="t"/>
              <a:pathLst>
                <a:path extrusionOk="0" h="19695" w="5817">
                  <a:moveTo>
                    <a:pt x="3079" y="1"/>
                  </a:moveTo>
                  <a:cubicBezTo>
                    <a:pt x="2980" y="1"/>
                    <a:pt x="2875" y="6"/>
                    <a:pt x="2763" y="19"/>
                  </a:cubicBezTo>
                  <a:cubicBezTo>
                    <a:pt x="775" y="233"/>
                    <a:pt x="1275" y="1852"/>
                    <a:pt x="1239" y="3352"/>
                  </a:cubicBezTo>
                  <a:cubicBezTo>
                    <a:pt x="1180" y="5829"/>
                    <a:pt x="728" y="7996"/>
                    <a:pt x="751" y="10532"/>
                  </a:cubicBezTo>
                  <a:cubicBezTo>
                    <a:pt x="811" y="15782"/>
                    <a:pt x="180" y="17044"/>
                    <a:pt x="120" y="17747"/>
                  </a:cubicBezTo>
                  <a:cubicBezTo>
                    <a:pt x="0" y="19005"/>
                    <a:pt x="1338" y="19695"/>
                    <a:pt x="2003" y="19695"/>
                  </a:cubicBezTo>
                  <a:cubicBezTo>
                    <a:pt x="2194" y="19695"/>
                    <a:pt x="2329" y="19638"/>
                    <a:pt x="2359" y="19521"/>
                  </a:cubicBezTo>
                  <a:cubicBezTo>
                    <a:pt x="2132" y="19128"/>
                    <a:pt x="2073" y="18926"/>
                    <a:pt x="1823" y="18449"/>
                  </a:cubicBezTo>
                  <a:cubicBezTo>
                    <a:pt x="1335" y="17521"/>
                    <a:pt x="1680" y="16080"/>
                    <a:pt x="2037" y="14556"/>
                  </a:cubicBezTo>
                  <a:cubicBezTo>
                    <a:pt x="2680" y="11746"/>
                    <a:pt x="3275" y="8924"/>
                    <a:pt x="3811" y="6079"/>
                  </a:cubicBezTo>
                  <a:cubicBezTo>
                    <a:pt x="4110" y="4459"/>
                    <a:pt x="5817" y="1"/>
                    <a:pt x="3079"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0"/>
            <p:cNvSpPr/>
            <p:nvPr/>
          </p:nvSpPr>
          <p:spPr>
            <a:xfrm>
              <a:off x="5399175" y="2941575"/>
              <a:ext cx="89325" cy="463925"/>
            </a:xfrm>
            <a:custGeom>
              <a:rect b="b" l="l" r="r" t="t"/>
              <a:pathLst>
                <a:path extrusionOk="0" h="18557" w="3573">
                  <a:moveTo>
                    <a:pt x="2156" y="1"/>
                  </a:moveTo>
                  <a:cubicBezTo>
                    <a:pt x="1852" y="1"/>
                    <a:pt x="1546" y="111"/>
                    <a:pt x="1322" y="321"/>
                  </a:cubicBezTo>
                  <a:cubicBezTo>
                    <a:pt x="0" y="1572"/>
                    <a:pt x="1298" y="10168"/>
                    <a:pt x="1394" y="11835"/>
                  </a:cubicBezTo>
                  <a:cubicBezTo>
                    <a:pt x="1489" y="13680"/>
                    <a:pt x="1655" y="15359"/>
                    <a:pt x="1513" y="17359"/>
                  </a:cubicBezTo>
                  <a:cubicBezTo>
                    <a:pt x="1501" y="17574"/>
                    <a:pt x="1786" y="18240"/>
                    <a:pt x="1977" y="18336"/>
                  </a:cubicBezTo>
                  <a:cubicBezTo>
                    <a:pt x="2273" y="18487"/>
                    <a:pt x="2512" y="18557"/>
                    <a:pt x="2701" y="18557"/>
                  </a:cubicBezTo>
                  <a:cubicBezTo>
                    <a:pt x="3103" y="18557"/>
                    <a:pt x="3275" y="18239"/>
                    <a:pt x="3275" y="17728"/>
                  </a:cubicBezTo>
                  <a:cubicBezTo>
                    <a:pt x="3156" y="17502"/>
                    <a:pt x="2715" y="16895"/>
                    <a:pt x="2751" y="15466"/>
                  </a:cubicBezTo>
                  <a:cubicBezTo>
                    <a:pt x="2810" y="11894"/>
                    <a:pt x="3572" y="7334"/>
                    <a:pt x="3525" y="3750"/>
                  </a:cubicBezTo>
                  <a:cubicBezTo>
                    <a:pt x="3513" y="2977"/>
                    <a:pt x="3441" y="619"/>
                    <a:pt x="2798" y="191"/>
                  </a:cubicBezTo>
                  <a:cubicBezTo>
                    <a:pt x="2609" y="63"/>
                    <a:pt x="2383" y="1"/>
                    <a:pt x="2156"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0"/>
            <p:cNvSpPr/>
            <p:nvPr/>
          </p:nvSpPr>
          <p:spPr>
            <a:xfrm>
              <a:off x="5283100" y="3367200"/>
              <a:ext cx="88725" cy="59200"/>
            </a:xfrm>
            <a:custGeom>
              <a:rect b="b" l="l" r="r" t="t"/>
              <a:pathLst>
                <a:path extrusionOk="0" h="2368" w="3549">
                  <a:moveTo>
                    <a:pt x="480" y="1"/>
                  </a:moveTo>
                  <a:cubicBezTo>
                    <a:pt x="479" y="1"/>
                    <a:pt x="477" y="1"/>
                    <a:pt x="476" y="1"/>
                  </a:cubicBezTo>
                  <a:cubicBezTo>
                    <a:pt x="214" y="25"/>
                    <a:pt x="83" y="608"/>
                    <a:pt x="48" y="882"/>
                  </a:cubicBezTo>
                  <a:cubicBezTo>
                    <a:pt x="0" y="1275"/>
                    <a:pt x="488" y="1942"/>
                    <a:pt x="512" y="2346"/>
                  </a:cubicBezTo>
                  <a:cubicBezTo>
                    <a:pt x="568" y="2362"/>
                    <a:pt x="613" y="2368"/>
                    <a:pt x="650" y="2368"/>
                  </a:cubicBezTo>
                  <a:cubicBezTo>
                    <a:pt x="726" y="2368"/>
                    <a:pt x="774" y="2346"/>
                    <a:pt x="822" y="2346"/>
                  </a:cubicBezTo>
                  <a:cubicBezTo>
                    <a:pt x="822" y="2013"/>
                    <a:pt x="718" y="1505"/>
                    <a:pt x="791" y="1505"/>
                  </a:cubicBezTo>
                  <a:cubicBezTo>
                    <a:pt x="796" y="1505"/>
                    <a:pt x="802" y="1507"/>
                    <a:pt x="810" y="1513"/>
                  </a:cubicBezTo>
                  <a:cubicBezTo>
                    <a:pt x="1214" y="1823"/>
                    <a:pt x="1417" y="2287"/>
                    <a:pt x="1560" y="2311"/>
                  </a:cubicBezTo>
                  <a:cubicBezTo>
                    <a:pt x="1708" y="2336"/>
                    <a:pt x="1947" y="2343"/>
                    <a:pt x="2214" y="2343"/>
                  </a:cubicBezTo>
                  <a:cubicBezTo>
                    <a:pt x="2582" y="2343"/>
                    <a:pt x="3001" y="2329"/>
                    <a:pt x="3303" y="2329"/>
                  </a:cubicBezTo>
                  <a:cubicBezTo>
                    <a:pt x="3398" y="2329"/>
                    <a:pt x="3482" y="2331"/>
                    <a:pt x="3548" y="2335"/>
                  </a:cubicBezTo>
                  <a:cubicBezTo>
                    <a:pt x="3525" y="1974"/>
                    <a:pt x="2249" y="701"/>
                    <a:pt x="2182" y="701"/>
                  </a:cubicBezTo>
                  <a:cubicBezTo>
                    <a:pt x="2180" y="701"/>
                    <a:pt x="2179" y="702"/>
                    <a:pt x="2179" y="703"/>
                  </a:cubicBezTo>
                  <a:cubicBezTo>
                    <a:pt x="2150" y="988"/>
                    <a:pt x="1918" y="1076"/>
                    <a:pt x="1722" y="1076"/>
                  </a:cubicBezTo>
                  <a:cubicBezTo>
                    <a:pt x="1672" y="1076"/>
                    <a:pt x="1625" y="1070"/>
                    <a:pt x="1584" y="1061"/>
                  </a:cubicBezTo>
                  <a:cubicBezTo>
                    <a:pt x="933" y="883"/>
                    <a:pt x="647" y="1"/>
                    <a:pt x="4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0"/>
            <p:cNvSpPr/>
            <p:nvPr/>
          </p:nvSpPr>
          <p:spPr>
            <a:xfrm>
              <a:off x="5426250" y="3367200"/>
              <a:ext cx="89025" cy="59300"/>
            </a:xfrm>
            <a:custGeom>
              <a:rect b="b" l="l" r="r" t="t"/>
              <a:pathLst>
                <a:path extrusionOk="0" h="2372" w="3561">
                  <a:moveTo>
                    <a:pt x="481" y="1"/>
                  </a:moveTo>
                  <a:cubicBezTo>
                    <a:pt x="480" y="1"/>
                    <a:pt x="478" y="1"/>
                    <a:pt x="477" y="1"/>
                  </a:cubicBezTo>
                  <a:cubicBezTo>
                    <a:pt x="215" y="25"/>
                    <a:pt x="84" y="608"/>
                    <a:pt x="49" y="882"/>
                  </a:cubicBezTo>
                  <a:cubicBezTo>
                    <a:pt x="1" y="1275"/>
                    <a:pt x="489" y="1930"/>
                    <a:pt x="513" y="2323"/>
                  </a:cubicBezTo>
                  <a:cubicBezTo>
                    <a:pt x="605" y="2349"/>
                    <a:pt x="668" y="2357"/>
                    <a:pt x="722" y="2357"/>
                  </a:cubicBezTo>
                  <a:cubicBezTo>
                    <a:pt x="766" y="2357"/>
                    <a:pt x="804" y="2352"/>
                    <a:pt x="846" y="2346"/>
                  </a:cubicBezTo>
                  <a:cubicBezTo>
                    <a:pt x="835" y="2013"/>
                    <a:pt x="731" y="1505"/>
                    <a:pt x="804" y="1505"/>
                  </a:cubicBezTo>
                  <a:cubicBezTo>
                    <a:pt x="809" y="1505"/>
                    <a:pt x="815" y="1507"/>
                    <a:pt x="822" y="1513"/>
                  </a:cubicBezTo>
                  <a:cubicBezTo>
                    <a:pt x="1215" y="1823"/>
                    <a:pt x="1513" y="2323"/>
                    <a:pt x="1656" y="2346"/>
                  </a:cubicBezTo>
                  <a:cubicBezTo>
                    <a:pt x="1763" y="2365"/>
                    <a:pt x="1913" y="2371"/>
                    <a:pt x="2084" y="2371"/>
                  </a:cubicBezTo>
                  <a:cubicBezTo>
                    <a:pt x="2508" y="2371"/>
                    <a:pt x="3060" y="2331"/>
                    <a:pt x="3409" y="2331"/>
                  </a:cubicBezTo>
                  <a:cubicBezTo>
                    <a:pt x="3465" y="2331"/>
                    <a:pt x="3517" y="2332"/>
                    <a:pt x="3561" y="2335"/>
                  </a:cubicBezTo>
                  <a:cubicBezTo>
                    <a:pt x="3526" y="1974"/>
                    <a:pt x="2250" y="701"/>
                    <a:pt x="2182" y="701"/>
                  </a:cubicBezTo>
                  <a:cubicBezTo>
                    <a:pt x="2181" y="701"/>
                    <a:pt x="2180" y="702"/>
                    <a:pt x="2180" y="703"/>
                  </a:cubicBezTo>
                  <a:cubicBezTo>
                    <a:pt x="2151" y="988"/>
                    <a:pt x="1919" y="1076"/>
                    <a:pt x="1723" y="1076"/>
                  </a:cubicBezTo>
                  <a:cubicBezTo>
                    <a:pt x="1673" y="1076"/>
                    <a:pt x="1626" y="1070"/>
                    <a:pt x="1584" y="1061"/>
                  </a:cubicBezTo>
                  <a:cubicBezTo>
                    <a:pt x="934" y="883"/>
                    <a:pt x="659" y="1"/>
                    <a:pt x="4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0"/>
            <p:cNvSpPr/>
            <p:nvPr/>
          </p:nvSpPr>
          <p:spPr>
            <a:xfrm>
              <a:off x="5265825" y="2610900"/>
              <a:ext cx="264050" cy="388450"/>
            </a:xfrm>
            <a:custGeom>
              <a:rect b="b" l="l" r="r" t="t"/>
              <a:pathLst>
                <a:path extrusionOk="0" h="15538" w="10562">
                  <a:moveTo>
                    <a:pt x="4289" y="1"/>
                  </a:moveTo>
                  <a:cubicBezTo>
                    <a:pt x="2888" y="1"/>
                    <a:pt x="1630" y="259"/>
                    <a:pt x="1263" y="1083"/>
                  </a:cubicBezTo>
                  <a:cubicBezTo>
                    <a:pt x="286" y="3262"/>
                    <a:pt x="0" y="7191"/>
                    <a:pt x="620" y="9250"/>
                  </a:cubicBezTo>
                  <a:cubicBezTo>
                    <a:pt x="1286" y="11262"/>
                    <a:pt x="1572" y="13394"/>
                    <a:pt x="1453" y="15501"/>
                  </a:cubicBezTo>
                  <a:cubicBezTo>
                    <a:pt x="2016" y="15526"/>
                    <a:pt x="2967" y="15538"/>
                    <a:pt x="4029" y="15538"/>
                  </a:cubicBezTo>
                  <a:cubicBezTo>
                    <a:pt x="6563" y="15538"/>
                    <a:pt x="9721" y="15469"/>
                    <a:pt x="9704" y="15334"/>
                  </a:cubicBezTo>
                  <a:cubicBezTo>
                    <a:pt x="9502" y="13322"/>
                    <a:pt x="9954" y="10822"/>
                    <a:pt x="10145" y="8953"/>
                  </a:cubicBezTo>
                  <a:cubicBezTo>
                    <a:pt x="10454" y="5833"/>
                    <a:pt x="10561" y="3035"/>
                    <a:pt x="9061" y="714"/>
                  </a:cubicBezTo>
                  <a:cubicBezTo>
                    <a:pt x="9003" y="627"/>
                    <a:pt x="6472" y="1"/>
                    <a:pt x="4289"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0"/>
            <p:cNvSpPr/>
            <p:nvPr/>
          </p:nvSpPr>
          <p:spPr>
            <a:xfrm>
              <a:off x="5170275" y="2161775"/>
              <a:ext cx="435200" cy="507075"/>
            </a:xfrm>
            <a:custGeom>
              <a:rect b="b" l="l" r="r" t="t"/>
              <a:pathLst>
                <a:path extrusionOk="0" h="20283" w="17408">
                  <a:moveTo>
                    <a:pt x="17145" y="1"/>
                  </a:moveTo>
                  <a:cubicBezTo>
                    <a:pt x="16591" y="1"/>
                    <a:pt x="15941" y="98"/>
                    <a:pt x="15395" y="98"/>
                  </a:cubicBezTo>
                  <a:cubicBezTo>
                    <a:pt x="15326" y="98"/>
                    <a:pt x="15258" y="96"/>
                    <a:pt x="15193" y="93"/>
                  </a:cubicBezTo>
                  <a:cubicBezTo>
                    <a:pt x="14538" y="1974"/>
                    <a:pt x="14038" y="3308"/>
                    <a:pt x="13157" y="5117"/>
                  </a:cubicBezTo>
                  <a:cubicBezTo>
                    <a:pt x="12669" y="6129"/>
                    <a:pt x="11978" y="7558"/>
                    <a:pt x="11466" y="8142"/>
                  </a:cubicBezTo>
                  <a:cubicBezTo>
                    <a:pt x="10861" y="8832"/>
                    <a:pt x="9864" y="9199"/>
                    <a:pt x="8886" y="9199"/>
                  </a:cubicBezTo>
                  <a:cubicBezTo>
                    <a:pt x="8093" y="9199"/>
                    <a:pt x="7312" y="8958"/>
                    <a:pt x="6763" y="8451"/>
                  </a:cubicBezTo>
                  <a:cubicBezTo>
                    <a:pt x="5073" y="6903"/>
                    <a:pt x="3358" y="3046"/>
                    <a:pt x="2727" y="462"/>
                  </a:cubicBezTo>
                  <a:cubicBezTo>
                    <a:pt x="1858" y="748"/>
                    <a:pt x="1167" y="938"/>
                    <a:pt x="298" y="1224"/>
                  </a:cubicBezTo>
                  <a:cubicBezTo>
                    <a:pt x="1" y="2474"/>
                    <a:pt x="691" y="4463"/>
                    <a:pt x="977" y="5332"/>
                  </a:cubicBezTo>
                  <a:cubicBezTo>
                    <a:pt x="2239" y="9261"/>
                    <a:pt x="5275" y="11416"/>
                    <a:pt x="5632" y="15523"/>
                  </a:cubicBezTo>
                  <a:cubicBezTo>
                    <a:pt x="5727" y="16714"/>
                    <a:pt x="5537" y="17940"/>
                    <a:pt x="5085" y="19048"/>
                  </a:cubicBezTo>
                  <a:cubicBezTo>
                    <a:pt x="6689" y="19978"/>
                    <a:pt x="8210" y="20283"/>
                    <a:pt x="9493" y="20283"/>
                  </a:cubicBezTo>
                  <a:cubicBezTo>
                    <a:pt x="11723" y="20283"/>
                    <a:pt x="13230" y="19361"/>
                    <a:pt x="13193" y="19202"/>
                  </a:cubicBezTo>
                  <a:cubicBezTo>
                    <a:pt x="12693" y="17345"/>
                    <a:pt x="12824" y="15119"/>
                    <a:pt x="13609" y="13607"/>
                  </a:cubicBezTo>
                  <a:cubicBezTo>
                    <a:pt x="13931" y="12964"/>
                    <a:pt x="13014" y="11821"/>
                    <a:pt x="13407" y="11213"/>
                  </a:cubicBezTo>
                  <a:cubicBezTo>
                    <a:pt x="14193" y="9975"/>
                    <a:pt x="17408" y="5367"/>
                    <a:pt x="17408" y="10"/>
                  </a:cubicBezTo>
                  <a:cubicBezTo>
                    <a:pt x="17323" y="4"/>
                    <a:pt x="17235" y="1"/>
                    <a:pt x="17145"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0"/>
            <p:cNvSpPr/>
            <p:nvPr/>
          </p:nvSpPr>
          <p:spPr>
            <a:xfrm>
              <a:off x="5148850" y="1922850"/>
              <a:ext cx="127125" cy="304375"/>
            </a:xfrm>
            <a:custGeom>
              <a:rect b="b" l="l" r="r" t="t"/>
              <a:pathLst>
                <a:path extrusionOk="0" h="12175" w="5085">
                  <a:moveTo>
                    <a:pt x="4380" y="0"/>
                  </a:moveTo>
                  <a:cubicBezTo>
                    <a:pt x="4184" y="0"/>
                    <a:pt x="3985" y="37"/>
                    <a:pt x="3787" y="65"/>
                  </a:cubicBezTo>
                  <a:cubicBezTo>
                    <a:pt x="3215" y="149"/>
                    <a:pt x="0" y="10019"/>
                    <a:pt x="1596" y="11757"/>
                  </a:cubicBezTo>
                  <a:cubicBezTo>
                    <a:pt x="1816" y="12005"/>
                    <a:pt x="2148" y="12175"/>
                    <a:pt x="2475" y="12175"/>
                  </a:cubicBezTo>
                  <a:cubicBezTo>
                    <a:pt x="2572" y="12175"/>
                    <a:pt x="2669" y="12159"/>
                    <a:pt x="2763" y="12126"/>
                  </a:cubicBezTo>
                  <a:cubicBezTo>
                    <a:pt x="3453" y="11900"/>
                    <a:pt x="3560" y="10983"/>
                    <a:pt x="3525" y="10257"/>
                  </a:cubicBezTo>
                  <a:cubicBezTo>
                    <a:pt x="3429" y="8221"/>
                    <a:pt x="3382" y="6816"/>
                    <a:pt x="3679" y="4804"/>
                  </a:cubicBezTo>
                  <a:cubicBezTo>
                    <a:pt x="4072" y="2185"/>
                    <a:pt x="5084" y="185"/>
                    <a:pt x="4775" y="65"/>
                  </a:cubicBezTo>
                  <a:cubicBezTo>
                    <a:pt x="4645" y="17"/>
                    <a:pt x="4513" y="0"/>
                    <a:pt x="4380"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0"/>
            <p:cNvSpPr/>
            <p:nvPr/>
          </p:nvSpPr>
          <p:spPr>
            <a:xfrm>
              <a:off x="5514150" y="1925725"/>
              <a:ext cx="91325" cy="296850"/>
            </a:xfrm>
            <a:custGeom>
              <a:rect b="b" l="l" r="r" t="t"/>
              <a:pathLst>
                <a:path extrusionOk="0" h="11874" w="3653">
                  <a:moveTo>
                    <a:pt x="295" y="1"/>
                  </a:moveTo>
                  <a:cubicBezTo>
                    <a:pt x="58" y="1"/>
                    <a:pt x="1" y="43"/>
                    <a:pt x="224" y="117"/>
                  </a:cubicBezTo>
                  <a:cubicBezTo>
                    <a:pt x="1093" y="2486"/>
                    <a:pt x="1450" y="7594"/>
                    <a:pt x="1343" y="9821"/>
                  </a:cubicBezTo>
                  <a:cubicBezTo>
                    <a:pt x="1269" y="11198"/>
                    <a:pt x="1789" y="11874"/>
                    <a:pt x="2354" y="11874"/>
                  </a:cubicBezTo>
                  <a:cubicBezTo>
                    <a:pt x="2976" y="11874"/>
                    <a:pt x="3653" y="11055"/>
                    <a:pt x="3653" y="9452"/>
                  </a:cubicBezTo>
                  <a:cubicBezTo>
                    <a:pt x="3653" y="8678"/>
                    <a:pt x="2676" y="2439"/>
                    <a:pt x="1343" y="117"/>
                  </a:cubicBezTo>
                  <a:cubicBezTo>
                    <a:pt x="890" y="37"/>
                    <a:pt x="515" y="1"/>
                    <a:pt x="295"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0"/>
            <p:cNvSpPr/>
            <p:nvPr/>
          </p:nvSpPr>
          <p:spPr>
            <a:xfrm>
              <a:off x="5364950" y="2337950"/>
              <a:ext cx="68175" cy="82775"/>
            </a:xfrm>
            <a:custGeom>
              <a:rect b="b" l="l" r="r" t="t"/>
              <a:pathLst>
                <a:path extrusionOk="0" h="3311" w="2727">
                  <a:moveTo>
                    <a:pt x="1082" y="1"/>
                  </a:moveTo>
                  <a:cubicBezTo>
                    <a:pt x="604" y="1"/>
                    <a:pt x="144" y="179"/>
                    <a:pt x="84" y="523"/>
                  </a:cubicBezTo>
                  <a:cubicBezTo>
                    <a:pt x="36" y="785"/>
                    <a:pt x="131" y="1035"/>
                    <a:pt x="143" y="1285"/>
                  </a:cubicBezTo>
                  <a:cubicBezTo>
                    <a:pt x="179" y="1654"/>
                    <a:pt x="72" y="1880"/>
                    <a:pt x="36" y="2238"/>
                  </a:cubicBezTo>
                  <a:cubicBezTo>
                    <a:pt x="0" y="2464"/>
                    <a:pt x="143" y="2678"/>
                    <a:pt x="298" y="2821"/>
                  </a:cubicBezTo>
                  <a:cubicBezTo>
                    <a:pt x="615" y="3145"/>
                    <a:pt x="1032" y="3311"/>
                    <a:pt x="1450" y="3311"/>
                  </a:cubicBezTo>
                  <a:cubicBezTo>
                    <a:pt x="1739" y="3311"/>
                    <a:pt x="2028" y="3232"/>
                    <a:pt x="2286" y="3071"/>
                  </a:cubicBezTo>
                  <a:cubicBezTo>
                    <a:pt x="2512" y="2928"/>
                    <a:pt x="2727" y="2678"/>
                    <a:pt x="2703" y="2369"/>
                  </a:cubicBezTo>
                  <a:cubicBezTo>
                    <a:pt x="2679" y="2023"/>
                    <a:pt x="2346" y="1809"/>
                    <a:pt x="2274" y="1464"/>
                  </a:cubicBezTo>
                  <a:cubicBezTo>
                    <a:pt x="2227" y="1237"/>
                    <a:pt x="2215" y="999"/>
                    <a:pt x="2227" y="773"/>
                  </a:cubicBezTo>
                  <a:cubicBezTo>
                    <a:pt x="2240" y="251"/>
                    <a:pt x="1648" y="1"/>
                    <a:pt x="1082"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0"/>
            <p:cNvSpPr/>
            <p:nvPr/>
          </p:nvSpPr>
          <p:spPr>
            <a:xfrm>
              <a:off x="5325650" y="2211625"/>
              <a:ext cx="132175" cy="169125"/>
            </a:xfrm>
            <a:custGeom>
              <a:rect b="b" l="l" r="r" t="t"/>
              <a:pathLst>
                <a:path extrusionOk="0" h="6765" w="5287">
                  <a:moveTo>
                    <a:pt x="3150" y="0"/>
                  </a:moveTo>
                  <a:cubicBezTo>
                    <a:pt x="2406" y="0"/>
                    <a:pt x="626" y="1654"/>
                    <a:pt x="525" y="1992"/>
                  </a:cubicBezTo>
                  <a:cubicBezTo>
                    <a:pt x="179" y="3135"/>
                    <a:pt x="1" y="4159"/>
                    <a:pt x="548" y="5219"/>
                  </a:cubicBezTo>
                  <a:cubicBezTo>
                    <a:pt x="1026" y="6162"/>
                    <a:pt x="2031" y="6764"/>
                    <a:pt x="3043" y="6764"/>
                  </a:cubicBezTo>
                  <a:cubicBezTo>
                    <a:pt x="3116" y="6764"/>
                    <a:pt x="3190" y="6761"/>
                    <a:pt x="3263" y="6755"/>
                  </a:cubicBezTo>
                  <a:cubicBezTo>
                    <a:pt x="4025" y="6695"/>
                    <a:pt x="5287" y="5552"/>
                    <a:pt x="5251" y="4231"/>
                  </a:cubicBezTo>
                  <a:cubicBezTo>
                    <a:pt x="5156" y="1064"/>
                    <a:pt x="3930" y="218"/>
                    <a:pt x="3263" y="16"/>
                  </a:cubicBezTo>
                  <a:cubicBezTo>
                    <a:pt x="3229" y="5"/>
                    <a:pt x="3191" y="0"/>
                    <a:pt x="3150"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0"/>
            <p:cNvSpPr/>
            <p:nvPr/>
          </p:nvSpPr>
          <p:spPr>
            <a:xfrm>
              <a:off x="5297050" y="2192250"/>
              <a:ext cx="190550" cy="103000"/>
            </a:xfrm>
            <a:custGeom>
              <a:rect b="b" l="l" r="r" t="t"/>
              <a:pathLst>
                <a:path extrusionOk="0" h="4120" w="7622">
                  <a:moveTo>
                    <a:pt x="4025" y="1"/>
                  </a:moveTo>
                  <a:cubicBezTo>
                    <a:pt x="3974" y="1"/>
                    <a:pt x="3923" y="2"/>
                    <a:pt x="3871" y="5"/>
                  </a:cubicBezTo>
                  <a:cubicBezTo>
                    <a:pt x="2097" y="100"/>
                    <a:pt x="204" y="1255"/>
                    <a:pt x="14" y="3875"/>
                  </a:cubicBezTo>
                  <a:cubicBezTo>
                    <a:pt x="1" y="4045"/>
                    <a:pt x="149" y="4119"/>
                    <a:pt x="405" y="4119"/>
                  </a:cubicBezTo>
                  <a:cubicBezTo>
                    <a:pt x="1350" y="4119"/>
                    <a:pt x="3768" y="3100"/>
                    <a:pt x="5014" y="2089"/>
                  </a:cubicBezTo>
                  <a:cubicBezTo>
                    <a:pt x="5124" y="1998"/>
                    <a:pt x="5237" y="1958"/>
                    <a:pt x="5353" y="1958"/>
                  </a:cubicBezTo>
                  <a:cubicBezTo>
                    <a:pt x="6041" y="1958"/>
                    <a:pt x="6827" y="3348"/>
                    <a:pt x="7622" y="3613"/>
                  </a:cubicBezTo>
                  <a:cubicBezTo>
                    <a:pt x="7125" y="1532"/>
                    <a:pt x="5729" y="1"/>
                    <a:pt x="4025"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0"/>
            <p:cNvSpPr/>
            <p:nvPr/>
          </p:nvSpPr>
          <p:spPr>
            <a:xfrm>
              <a:off x="4909875" y="3359725"/>
              <a:ext cx="674650" cy="1877275"/>
            </a:xfrm>
            <a:custGeom>
              <a:rect b="b" l="l" r="r" t="t"/>
              <a:pathLst>
                <a:path extrusionOk="0" h="75091" w="26986">
                  <a:moveTo>
                    <a:pt x="13536" y="11897"/>
                  </a:moveTo>
                  <a:cubicBezTo>
                    <a:pt x="14108" y="14635"/>
                    <a:pt x="14679" y="17385"/>
                    <a:pt x="15251" y="20124"/>
                  </a:cubicBezTo>
                  <a:cubicBezTo>
                    <a:pt x="12083" y="20540"/>
                    <a:pt x="8904" y="20814"/>
                    <a:pt x="5726" y="21052"/>
                  </a:cubicBezTo>
                  <a:cubicBezTo>
                    <a:pt x="5190" y="18255"/>
                    <a:pt x="4654" y="15468"/>
                    <a:pt x="4106" y="12682"/>
                  </a:cubicBezTo>
                  <a:cubicBezTo>
                    <a:pt x="7250" y="12456"/>
                    <a:pt x="10405" y="12242"/>
                    <a:pt x="13536" y="11897"/>
                  </a:cubicBezTo>
                  <a:close/>
                  <a:moveTo>
                    <a:pt x="15596" y="21862"/>
                  </a:moveTo>
                  <a:cubicBezTo>
                    <a:pt x="16143" y="24493"/>
                    <a:pt x="16679" y="27137"/>
                    <a:pt x="17203" y="29780"/>
                  </a:cubicBezTo>
                  <a:lnTo>
                    <a:pt x="7654" y="31328"/>
                  </a:lnTo>
                  <a:cubicBezTo>
                    <a:pt x="7119" y="28482"/>
                    <a:pt x="6595" y="25636"/>
                    <a:pt x="6047" y="22803"/>
                  </a:cubicBezTo>
                  <a:cubicBezTo>
                    <a:pt x="9238" y="22553"/>
                    <a:pt x="12429" y="22267"/>
                    <a:pt x="15596" y="21862"/>
                  </a:cubicBezTo>
                  <a:close/>
                  <a:moveTo>
                    <a:pt x="17548" y="31518"/>
                  </a:moveTo>
                  <a:cubicBezTo>
                    <a:pt x="18108" y="34340"/>
                    <a:pt x="18668" y="37162"/>
                    <a:pt x="19215" y="39995"/>
                  </a:cubicBezTo>
                  <a:cubicBezTo>
                    <a:pt x="19159" y="39981"/>
                    <a:pt x="19100" y="39976"/>
                    <a:pt x="19038" y="39976"/>
                  </a:cubicBezTo>
                  <a:cubicBezTo>
                    <a:pt x="18994" y="39976"/>
                    <a:pt x="18950" y="39978"/>
                    <a:pt x="18906" y="39983"/>
                  </a:cubicBezTo>
                  <a:cubicBezTo>
                    <a:pt x="15762" y="40436"/>
                    <a:pt x="12631" y="40900"/>
                    <a:pt x="9488" y="41353"/>
                  </a:cubicBezTo>
                  <a:cubicBezTo>
                    <a:pt x="8988" y="38590"/>
                    <a:pt x="8476" y="35828"/>
                    <a:pt x="7976" y="33066"/>
                  </a:cubicBezTo>
                  <a:cubicBezTo>
                    <a:pt x="11167" y="32554"/>
                    <a:pt x="14358" y="32030"/>
                    <a:pt x="17548" y="31518"/>
                  </a:cubicBezTo>
                  <a:close/>
                  <a:moveTo>
                    <a:pt x="19537" y="41662"/>
                  </a:moveTo>
                  <a:cubicBezTo>
                    <a:pt x="20084" y="44520"/>
                    <a:pt x="20632" y="47389"/>
                    <a:pt x="21168" y="50247"/>
                  </a:cubicBezTo>
                  <a:cubicBezTo>
                    <a:pt x="17882" y="50711"/>
                    <a:pt x="14619" y="51282"/>
                    <a:pt x="11381" y="51985"/>
                  </a:cubicBezTo>
                  <a:cubicBezTo>
                    <a:pt x="10857" y="49008"/>
                    <a:pt x="10333" y="46044"/>
                    <a:pt x="9797" y="43079"/>
                  </a:cubicBezTo>
                  <a:cubicBezTo>
                    <a:pt x="9821" y="43079"/>
                    <a:pt x="9857" y="43079"/>
                    <a:pt x="9893" y="43067"/>
                  </a:cubicBezTo>
                  <a:cubicBezTo>
                    <a:pt x="13048" y="42615"/>
                    <a:pt x="16215" y="42150"/>
                    <a:pt x="19382" y="41698"/>
                  </a:cubicBezTo>
                  <a:cubicBezTo>
                    <a:pt x="19442" y="41686"/>
                    <a:pt x="19489" y="41674"/>
                    <a:pt x="19537" y="41662"/>
                  </a:cubicBezTo>
                  <a:close/>
                  <a:moveTo>
                    <a:pt x="21489" y="51985"/>
                  </a:moveTo>
                  <a:cubicBezTo>
                    <a:pt x="22001" y="54783"/>
                    <a:pt x="22513" y="57569"/>
                    <a:pt x="23013" y="60379"/>
                  </a:cubicBezTo>
                  <a:cubicBezTo>
                    <a:pt x="19739" y="61010"/>
                    <a:pt x="16417" y="61510"/>
                    <a:pt x="13095" y="61879"/>
                  </a:cubicBezTo>
                  <a:cubicBezTo>
                    <a:pt x="12631" y="59164"/>
                    <a:pt x="12167" y="56438"/>
                    <a:pt x="11691" y="53723"/>
                  </a:cubicBezTo>
                  <a:cubicBezTo>
                    <a:pt x="14929" y="53033"/>
                    <a:pt x="18203" y="52449"/>
                    <a:pt x="21489" y="51985"/>
                  </a:cubicBezTo>
                  <a:close/>
                  <a:moveTo>
                    <a:pt x="12181" y="0"/>
                  </a:moveTo>
                  <a:cubicBezTo>
                    <a:pt x="11658" y="0"/>
                    <a:pt x="11095" y="436"/>
                    <a:pt x="11238" y="1110"/>
                  </a:cubicBezTo>
                  <a:cubicBezTo>
                    <a:pt x="11893" y="4122"/>
                    <a:pt x="12536" y="7134"/>
                    <a:pt x="13167" y="10158"/>
                  </a:cubicBezTo>
                  <a:cubicBezTo>
                    <a:pt x="10047" y="10492"/>
                    <a:pt x="6904" y="10706"/>
                    <a:pt x="3773" y="10932"/>
                  </a:cubicBezTo>
                  <a:cubicBezTo>
                    <a:pt x="3142" y="7682"/>
                    <a:pt x="2499" y="4431"/>
                    <a:pt x="1844" y="1181"/>
                  </a:cubicBezTo>
                  <a:cubicBezTo>
                    <a:pt x="1754" y="735"/>
                    <a:pt x="1430" y="543"/>
                    <a:pt x="1086" y="543"/>
                  </a:cubicBezTo>
                  <a:cubicBezTo>
                    <a:pt x="566" y="543"/>
                    <a:pt x="1" y="984"/>
                    <a:pt x="130" y="1657"/>
                  </a:cubicBezTo>
                  <a:cubicBezTo>
                    <a:pt x="1487" y="8408"/>
                    <a:pt x="2797" y="15171"/>
                    <a:pt x="4082" y="21934"/>
                  </a:cubicBezTo>
                  <a:cubicBezTo>
                    <a:pt x="4059" y="22148"/>
                    <a:pt x="4094" y="22362"/>
                    <a:pt x="4202" y="22541"/>
                  </a:cubicBezTo>
                  <a:cubicBezTo>
                    <a:pt x="7476" y="39805"/>
                    <a:pt x="10548" y="57116"/>
                    <a:pt x="13441" y="74452"/>
                  </a:cubicBezTo>
                  <a:cubicBezTo>
                    <a:pt x="13517" y="74897"/>
                    <a:pt x="13832" y="75090"/>
                    <a:pt x="14173" y="75090"/>
                  </a:cubicBezTo>
                  <a:cubicBezTo>
                    <a:pt x="14689" y="75090"/>
                    <a:pt x="15263" y="74649"/>
                    <a:pt x="15155" y="73976"/>
                  </a:cubicBezTo>
                  <a:cubicBezTo>
                    <a:pt x="14572" y="70523"/>
                    <a:pt x="13988" y="67070"/>
                    <a:pt x="13393" y="63617"/>
                  </a:cubicBezTo>
                  <a:cubicBezTo>
                    <a:pt x="16727" y="63248"/>
                    <a:pt x="20037" y="62748"/>
                    <a:pt x="23323" y="62117"/>
                  </a:cubicBezTo>
                  <a:cubicBezTo>
                    <a:pt x="23954" y="65629"/>
                    <a:pt x="24561" y="69154"/>
                    <a:pt x="25157" y="72678"/>
                  </a:cubicBezTo>
                  <a:cubicBezTo>
                    <a:pt x="25232" y="73123"/>
                    <a:pt x="25550" y="73316"/>
                    <a:pt x="25892" y="73316"/>
                  </a:cubicBezTo>
                  <a:cubicBezTo>
                    <a:pt x="26410" y="73316"/>
                    <a:pt x="26986" y="72875"/>
                    <a:pt x="26871" y="72202"/>
                  </a:cubicBezTo>
                  <a:cubicBezTo>
                    <a:pt x="22835" y="48246"/>
                    <a:pt x="18060" y="24398"/>
                    <a:pt x="12953" y="633"/>
                  </a:cubicBezTo>
                  <a:cubicBezTo>
                    <a:pt x="12858" y="192"/>
                    <a:pt x="12528" y="0"/>
                    <a:pt x="12181"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0"/>
            <p:cNvSpPr/>
            <p:nvPr/>
          </p:nvSpPr>
          <p:spPr>
            <a:xfrm>
              <a:off x="2203875" y="1554725"/>
              <a:ext cx="1213000" cy="3796275"/>
            </a:xfrm>
            <a:custGeom>
              <a:rect b="b" l="l" r="r" t="t"/>
              <a:pathLst>
                <a:path extrusionOk="0" h="151851" w="48520">
                  <a:moveTo>
                    <a:pt x="32682" y="12564"/>
                  </a:moveTo>
                  <a:cubicBezTo>
                    <a:pt x="36325" y="13016"/>
                    <a:pt x="39956" y="13362"/>
                    <a:pt x="43623" y="13362"/>
                  </a:cubicBezTo>
                  <a:cubicBezTo>
                    <a:pt x="42957" y="16136"/>
                    <a:pt x="42302" y="18922"/>
                    <a:pt x="41635" y="21696"/>
                  </a:cubicBezTo>
                  <a:cubicBezTo>
                    <a:pt x="37944" y="21410"/>
                    <a:pt x="34253" y="21256"/>
                    <a:pt x="30550" y="21053"/>
                  </a:cubicBezTo>
                  <a:cubicBezTo>
                    <a:pt x="31265" y="18219"/>
                    <a:pt x="31967" y="15398"/>
                    <a:pt x="32682" y="12564"/>
                  </a:cubicBezTo>
                  <a:close/>
                  <a:moveTo>
                    <a:pt x="30122" y="22803"/>
                  </a:moveTo>
                  <a:cubicBezTo>
                    <a:pt x="33825" y="23006"/>
                    <a:pt x="37527" y="23161"/>
                    <a:pt x="41218" y="23446"/>
                  </a:cubicBezTo>
                  <a:cubicBezTo>
                    <a:pt x="40552" y="26256"/>
                    <a:pt x="39885" y="29054"/>
                    <a:pt x="39218" y="31864"/>
                  </a:cubicBezTo>
                  <a:cubicBezTo>
                    <a:pt x="38677" y="31974"/>
                    <a:pt x="38098" y="32014"/>
                    <a:pt x="37507" y="32014"/>
                  </a:cubicBezTo>
                  <a:cubicBezTo>
                    <a:pt x="36240" y="32014"/>
                    <a:pt x="34918" y="31830"/>
                    <a:pt x="33789" y="31757"/>
                  </a:cubicBezTo>
                  <a:cubicBezTo>
                    <a:pt x="31872" y="31626"/>
                    <a:pt x="29955" y="31447"/>
                    <a:pt x="28038" y="31269"/>
                  </a:cubicBezTo>
                  <a:cubicBezTo>
                    <a:pt x="28729" y="28447"/>
                    <a:pt x="29419" y="25625"/>
                    <a:pt x="30122" y="22803"/>
                  </a:cubicBezTo>
                  <a:close/>
                  <a:moveTo>
                    <a:pt x="27609" y="32995"/>
                  </a:moveTo>
                  <a:cubicBezTo>
                    <a:pt x="29860" y="33221"/>
                    <a:pt x="32122" y="33436"/>
                    <a:pt x="34396" y="33567"/>
                  </a:cubicBezTo>
                  <a:cubicBezTo>
                    <a:pt x="35435" y="33639"/>
                    <a:pt x="36583" y="33766"/>
                    <a:pt x="37711" y="33766"/>
                  </a:cubicBezTo>
                  <a:cubicBezTo>
                    <a:pt x="38070" y="33766"/>
                    <a:pt x="38427" y="33753"/>
                    <a:pt x="38778" y="33721"/>
                  </a:cubicBezTo>
                  <a:lnTo>
                    <a:pt x="38778" y="33721"/>
                  </a:lnTo>
                  <a:cubicBezTo>
                    <a:pt x="38063" y="36686"/>
                    <a:pt x="37361" y="39651"/>
                    <a:pt x="36658" y="42615"/>
                  </a:cubicBezTo>
                  <a:cubicBezTo>
                    <a:pt x="32896" y="42520"/>
                    <a:pt x="29122" y="42591"/>
                    <a:pt x="25371" y="42246"/>
                  </a:cubicBezTo>
                  <a:cubicBezTo>
                    <a:pt x="25943" y="39865"/>
                    <a:pt x="26502" y="37484"/>
                    <a:pt x="27086" y="35102"/>
                  </a:cubicBezTo>
                  <a:cubicBezTo>
                    <a:pt x="27252" y="34400"/>
                    <a:pt x="27431" y="33698"/>
                    <a:pt x="27609" y="32995"/>
                  </a:cubicBezTo>
                  <a:close/>
                  <a:moveTo>
                    <a:pt x="24954" y="43985"/>
                  </a:moveTo>
                  <a:cubicBezTo>
                    <a:pt x="28705" y="44354"/>
                    <a:pt x="32479" y="44306"/>
                    <a:pt x="36242" y="44377"/>
                  </a:cubicBezTo>
                  <a:cubicBezTo>
                    <a:pt x="35575" y="47175"/>
                    <a:pt x="34920" y="49961"/>
                    <a:pt x="34253" y="52759"/>
                  </a:cubicBezTo>
                  <a:cubicBezTo>
                    <a:pt x="31297" y="52554"/>
                    <a:pt x="28334" y="52451"/>
                    <a:pt x="25363" y="52451"/>
                  </a:cubicBezTo>
                  <a:cubicBezTo>
                    <a:pt x="24552" y="52451"/>
                    <a:pt x="23742" y="52458"/>
                    <a:pt x="22930" y="52474"/>
                  </a:cubicBezTo>
                  <a:cubicBezTo>
                    <a:pt x="23597" y="49640"/>
                    <a:pt x="24276" y="46806"/>
                    <a:pt x="24954" y="43985"/>
                  </a:cubicBezTo>
                  <a:close/>
                  <a:moveTo>
                    <a:pt x="25110" y="54223"/>
                  </a:moveTo>
                  <a:cubicBezTo>
                    <a:pt x="28027" y="54223"/>
                    <a:pt x="30937" y="54317"/>
                    <a:pt x="33848" y="54510"/>
                  </a:cubicBezTo>
                  <a:cubicBezTo>
                    <a:pt x="33182" y="57319"/>
                    <a:pt x="32515" y="60141"/>
                    <a:pt x="31860" y="62951"/>
                  </a:cubicBezTo>
                  <a:cubicBezTo>
                    <a:pt x="28074" y="62892"/>
                    <a:pt x="24300" y="62832"/>
                    <a:pt x="20513" y="62773"/>
                  </a:cubicBezTo>
                  <a:cubicBezTo>
                    <a:pt x="21180" y="59927"/>
                    <a:pt x="21847" y="57093"/>
                    <a:pt x="22514" y="54248"/>
                  </a:cubicBezTo>
                  <a:cubicBezTo>
                    <a:pt x="23380" y="54231"/>
                    <a:pt x="24245" y="54223"/>
                    <a:pt x="25110" y="54223"/>
                  </a:cubicBezTo>
                  <a:close/>
                  <a:moveTo>
                    <a:pt x="20109" y="64547"/>
                  </a:moveTo>
                  <a:cubicBezTo>
                    <a:pt x="23883" y="64606"/>
                    <a:pt x="27669" y="64666"/>
                    <a:pt x="31443" y="64725"/>
                  </a:cubicBezTo>
                  <a:cubicBezTo>
                    <a:pt x="30693" y="67928"/>
                    <a:pt x="29943" y="71131"/>
                    <a:pt x="29193" y="74333"/>
                  </a:cubicBezTo>
                  <a:cubicBezTo>
                    <a:pt x="25982" y="73922"/>
                    <a:pt x="22770" y="73724"/>
                    <a:pt x="19536" y="73724"/>
                  </a:cubicBezTo>
                  <a:cubicBezTo>
                    <a:pt x="19029" y="73724"/>
                    <a:pt x="18521" y="73728"/>
                    <a:pt x="18013" y="73738"/>
                  </a:cubicBezTo>
                  <a:cubicBezTo>
                    <a:pt x="18704" y="70678"/>
                    <a:pt x="19406" y="67606"/>
                    <a:pt x="20109" y="64547"/>
                  </a:cubicBezTo>
                  <a:close/>
                  <a:moveTo>
                    <a:pt x="19379" y="75493"/>
                  </a:moveTo>
                  <a:cubicBezTo>
                    <a:pt x="22529" y="75493"/>
                    <a:pt x="25665" y="75687"/>
                    <a:pt x="28800" y="76060"/>
                  </a:cubicBezTo>
                  <a:cubicBezTo>
                    <a:pt x="28062" y="79239"/>
                    <a:pt x="27336" y="82418"/>
                    <a:pt x="26609" y="85597"/>
                  </a:cubicBezTo>
                  <a:cubicBezTo>
                    <a:pt x="24216" y="85144"/>
                    <a:pt x="21752" y="85013"/>
                    <a:pt x="19323" y="84942"/>
                  </a:cubicBezTo>
                  <a:cubicBezTo>
                    <a:pt x="18371" y="84914"/>
                    <a:pt x="17329" y="84826"/>
                    <a:pt x="16311" y="84826"/>
                  </a:cubicBezTo>
                  <a:cubicBezTo>
                    <a:pt x="16042" y="84826"/>
                    <a:pt x="15776" y="84832"/>
                    <a:pt x="15513" y="84847"/>
                  </a:cubicBezTo>
                  <a:cubicBezTo>
                    <a:pt x="16203" y="81739"/>
                    <a:pt x="16906" y="78620"/>
                    <a:pt x="17608" y="75512"/>
                  </a:cubicBezTo>
                  <a:cubicBezTo>
                    <a:pt x="17624" y="75512"/>
                    <a:pt x="17635" y="75517"/>
                    <a:pt x="17647" y="75517"/>
                  </a:cubicBezTo>
                  <a:cubicBezTo>
                    <a:pt x="17653" y="75517"/>
                    <a:pt x="17660" y="75516"/>
                    <a:pt x="17668" y="75512"/>
                  </a:cubicBezTo>
                  <a:cubicBezTo>
                    <a:pt x="18239" y="75499"/>
                    <a:pt x="18809" y="75493"/>
                    <a:pt x="19379" y="75493"/>
                  </a:cubicBezTo>
                  <a:close/>
                  <a:moveTo>
                    <a:pt x="16338" y="86599"/>
                  </a:moveTo>
                  <a:cubicBezTo>
                    <a:pt x="17341" y="86599"/>
                    <a:pt x="18455" y="86695"/>
                    <a:pt x="19323" y="86728"/>
                  </a:cubicBezTo>
                  <a:cubicBezTo>
                    <a:pt x="21621" y="86787"/>
                    <a:pt x="23942" y="86895"/>
                    <a:pt x="26205" y="87323"/>
                  </a:cubicBezTo>
                  <a:cubicBezTo>
                    <a:pt x="25478" y="90490"/>
                    <a:pt x="24776" y="93657"/>
                    <a:pt x="24061" y="96824"/>
                  </a:cubicBezTo>
                  <a:cubicBezTo>
                    <a:pt x="21071" y="96453"/>
                    <a:pt x="17860" y="95811"/>
                    <a:pt x="14786" y="95811"/>
                  </a:cubicBezTo>
                  <a:cubicBezTo>
                    <a:pt x="14213" y="95811"/>
                    <a:pt x="13645" y="95833"/>
                    <a:pt x="13084" y="95884"/>
                  </a:cubicBezTo>
                  <a:cubicBezTo>
                    <a:pt x="13751" y="92812"/>
                    <a:pt x="14429" y="89740"/>
                    <a:pt x="15108" y="86668"/>
                  </a:cubicBezTo>
                  <a:cubicBezTo>
                    <a:pt x="15476" y="86617"/>
                    <a:pt x="15896" y="86599"/>
                    <a:pt x="16338" y="86599"/>
                  </a:cubicBezTo>
                  <a:close/>
                  <a:moveTo>
                    <a:pt x="14947" y="97543"/>
                  </a:moveTo>
                  <a:cubicBezTo>
                    <a:pt x="17814" y="97543"/>
                    <a:pt x="20860" y="98166"/>
                    <a:pt x="23669" y="98551"/>
                  </a:cubicBezTo>
                  <a:cubicBezTo>
                    <a:pt x="22942" y="101765"/>
                    <a:pt x="22228" y="104992"/>
                    <a:pt x="21513" y="108207"/>
                  </a:cubicBezTo>
                  <a:cubicBezTo>
                    <a:pt x="21063" y="108223"/>
                    <a:pt x="20614" y="108231"/>
                    <a:pt x="20166" y="108231"/>
                  </a:cubicBezTo>
                  <a:cubicBezTo>
                    <a:pt x="16952" y="108231"/>
                    <a:pt x="13791" y="107819"/>
                    <a:pt x="10667" y="107004"/>
                  </a:cubicBezTo>
                  <a:cubicBezTo>
                    <a:pt x="11334" y="103897"/>
                    <a:pt x="12012" y="100789"/>
                    <a:pt x="12691" y="97693"/>
                  </a:cubicBezTo>
                  <a:cubicBezTo>
                    <a:pt x="13425" y="97588"/>
                    <a:pt x="14179" y="97543"/>
                    <a:pt x="14947" y="97543"/>
                  </a:cubicBezTo>
                  <a:close/>
                  <a:moveTo>
                    <a:pt x="10298" y="108742"/>
                  </a:moveTo>
                  <a:cubicBezTo>
                    <a:pt x="13561" y="109583"/>
                    <a:pt x="16854" y="110003"/>
                    <a:pt x="20205" y="110003"/>
                  </a:cubicBezTo>
                  <a:cubicBezTo>
                    <a:pt x="20510" y="110003"/>
                    <a:pt x="20815" y="110000"/>
                    <a:pt x="21121" y="109993"/>
                  </a:cubicBezTo>
                  <a:lnTo>
                    <a:pt x="21121" y="109993"/>
                  </a:lnTo>
                  <a:cubicBezTo>
                    <a:pt x="20525" y="112695"/>
                    <a:pt x="19930" y="115398"/>
                    <a:pt x="19335" y="118101"/>
                  </a:cubicBezTo>
                  <a:cubicBezTo>
                    <a:pt x="19251" y="118506"/>
                    <a:pt x="19168" y="118898"/>
                    <a:pt x="19085" y="119303"/>
                  </a:cubicBezTo>
                  <a:cubicBezTo>
                    <a:pt x="15632" y="118434"/>
                    <a:pt x="11846" y="118387"/>
                    <a:pt x="8309" y="118101"/>
                  </a:cubicBezTo>
                  <a:cubicBezTo>
                    <a:pt x="8964" y="114981"/>
                    <a:pt x="9631" y="111862"/>
                    <a:pt x="10298" y="108742"/>
                  </a:cubicBezTo>
                  <a:close/>
                  <a:moveTo>
                    <a:pt x="7940" y="119839"/>
                  </a:moveTo>
                  <a:cubicBezTo>
                    <a:pt x="11465" y="120161"/>
                    <a:pt x="15263" y="120161"/>
                    <a:pt x="18704" y="121042"/>
                  </a:cubicBezTo>
                  <a:cubicBezTo>
                    <a:pt x="18037" y="124161"/>
                    <a:pt x="17370" y="127269"/>
                    <a:pt x="16715" y="130388"/>
                  </a:cubicBezTo>
                  <a:cubicBezTo>
                    <a:pt x="13274" y="129400"/>
                    <a:pt x="9607" y="129340"/>
                    <a:pt x="6083" y="128769"/>
                  </a:cubicBezTo>
                  <a:cubicBezTo>
                    <a:pt x="6702" y="125792"/>
                    <a:pt x="7321" y="122816"/>
                    <a:pt x="7940" y="119839"/>
                  </a:cubicBezTo>
                  <a:close/>
                  <a:moveTo>
                    <a:pt x="5726" y="130495"/>
                  </a:moveTo>
                  <a:cubicBezTo>
                    <a:pt x="9250" y="131055"/>
                    <a:pt x="12929" y="131126"/>
                    <a:pt x="16346" y="132126"/>
                  </a:cubicBezTo>
                  <a:cubicBezTo>
                    <a:pt x="15822" y="134662"/>
                    <a:pt x="15287" y="137198"/>
                    <a:pt x="14775" y="139722"/>
                  </a:cubicBezTo>
                  <a:cubicBezTo>
                    <a:pt x="11226" y="139199"/>
                    <a:pt x="7678" y="138734"/>
                    <a:pt x="4118" y="138341"/>
                  </a:cubicBezTo>
                  <a:cubicBezTo>
                    <a:pt x="4654" y="135722"/>
                    <a:pt x="5190" y="133115"/>
                    <a:pt x="5726" y="130495"/>
                  </a:cubicBezTo>
                  <a:close/>
                  <a:moveTo>
                    <a:pt x="47436" y="1"/>
                  </a:moveTo>
                  <a:cubicBezTo>
                    <a:pt x="47087" y="1"/>
                    <a:pt x="46752" y="193"/>
                    <a:pt x="46648" y="634"/>
                  </a:cubicBezTo>
                  <a:cubicBezTo>
                    <a:pt x="45778" y="4289"/>
                    <a:pt x="44909" y="7932"/>
                    <a:pt x="44040" y="11576"/>
                  </a:cubicBezTo>
                  <a:cubicBezTo>
                    <a:pt x="43854" y="11578"/>
                    <a:pt x="43668" y="11578"/>
                    <a:pt x="43483" y="11578"/>
                  </a:cubicBezTo>
                  <a:cubicBezTo>
                    <a:pt x="40015" y="11578"/>
                    <a:pt x="36569" y="11268"/>
                    <a:pt x="33122" y="10849"/>
                  </a:cubicBezTo>
                  <a:cubicBezTo>
                    <a:pt x="33944" y="7599"/>
                    <a:pt x="34753" y="4349"/>
                    <a:pt x="35587" y="1110"/>
                  </a:cubicBezTo>
                  <a:cubicBezTo>
                    <a:pt x="35759" y="443"/>
                    <a:pt x="35204" y="4"/>
                    <a:pt x="34674" y="4"/>
                  </a:cubicBezTo>
                  <a:cubicBezTo>
                    <a:pt x="34324" y="4"/>
                    <a:pt x="33986" y="194"/>
                    <a:pt x="33872" y="634"/>
                  </a:cubicBezTo>
                  <a:cubicBezTo>
                    <a:pt x="24050" y="38984"/>
                    <a:pt x="15025" y="77536"/>
                    <a:pt x="6869" y="116279"/>
                  </a:cubicBezTo>
                  <a:cubicBezTo>
                    <a:pt x="4559" y="127197"/>
                    <a:pt x="2333" y="138127"/>
                    <a:pt x="130" y="149069"/>
                  </a:cubicBezTo>
                  <a:cubicBezTo>
                    <a:pt x="1" y="149735"/>
                    <a:pt x="566" y="150177"/>
                    <a:pt x="1086" y="150177"/>
                  </a:cubicBezTo>
                  <a:cubicBezTo>
                    <a:pt x="1430" y="150177"/>
                    <a:pt x="1754" y="149984"/>
                    <a:pt x="1844" y="149533"/>
                  </a:cubicBezTo>
                  <a:cubicBezTo>
                    <a:pt x="2475" y="146378"/>
                    <a:pt x="3118" y="143235"/>
                    <a:pt x="3761" y="140080"/>
                  </a:cubicBezTo>
                  <a:cubicBezTo>
                    <a:pt x="7321" y="140473"/>
                    <a:pt x="10869" y="140925"/>
                    <a:pt x="14405" y="141461"/>
                  </a:cubicBezTo>
                  <a:cubicBezTo>
                    <a:pt x="13774" y="144544"/>
                    <a:pt x="13143" y="147640"/>
                    <a:pt x="12524" y="150736"/>
                  </a:cubicBezTo>
                  <a:cubicBezTo>
                    <a:pt x="12388" y="151409"/>
                    <a:pt x="12955" y="151850"/>
                    <a:pt x="13477" y="151850"/>
                  </a:cubicBezTo>
                  <a:cubicBezTo>
                    <a:pt x="13823" y="151850"/>
                    <a:pt x="14149" y="151657"/>
                    <a:pt x="14239" y="151212"/>
                  </a:cubicBezTo>
                  <a:cubicBezTo>
                    <a:pt x="17799" y="133484"/>
                    <a:pt x="21621" y="115815"/>
                    <a:pt x="25585" y="98182"/>
                  </a:cubicBezTo>
                  <a:cubicBezTo>
                    <a:pt x="25597" y="98134"/>
                    <a:pt x="25609" y="98086"/>
                    <a:pt x="25621" y="98039"/>
                  </a:cubicBezTo>
                  <a:cubicBezTo>
                    <a:pt x="28157" y="86775"/>
                    <a:pt x="30741" y="75524"/>
                    <a:pt x="33372" y="64285"/>
                  </a:cubicBezTo>
                  <a:cubicBezTo>
                    <a:pt x="33432" y="64166"/>
                    <a:pt x="33467" y="64023"/>
                    <a:pt x="33467" y="63880"/>
                  </a:cubicBezTo>
                  <a:cubicBezTo>
                    <a:pt x="35682" y="54462"/>
                    <a:pt x="37908" y="45044"/>
                    <a:pt x="40147" y="35638"/>
                  </a:cubicBezTo>
                  <a:cubicBezTo>
                    <a:pt x="42885" y="24125"/>
                    <a:pt x="45636" y="12624"/>
                    <a:pt x="48362" y="1110"/>
                  </a:cubicBezTo>
                  <a:cubicBezTo>
                    <a:pt x="48520" y="437"/>
                    <a:pt x="47962" y="1"/>
                    <a:pt x="47436"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0"/>
            <p:cNvSpPr/>
            <p:nvPr/>
          </p:nvSpPr>
          <p:spPr>
            <a:xfrm>
              <a:off x="3812800" y="736375"/>
              <a:ext cx="394275" cy="143250"/>
            </a:xfrm>
            <a:custGeom>
              <a:rect b="b" l="l" r="r" t="t"/>
              <a:pathLst>
                <a:path extrusionOk="0" h="5730" w="15771">
                  <a:moveTo>
                    <a:pt x="15066" y="1"/>
                  </a:moveTo>
                  <a:cubicBezTo>
                    <a:pt x="14916" y="1"/>
                    <a:pt x="14734" y="46"/>
                    <a:pt x="14509" y="102"/>
                  </a:cubicBezTo>
                  <a:cubicBezTo>
                    <a:pt x="13616" y="340"/>
                    <a:pt x="9985" y="2186"/>
                    <a:pt x="8377" y="2590"/>
                  </a:cubicBezTo>
                  <a:cubicBezTo>
                    <a:pt x="7557" y="2795"/>
                    <a:pt x="6401" y="2915"/>
                    <a:pt x="5256" y="2915"/>
                  </a:cubicBezTo>
                  <a:cubicBezTo>
                    <a:pt x="4140" y="2915"/>
                    <a:pt x="3033" y="2801"/>
                    <a:pt x="2257" y="2543"/>
                  </a:cubicBezTo>
                  <a:cubicBezTo>
                    <a:pt x="1495" y="2578"/>
                    <a:pt x="686" y="2793"/>
                    <a:pt x="471" y="3519"/>
                  </a:cubicBezTo>
                  <a:cubicBezTo>
                    <a:pt x="0" y="5120"/>
                    <a:pt x="1931" y="5711"/>
                    <a:pt x="2993" y="5711"/>
                  </a:cubicBezTo>
                  <a:cubicBezTo>
                    <a:pt x="3084" y="5711"/>
                    <a:pt x="3169" y="5706"/>
                    <a:pt x="3246" y="5698"/>
                  </a:cubicBezTo>
                  <a:cubicBezTo>
                    <a:pt x="3779" y="5708"/>
                    <a:pt x="4175" y="5729"/>
                    <a:pt x="4550" y="5729"/>
                  </a:cubicBezTo>
                  <a:cubicBezTo>
                    <a:pt x="5045" y="5729"/>
                    <a:pt x="5502" y="5692"/>
                    <a:pt x="6186" y="5543"/>
                  </a:cubicBezTo>
                  <a:cubicBezTo>
                    <a:pt x="8282" y="5079"/>
                    <a:pt x="9782" y="4472"/>
                    <a:pt x="11116" y="3769"/>
                  </a:cubicBezTo>
                  <a:cubicBezTo>
                    <a:pt x="11949" y="3329"/>
                    <a:pt x="15771" y="1007"/>
                    <a:pt x="15569" y="447"/>
                  </a:cubicBezTo>
                  <a:cubicBezTo>
                    <a:pt x="15453" y="108"/>
                    <a:pt x="15298" y="1"/>
                    <a:pt x="15066"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0"/>
            <p:cNvSpPr/>
            <p:nvPr/>
          </p:nvSpPr>
          <p:spPr>
            <a:xfrm>
              <a:off x="4030850" y="351650"/>
              <a:ext cx="1683275" cy="2047275"/>
            </a:xfrm>
            <a:custGeom>
              <a:rect b="b" l="l" r="r" t="t"/>
              <a:pathLst>
                <a:path extrusionOk="0" h="81891" w="67331">
                  <a:moveTo>
                    <a:pt x="0" y="1"/>
                  </a:moveTo>
                  <a:lnTo>
                    <a:pt x="0" y="26349"/>
                  </a:lnTo>
                  <a:cubicBezTo>
                    <a:pt x="1524" y="25218"/>
                    <a:pt x="3406" y="24552"/>
                    <a:pt x="5454" y="24552"/>
                  </a:cubicBezTo>
                  <a:cubicBezTo>
                    <a:pt x="10633" y="24552"/>
                    <a:pt x="14800" y="28862"/>
                    <a:pt x="14550" y="34100"/>
                  </a:cubicBezTo>
                  <a:cubicBezTo>
                    <a:pt x="14336" y="38863"/>
                    <a:pt x="10299" y="42732"/>
                    <a:pt x="5537" y="42780"/>
                  </a:cubicBezTo>
                  <a:cubicBezTo>
                    <a:pt x="5519" y="42780"/>
                    <a:pt x="5500" y="42780"/>
                    <a:pt x="5482" y="42780"/>
                  </a:cubicBezTo>
                  <a:cubicBezTo>
                    <a:pt x="3420" y="42780"/>
                    <a:pt x="1523" y="42115"/>
                    <a:pt x="0" y="40970"/>
                  </a:cubicBezTo>
                  <a:lnTo>
                    <a:pt x="0" y="67331"/>
                  </a:lnTo>
                  <a:lnTo>
                    <a:pt x="26361" y="67331"/>
                  </a:lnTo>
                  <a:cubicBezTo>
                    <a:pt x="25206" y="68867"/>
                    <a:pt x="24539" y="70783"/>
                    <a:pt x="24551" y="72855"/>
                  </a:cubicBezTo>
                  <a:cubicBezTo>
                    <a:pt x="24599" y="77630"/>
                    <a:pt x="28468" y="81654"/>
                    <a:pt x="33231" y="81880"/>
                  </a:cubicBezTo>
                  <a:cubicBezTo>
                    <a:pt x="33381" y="81887"/>
                    <a:pt x="33530" y="81891"/>
                    <a:pt x="33678" y="81891"/>
                  </a:cubicBezTo>
                  <a:cubicBezTo>
                    <a:pt x="38713" y="81891"/>
                    <a:pt x="42780" y="77814"/>
                    <a:pt x="42780" y="72772"/>
                  </a:cubicBezTo>
                  <a:cubicBezTo>
                    <a:pt x="42780" y="70724"/>
                    <a:pt x="42113" y="68843"/>
                    <a:pt x="40982" y="67331"/>
                  </a:cubicBezTo>
                  <a:lnTo>
                    <a:pt x="67330" y="67331"/>
                  </a:lnTo>
                  <a:lnTo>
                    <a:pt x="67330" y="5252"/>
                  </a:lnTo>
                  <a:cubicBezTo>
                    <a:pt x="67330" y="2346"/>
                    <a:pt x="64985" y="1"/>
                    <a:pt x="62080"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0"/>
            <p:cNvSpPr/>
            <p:nvPr/>
          </p:nvSpPr>
          <p:spPr>
            <a:xfrm>
              <a:off x="3794500" y="701525"/>
              <a:ext cx="96175" cy="127300"/>
            </a:xfrm>
            <a:custGeom>
              <a:rect b="b" l="l" r="r" t="t"/>
              <a:pathLst>
                <a:path extrusionOk="0" h="5092" w="3847">
                  <a:moveTo>
                    <a:pt x="2437" y="1"/>
                  </a:moveTo>
                  <a:cubicBezTo>
                    <a:pt x="2164" y="1"/>
                    <a:pt x="1872" y="126"/>
                    <a:pt x="1703" y="329"/>
                  </a:cubicBezTo>
                  <a:cubicBezTo>
                    <a:pt x="1215" y="913"/>
                    <a:pt x="727" y="1484"/>
                    <a:pt x="251" y="2067"/>
                  </a:cubicBezTo>
                  <a:cubicBezTo>
                    <a:pt x="132" y="2198"/>
                    <a:pt x="13" y="2353"/>
                    <a:pt x="1" y="2532"/>
                  </a:cubicBezTo>
                  <a:cubicBezTo>
                    <a:pt x="1" y="2675"/>
                    <a:pt x="72" y="2818"/>
                    <a:pt x="156" y="2949"/>
                  </a:cubicBezTo>
                  <a:cubicBezTo>
                    <a:pt x="620" y="3746"/>
                    <a:pt x="1203" y="4473"/>
                    <a:pt x="1882" y="5092"/>
                  </a:cubicBezTo>
                  <a:cubicBezTo>
                    <a:pt x="2192" y="3996"/>
                    <a:pt x="2906" y="3008"/>
                    <a:pt x="3847" y="2377"/>
                  </a:cubicBezTo>
                  <a:cubicBezTo>
                    <a:pt x="3716" y="1591"/>
                    <a:pt x="3466" y="793"/>
                    <a:pt x="2930" y="198"/>
                  </a:cubicBezTo>
                  <a:cubicBezTo>
                    <a:pt x="2808" y="61"/>
                    <a:pt x="2627" y="1"/>
                    <a:pt x="2437" y="1"/>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0"/>
            <p:cNvSpPr/>
            <p:nvPr/>
          </p:nvSpPr>
          <p:spPr>
            <a:xfrm>
              <a:off x="3809100" y="591050"/>
              <a:ext cx="185450" cy="183650"/>
            </a:xfrm>
            <a:custGeom>
              <a:rect b="b" l="l" r="r" t="t"/>
              <a:pathLst>
                <a:path extrusionOk="0" h="7346" w="7418">
                  <a:moveTo>
                    <a:pt x="4681" y="0"/>
                  </a:moveTo>
                  <a:cubicBezTo>
                    <a:pt x="4258" y="0"/>
                    <a:pt x="3819" y="40"/>
                    <a:pt x="3405" y="57"/>
                  </a:cubicBezTo>
                  <a:cubicBezTo>
                    <a:pt x="1346" y="129"/>
                    <a:pt x="715" y="2248"/>
                    <a:pt x="715" y="2248"/>
                  </a:cubicBezTo>
                  <a:cubicBezTo>
                    <a:pt x="0" y="4200"/>
                    <a:pt x="1262" y="6201"/>
                    <a:pt x="3108" y="7153"/>
                  </a:cubicBezTo>
                  <a:cubicBezTo>
                    <a:pt x="3366" y="7287"/>
                    <a:pt x="3618" y="7346"/>
                    <a:pt x="3861" y="7346"/>
                  </a:cubicBezTo>
                  <a:cubicBezTo>
                    <a:pt x="5081" y="7346"/>
                    <a:pt x="6052" y="5866"/>
                    <a:pt x="6311" y="5141"/>
                  </a:cubicBezTo>
                  <a:cubicBezTo>
                    <a:pt x="6561" y="4427"/>
                    <a:pt x="7418" y="2105"/>
                    <a:pt x="6537" y="748"/>
                  </a:cubicBezTo>
                  <a:cubicBezTo>
                    <a:pt x="6139" y="129"/>
                    <a:pt x="5438" y="0"/>
                    <a:pt x="4681"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0"/>
            <p:cNvSpPr/>
            <p:nvPr/>
          </p:nvSpPr>
          <p:spPr>
            <a:xfrm>
              <a:off x="3797025" y="562825"/>
              <a:ext cx="221650" cy="142175"/>
            </a:xfrm>
            <a:custGeom>
              <a:rect b="b" l="l" r="r" t="t"/>
              <a:pathLst>
                <a:path extrusionOk="0" h="5687" w="8866">
                  <a:moveTo>
                    <a:pt x="7122" y="0"/>
                  </a:moveTo>
                  <a:cubicBezTo>
                    <a:pt x="6806" y="0"/>
                    <a:pt x="6698" y="271"/>
                    <a:pt x="6258" y="555"/>
                  </a:cubicBezTo>
                  <a:cubicBezTo>
                    <a:pt x="5983" y="732"/>
                    <a:pt x="5587" y="789"/>
                    <a:pt x="5156" y="789"/>
                  </a:cubicBezTo>
                  <a:cubicBezTo>
                    <a:pt x="4484" y="789"/>
                    <a:pt x="3729" y="651"/>
                    <a:pt x="3222" y="615"/>
                  </a:cubicBezTo>
                  <a:cubicBezTo>
                    <a:pt x="3097" y="606"/>
                    <a:pt x="2969" y="600"/>
                    <a:pt x="2840" y="600"/>
                  </a:cubicBezTo>
                  <a:cubicBezTo>
                    <a:pt x="2108" y="600"/>
                    <a:pt x="1344" y="767"/>
                    <a:pt x="960" y="1365"/>
                  </a:cubicBezTo>
                  <a:cubicBezTo>
                    <a:pt x="840" y="1543"/>
                    <a:pt x="769" y="1758"/>
                    <a:pt x="626" y="1912"/>
                  </a:cubicBezTo>
                  <a:cubicBezTo>
                    <a:pt x="507" y="2043"/>
                    <a:pt x="340" y="2139"/>
                    <a:pt x="233" y="2293"/>
                  </a:cubicBezTo>
                  <a:cubicBezTo>
                    <a:pt x="126" y="2436"/>
                    <a:pt x="90" y="2627"/>
                    <a:pt x="78" y="2805"/>
                  </a:cubicBezTo>
                  <a:cubicBezTo>
                    <a:pt x="0" y="3746"/>
                    <a:pt x="459" y="5687"/>
                    <a:pt x="1286" y="5687"/>
                  </a:cubicBezTo>
                  <a:cubicBezTo>
                    <a:pt x="1339" y="5687"/>
                    <a:pt x="1392" y="5679"/>
                    <a:pt x="1448" y="5663"/>
                  </a:cubicBezTo>
                  <a:cubicBezTo>
                    <a:pt x="1055" y="5270"/>
                    <a:pt x="1079" y="4853"/>
                    <a:pt x="1079" y="4698"/>
                  </a:cubicBezTo>
                  <a:cubicBezTo>
                    <a:pt x="1079" y="4390"/>
                    <a:pt x="1372" y="4192"/>
                    <a:pt x="1669" y="4192"/>
                  </a:cubicBezTo>
                  <a:cubicBezTo>
                    <a:pt x="1807" y="4192"/>
                    <a:pt x="1945" y="4235"/>
                    <a:pt x="2055" y="4329"/>
                  </a:cubicBezTo>
                  <a:cubicBezTo>
                    <a:pt x="2007" y="3424"/>
                    <a:pt x="2757" y="2710"/>
                    <a:pt x="3662" y="2674"/>
                  </a:cubicBezTo>
                  <a:cubicBezTo>
                    <a:pt x="3682" y="2674"/>
                    <a:pt x="3701" y="2673"/>
                    <a:pt x="3721" y="2673"/>
                  </a:cubicBezTo>
                  <a:cubicBezTo>
                    <a:pt x="4353" y="2673"/>
                    <a:pt x="5174" y="3048"/>
                    <a:pt x="6098" y="3048"/>
                  </a:cubicBezTo>
                  <a:cubicBezTo>
                    <a:pt x="6510" y="3048"/>
                    <a:pt x="6943" y="2973"/>
                    <a:pt x="7389" y="2758"/>
                  </a:cubicBezTo>
                  <a:cubicBezTo>
                    <a:pt x="8865" y="2031"/>
                    <a:pt x="7925" y="245"/>
                    <a:pt x="7472" y="79"/>
                  </a:cubicBezTo>
                  <a:cubicBezTo>
                    <a:pt x="7328" y="24"/>
                    <a:pt x="7215" y="0"/>
                    <a:pt x="7122" y="0"/>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0"/>
            <p:cNvSpPr/>
            <p:nvPr/>
          </p:nvSpPr>
          <p:spPr>
            <a:xfrm>
              <a:off x="3789750" y="1658375"/>
              <a:ext cx="71050" cy="94150"/>
            </a:xfrm>
            <a:custGeom>
              <a:rect b="b" l="l" r="r" t="t"/>
              <a:pathLst>
                <a:path extrusionOk="0" h="3766" w="2842">
                  <a:moveTo>
                    <a:pt x="1301" y="1"/>
                  </a:moveTo>
                  <a:cubicBezTo>
                    <a:pt x="1181" y="1"/>
                    <a:pt x="1079" y="53"/>
                    <a:pt x="1012" y="119"/>
                  </a:cubicBezTo>
                  <a:cubicBezTo>
                    <a:pt x="1012" y="119"/>
                    <a:pt x="0" y="1250"/>
                    <a:pt x="36" y="1405"/>
                  </a:cubicBezTo>
                  <a:cubicBezTo>
                    <a:pt x="60" y="1536"/>
                    <a:pt x="1751" y="3560"/>
                    <a:pt x="2346" y="3739"/>
                  </a:cubicBezTo>
                  <a:cubicBezTo>
                    <a:pt x="2407" y="3757"/>
                    <a:pt x="2456" y="3766"/>
                    <a:pt x="2495" y="3766"/>
                  </a:cubicBezTo>
                  <a:cubicBezTo>
                    <a:pt x="2842" y="3766"/>
                    <a:pt x="2414" y="3092"/>
                    <a:pt x="2179" y="2322"/>
                  </a:cubicBezTo>
                  <a:cubicBezTo>
                    <a:pt x="1953" y="1620"/>
                    <a:pt x="2286" y="1262"/>
                    <a:pt x="1965" y="607"/>
                  </a:cubicBezTo>
                  <a:cubicBezTo>
                    <a:pt x="1749" y="146"/>
                    <a:pt x="1500" y="1"/>
                    <a:pt x="1301"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0"/>
            <p:cNvSpPr/>
            <p:nvPr/>
          </p:nvSpPr>
          <p:spPr>
            <a:xfrm>
              <a:off x="3634075" y="1702775"/>
              <a:ext cx="112525" cy="80375"/>
            </a:xfrm>
            <a:custGeom>
              <a:rect b="b" l="l" r="r" t="t"/>
              <a:pathLst>
                <a:path extrusionOk="0" h="3215" w="4501">
                  <a:moveTo>
                    <a:pt x="1612" y="1"/>
                  </a:moveTo>
                  <a:cubicBezTo>
                    <a:pt x="1509" y="1"/>
                    <a:pt x="1399" y="42"/>
                    <a:pt x="1274" y="141"/>
                  </a:cubicBezTo>
                  <a:cubicBezTo>
                    <a:pt x="1203" y="320"/>
                    <a:pt x="0" y="1665"/>
                    <a:pt x="572" y="2296"/>
                  </a:cubicBezTo>
                  <a:cubicBezTo>
                    <a:pt x="814" y="2572"/>
                    <a:pt x="2464" y="3214"/>
                    <a:pt x="3624" y="3214"/>
                  </a:cubicBezTo>
                  <a:cubicBezTo>
                    <a:pt x="3717" y="3214"/>
                    <a:pt x="3808" y="3210"/>
                    <a:pt x="3894" y="3201"/>
                  </a:cubicBezTo>
                  <a:cubicBezTo>
                    <a:pt x="4501" y="2987"/>
                    <a:pt x="3025" y="2368"/>
                    <a:pt x="2560" y="1570"/>
                  </a:cubicBezTo>
                  <a:cubicBezTo>
                    <a:pt x="2286" y="1117"/>
                    <a:pt x="2703" y="808"/>
                    <a:pt x="2322" y="451"/>
                  </a:cubicBezTo>
                  <a:cubicBezTo>
                    <a:pt x="2050" y="212"/>
                    <a:pt x="1846" y="1"/>
                    <a:pt x="1612" y="1"/>
                  </a:cubicBezTo>
                  <a:close/>
                </a:path>
              </a:pathLst>
            </a:custGeom>
            <a:solidFill>
              <a:srgbClr val="40B4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0"/>
            <p:cNvSpPr/>
            <p:nvPr/>
          </p:nvSpPr>
          <p:spPr>
            <a:xfrm>
              <a:off x="3723675" y="1143675"/>
              <a:ext cx="245875" cy="537925"/>
            </a:xfrm>
            <a:custGeom>
              <a:rect b="b" l="l" r="r" t="t"/>
              <a:pathLst>
                <a:path extrusionOk="0" h="21517" w="9835">
                  <a:moveTo>
                    <a:pt x="2360" y="1"/>
                  </a:moveTo>
                  <a:cubicBezTo>
                    <a:pt x="1442" y="1"/>
                    <a:pt x="497" y="1016"/>
                    <a:pt x="179" y="2550"/>
                  </a:cubicBezTo>
                  <a:cubicBezTo>
                    <a:pt x="0" y="3408"/>
                    <a:pt x="512" y="4253"/>
                    <a:pt x="1024" y="4979"/>
                  </a:cubicBezTo>
                  <a:cubicBezTo>
                    <a:pt x="2334" y="6801"/>
                    <a:pt x="6394" y="10944"/>
                    <a:pt x="6501" y="11337"/>
                  </a:cubicBezTo>
                  <a:cubicBezTo>
                    <a:pt x="6608" y="11706"/>
                    <a:pt x="3060" y="20314"/>
                    <a:pt x="3727" y="21184"/>
                  </a:cubicBezTo>
                  <a:cubicBezTo>
                    <a:pt x="3915" y="21422"/>
                    <a:pt x="4067" y="21516"/>
                    <a:pt x="4199" y="21516"/>
                  </a:cubicBezTo>
                  <a:cubicBezTo>
                    <a:pt x="4434" y="21516"/>
                    <a:pt x="4603" y="21215"/>
                    <a:pt x="4787" y="20910"/>
                  </a:cubicBezTo>
                  <a:cubicBezTo>
                    <a:pt x="5572" y="19624"/>
                    <a:pt x="9835" y="12242"/>
                    <a:pt x="9835" y="10754"/>
                  </a:cubicBezTo>
                  <a:cubicBezTo>
                    <a:pt x="9835" y="9980"/>
                    <a:pt x="5060" y="2503"/>
                    <a:pt x="3453" y="574"/>
                  </a:cubicBezTo>
                  <a:cubicBezTo>
                    <a:pt x="3126" y="180"/>
                    <a:pt x="2745" y="1"/>
                    <a:pt x="2360"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0"/>
            <p:cNvSpPr/>
            <p:nvPr/>
          </p:nvSpPr>
          <p:spPr>
            <a:xfrm>
              <a:off x="3587925" y="1078675"/>
              <a:ext cx="261075" cy="643450"/>
            </a:xfrm>
            <a:custGeom>
              <a:rect b="b" l="l" r="r" t="t"/>
              <a:pathLst>
                <a:path extrusionOk="0" h="25738" w="10443">
                  <a:moveTo>
                    <a:pt x="1787" y="1"/>
                  </a:moveTo>
                  <a:cubicBezTo>
                    <a:pt x="1614" y="1"/>
                    <a:pt x="1505" y="36"/>
                    <a:pt x="1477" y="114"/>
                  </a:cubicBezTo>
                  <a:cubicBezTo>
                    <a:pt x="1" y="4353"/>
                    <a:pt x="3644" y="10222"/>
                    <a:pt x="4585" y="12032"/>
                  </a:cubicBezTo>
                  <a:cubicBezTo>
                    <a:pt x="5002" y="12818"/>
                    <a:pt x="6323" y="14961"/>
                    <a:pt x="6371" y="15854"/>
                  </a:cubicBezTo>
                  <a:cubicBezTo>
                    <a:pt x="6418" y="16735"/>
                    <a:pt x="3037" y="23962"/>
                    <a:pt x="3120" y="25105"/>
                  </a:cubicBezTo>
                  <a:cubicBezTo>
                    <a:pt x="3151" y="25574"/>
                    <a:pt x="3375" y="25738"/>
                    <a:pt x="3611" y="25738"/>
                  </a:cubicBezTo>
                  <a:cubicBezTo>
                    <a:pt x="3837" y="25738"/>
                    <a:pt x="4075" y="25589"/>
                    <a:pt x="4168" y="25415"/>
                  </a:cubicBezTo>
                  <a:cubicBezTo>
                    <a:pt x="4454" y="24891"/>
                    <a:pt x="9026" y="18485"/>
                    <a:pt x="9645" y="15854"/>
                  </a:cubicBezTo>
                  <a:cubicBezTo>
                    <a:pt x="10443" y="12485"/>
                    <a:pt x="7550" y="8282"/>
                    <a:pt x="7538" y="5912"/>
                  </a:cubicBezTo>
                  <a:cubicBezTo>
                    <a:pt x="8359" y="5258"/>
                    <a:pt x="8442" y="5222"/>
                    <a:pt x="8990" y="4329"/>
                  </a:cubicBezTo>
                  <a:cubicBezTo>
                    <a:pt x="9359" y="3698"/>
                    <a:pt x="9633" y="2412"/>
                    <a:pt x="9335" y="2329"/>
                  </a:cubicBezTo>
                  <a:cubicBezTo>
                    <a:pt x="8219" y="2055"/>
                    <a:pt x="3114" y="1"/>
                    <a:pt x="1787"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0"/>
            <p:cNvSpPr/>
            <p:nvPr/>
          </p:nvSpPr>
          <p:spPr>
            <a:xfrm>
              <a:off x="4170975" y="838850"/>
              <a:ext cx="126300" cy="61800"/>
            </a:xfrm>
            <a:custGeom>
              <a:rect b="b" l="l" r="r" t="t"/>
              <a:pathLst>
                <a:path extrusionOk="0" h="2472" w="5052">
                  <a:moveTo>
                    <a:pt x="2289" y="0"/>
                  </a:moveTo>
                  <a:cubicBezTo>
                    <a:pt x="1682" y="0"/>
                    <a:pt x="15" y="1492"/>
                    <a:pt x="15" y="1492"/>
                  </a:cubicBezTo>
                  <a:cubicBezTo>
                    <a:pt x="118" y="1733"/>
                    <a:pt x="1" y="2471"/>
                    <a:pt x="237" y="2471"/>
                  </a:cubicBezTo>
                  <a:cubicBezTo>
                    <a:pt x="246" y="2471"/>
                    <a:pt x="255" y="2470"/>
                    <a:pt x="265" y="2468"/>
                  </a:cubicBezTo>
                  <a:cubicBezTo>
                    <a:pt x="1277" y="2266"/>
                    <a:pt x="3539" y="2194"/>
                    <a:pt x="4016" y="2016"/>
                  </a:cubicBezTo>
                  <a:cubicBezTo>
                    <a:pt x="5052" y="1635"/>
                    <a:pt x="4897" y="873"/>
                    <a:pt x="4742" y="765"/>
                  </a:cubicBezTo>
                  <a:cubicBezTo>
                    <a:pt x="4705" y="742"/>
                    <a:pt x="4514" y="734"/>
                    <a:pt x="4242" y="734"/>
                  </a:cubicBezTo>
                  <a:cubicBezTo>
                    <a:pt x="3543" y="734"/>
                    <a:pt x="2314" y="789"/>
                    <a:pt x="1825" y="789"/>
                  </a:cubicBezTo>
                  <a:cubicBezTo>
                    <a:pt x="2087" y="492"/>
                    <a:pt x="2420" y="420"/>
                    <a:pt x="2408" y="27"/>
                  </a:cubicBezTo>
                  <a:cubicBezTo>
                    <a:pt x="2376" y="9"/>
                    <a:pt x="2336" y="0"/>
                    <a:pt x="2289" y="0"/>
                  </a:cubicBezTo>
                  <a:close/>
                </a:path>
              </a:pathLst>
            </a:custGeom>
            <a:solidFill>
              <a:srgbClr val="FBB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0"/>
            <p:cNvSpPr/>
            <p:nvPr/>
          </p:nvSpPr>
          <p:spPr>
            <a:xfrm>
              <a:off x="3620675" y="750475"/>
              <a:ext cx="292625" cy="388225"/>
            </a:xfrm>
            <a:custGeom>
              <a:rect b="b" l="l" r="r" t="t"/>
              <a:pathLst>
                <a:path extrusionOk="0" h="15529" w="11705">
                  <a:moveTo>
                    <a:pt x="7336" y="0"/>
                  </a:moveTo>
                  <a:cubicBezTo>
                    <a:pt x="4898" y="0"/>
                    <a:pt x="2480" y="3072"/>
                    <a:pt x="1477" y="6015"/>
                  </a:cubicBezTo>
                  <a:cubicBezTo>
                    <a:pt x="763" y="8110"/>
                    <a:pt x="1" y="11599"/>
                    <a:pt x="24" y="13814"/>
                  </a:cubicBezTo>
                  <a:cubicBezTo>
                    <a:pt x="2608" y="14516"/>
                    <a:pt x="6156" y="15349"/>
                    <a:pt x="8025" y="15528"/>
                  </a:cubicBezTo>
                  <a:cubicBezTo>
                    <a:pt x="8799" y="12968"/>
                    <a:pt x="9240" y="11182"/>
                    <a:pt x="10014" y="8622"/>
                  </a:cubicBezTo>
                  <a:cubicBezTo>
                    <a:pt x="10812" y="5991"/>
                    <a:pt x="11704" y="2574"/>
                    <a:pt x="9204" y="669"/>
                  </a:cubicBezTo>
                  <a:cubicBezTo>
                    <a:pt x="8596" y="205"/>
                    <a:pt x="7965" y="0"/>
                    <a:pt x="7336" y="0"/>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0"/>
            <p:cNvSpPr/>
            <p:nvPr/>
          </p:nvSpPr>
          <p:spPr>
            <a:xfrm>
              <a:off x="3764150" y="759925"/>
              <a:ext cx="427350" cy="194125"/>
            </a:xfrm>
            <a:custGeom>
              <a:rect b="b" l="l" r="r" t="t"/>
              <a:pathLst>
                <a:path extrusionOk="0" h="7765" w="17094">
                  <a:moveTo>
                    <a:pt x="2269" y="0"/>
                  </a:moveTo>
                  <a:cubicBezTo>
                    <a:pt x="1526" y="0"/>
                    <a:pt x="785" y="334"/>
                    <a:pt x="536" y="1232"/>
                  </a:cubicBezTo>
                  <a:cubicBezTo>
                    <a:pt x="0" y="3172"/>
                    <a:pt x="4739" y="6518"/>
                    <a:pt x="6870" y="7363"/>
                  </a:cubicBezTo>
                  <a:cubicBezTo>
                    <a:pt x="7585" y="7648"/>
                    <a:pt x="8389" y="7765"/>
                    <a:pt x="9223" y="7765"/>
                  </a:cubicBezTo>
                  <a:cubicBezTo>
                    <a:pt x="12154" y="7765"/>
                    <a:pt x="15470" y="6327"/>
                    <a:pt x="16693" y="5696"/>
                  </a:cubicBezTo>
                  <a:cubicBezTo>
                    <a:pt x="17094" y="5484"/>
                    <a:pt x="16818" y="4386"/>
                    <a:pt x="16489" y="4386"/>
                  </a:cubicBezTo>
                  <a:cubicBezTo>
                    <a:pt x="16486" y="4386"/>
                    <a:pt x="16482" y="4387"/>
                    <a:pt x="16479" y="4387"/>
                  </a:cubicBezTo>
                  <a:cubicBezTo>
                    <a:pt x="16361" y="4396"/>
                    <a:pt x="13107" y="5198"/>
                    <a:pt x="10492" y="5198"/>
                  </a:cubicBezTo>
                  <a:cubicBezTo>
                    <a:pt x="9671" y="5198"/>
                    <a:pt x="8913" y="5118"/>
                    <a:pt x="8335" y="4911"/>
                  </a:cubicBezTo>
                  <a:cubicBezTo>
                    <a:pt x="7108" y="4470"/>
                    <a:pt x="4311" y="755"/>
                    <a:pt x="3465" y="291"/>
                  </a:cubicBezTo>
                  <a:cubicBezTo>
                    <a:pt x="3129" y="112"/>
                    <a:pt x="2699" y="0"/>
                    <a:pt x="2269" y="0"/>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61"/>
          <p:cNvSpPr txBox="1"/>
          <p:nvPr>
            <p:ph type="title"/>
          </p:nvPr>
        </p:nvSpPr>
        <p:spPr>
          <a:xfrm>
            <a:off x="717525" y="542750"/>
            <a:ext cx="77088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Feasibility Study</a:t>
            </a:r>
            <a:endParaRPr sz="4000"/>
          </a:p>
          <a:p>
            <a:pPr indent="0" lvl="0" marL="0" rtl="0" algn="just">
              <a:lnSpc>
                <a:spcPct val="115000"/>
              </a:lnSpc>
              <a:spcBef>
                <a:spcPts val="0"/>
              </a:spcBef>
              <a:spcAft>
                <a:spcPts val="0"/>
              </a:spcAft>
              <a:buNone/>
            </a:pPr>
            <a:r>
              <a:t/>
            </a:r>
            <a:endParaRPr sz="2000">
              <a:solidFill>
                <a:srgbClr val="0000FF"/>
              </a:solidFill>
            </a:endParaRPr>
          </a:p>
          <a:p>
            <a:pPr indent="0" lvl="0" marL="0" rtl="0" algn="just">
              <a:lnSpc>
                <a:spcPct val="115000"/>
              </a:lnSpc>
              <a:spcBef>
                <a:spcPts val="0"/>
              </a:spcBef>
              <a:spcAft>
                <a:spcPts val="0"/>
              </a:spcAft>
              <a:buNone/>
            </a:pPr>
            <a:r>
              <a:rPr lang="en" sz="2500"/>
              <a:t>Legal And Ethical Feasibility</a:t>
            </a:r>
            <a:endParaRPr sz="2500"/>
          </a:p>
          <a:p>
            <a:pPr indent="0" lvl="0" marL="0" rtl="0" algn="just">
              <a:lnSpc>
                <a:spcPct val="115000"/>
              </a:lnSpc>
              <a:spcBef>
                <a:spcPts val="0"/>
              </a:spcBef>
              <a:spcAft>
                <a:spcPts val="0"/>
              </a:spcAft>
              <a:buNone/>
            </a:pPr>
            <a:r>
              <a:t/>
            </a:r>
            <a:endParaRPr sz="2000">
              <a:solidFill>
                <a:srgbClr val="0000FF"/>
              </a:solidFill>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System withholds from breaking any rules and regulations under the laws in the country</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A personal profile for every registered user.</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Sensitive data of users not exposed.</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Ethically we have to consider how our group members think about this project and also those ethical points should include how we work together and how we interact with other members of the group.</a:t>
            </a:r>
            <a:endParaRPr sz="1600">
              <a:solidFill>
                <a:srgbClr val="000000"/>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62"/>
          <p:cNvSpPr txBox="1"/>
          <p:nvPr>
            <p:ph type="title"/>
          </p:nvPr>
        </p:nvSpPr>
        <p:spPr>
          <a:xfrm>
            <a:off x="717525" y="542750"/>
            <a:ext cx="7708800" cy="7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Feasibility Study</a:t>
            </a:r>
            <a:endParaRPr sz="4000"/>
          </a:p>
          <a:p>
            <a:pPr indent="0" lvl="0" marL="0" rtl="0" algn="l">
              <a:spcBef>
                <a:spcPts val="0"/>
              </a:spcBef>
              <a:spcAft>
                <a:spcPts val="0"/>
              </a:spcAft>
              <a:buNone/>
            </a:pPr>
            <a:r>
              <a:t/>
            </a:r>
            <a:endParaRPr sz="2000">
              <a:solidFill>
                <a:srgbClr val="0000FF"/>
              </a:solidFill>
            </a:endParaRPr>
          </a:p>
          <a:p>
            <a:pPr indent="0" lvl="0" marL="0" rtl="0" algn="l">
              <a:spcBef>
                <a:spcPts val="0"/>
              </a:spcBef>
              <a:spcAft>
                <a:spcPts val="0"/>
              </a:spcAft>
              <a:buNone/>
            </a:pPr>
            <a:r>
              <a:rPr lang="en" sz="2500"/>
              <a:t>Economic Feasibility</a:t>
            </a:r>
            <a:endParaRPr sz="2500"/>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Development cost can be null: a team of undergraduate university students</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According to our project, our development cost will be zero because we use open source software and freely available tools.</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A possible cost for hosting the website online</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Hardware cost: computer/smartphone devices</a:t>
            </a:r>
            <a:endParaRPr sz="1600">
              <a:solidFill>
                <a:srgbClr val="000000"/>
              </a:solidFill>
              <a:latin typeface="Open Sans"/>
              <a:ea typeface="Open Sans"/>
              <a:cs typeface="Open Sans"/>
              <a:sym typeface="Open Sans"/>
            </a:endParaRPr>
          </a:p>
          <a:p>
            <a:pPr indent="0" lvl="0" marL="457200" rtl="0" algn="just">
              <a:lnSpc>
                <a:spcPct val="115000"/>
              </a:lnSpc>
              <a:spcBef>
                <a:spcPts val="0"/>
              </a:spcBef>
              <a:spcAft>
                <a:spcPts val="0"/>
              </a:spcAft>
              <a:buNone/>
            </a:pPr>
            <a:r>
              <a:t/>
            </a:r>
            <a:endParaRPr sz="1600">
              <a:solidFill>
                <a:srgbClr val="000000"/>
              </a:solidFill>
              <a:latin typeface="Open Sans"/>
              <a:ea typeface="Open Sans"/>
              <a:cs typeface="Open Sans"/>
              <a:sym typeface="Open Sans"/>
            </a:endParaRPr>
          </a:p>
          <a:p>
            <a:pPr indent="0" lvl="0" marL="0" rtl="0" algn="just">
              <a:lnSpc>
                <a:spcPct val="115000"/>
              </a:lnSpc>
              <a:spcBef>
                <a:spcPts val="0"/>
              </a:spcBef>
              <a:spcAft>
                <a:spcPts val="0"/>
              </a:spcAft>
              <a:buNone/>
            </a:pPr>
            <a:r>
              <a:rPr lang="en" sz="2500"/>
              <a:t>Schedule Feasibility</a:t>
            </a:r>
            <a:endParaRPr sz="2500"/>
          </a:p>
          <a:p>
            <a:pPr indent="-330200" lvl="0" marL="457200" rtl="0" algn="just">
              <a:lnSpc>
                <a:spcPct val="115000"/>
              </a:lnSpc>
              <a:spcBef>
                <a:spcPts val="120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We have to fulfil the requirements and design the interfaces of our project within 3 Weeks.</a:t>
            </a:r>
            <a:endParaRPr sz="1600">
              <a:solidFill>
                <a:srgbClr val="0000FF"/>
              </a:solidFill>
              <a:latin typeface="Open Sans"/>
              <a:ea typeface="Open Sans"/>
              <a:cs typeface="Open Sans"/>
              <a:sym typeface="Open Sans"/>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63"/>
          <p:cNvSpPr txBox="1"/>
          <p:nvPr>
            <p:ph type="title"/>
          </p:nvPr>
        </p:nvSpPr>
        <p:spPr>
          <a:xfrm>
            <a:off x="717525" y="542750"/>
            <a:ext cx="7708800" cy="7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Feasibility Study</a:t>
            </a:r>
            <a:endParaRPr sz="4000"/>
          </a:p>
          <a:p>
            <a:pPr indent="0" lvl="0" marL="0" rtl="0" algn="l">
              <a:spcBef>
                <a:spcPts val="0"/>
              </a:spcBef>
              <a:spcAft>
                <a:spcPts val="0"/>
              </a:spcAft>
              <a:buNone/>
            </a:pPr>
            <a:r>
              <a:t/>
            </a:r>
            <a:endParaRPr sz="2000">
              <a:solidFill>
                <a:srgbClr val="0000FF"/>
              </a:solidFill>
            </a:endParaRPr>
          </a:p>
          <a:p>
            <a:pPr indent="0" lvl="0" marL="0" rtl="0" algn="just">
              <a:lnSpc>
                <a:spcPct val="115000"/>
              </a:lnSpc>
              <a:spcBef>
                <a:spcPts val="0"/>
              </a:spcBef>
              <a:spcAft>
                <a:spcPts val="0"/>
              </a:spcAft>
              <a:buNone/>
            </a:pPr>
            <a:r>
              <a:t/>
            </a:r>
            <a:endParaRPr sz="1100">
              <a:solidFill>
                <a:srgbClr val="000000"/>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2500"/>
              <a:t>Operational Feasibility</a:t>
            </a:r>
            <a:endParaRPr sz="2500"/>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Internet connectivity is available for the users of this application.</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The users have smartphone devices capable of operating these applications.</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The users have sufficient IT literacy to use these simple applications and they can simply create an account and can get services.</a:t>
            </a:r>
            <a:endParaRPr sz="1600">
              <a:solidFill>
                <a:srgbClr val="000000"/>
              </a:solidFill>
              <a:latin typeface="Open Sans"/>
              <a:ea typeface="Open Sans"/>
              <a:cs typeface="Open Sans"/>
              <a:sym typeface="Open Sans"/>
            </a:endParaRPr>
          </a:p>
          <a:p>
            <a:pPr indent="-330200" lvl="0" marL="457200" rtl="0" algn="just">
              <a:lnSpc>
                <a:spcPct val="115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When we consider our project it is a really good solution for current requirements.</a:t>
            </a:r>
            <a:endParaRPr sz="1600">
              <a:solidFill>
                <a:srgbClr val="000000"/>
              </a:solidFill>
              <a:latin typeface="Open Sans"/>
              <a:ea typeface="Open Sans"/>
              <a:cs typeface="Open Sans"/>
              <a:sym typeface="Open Sans"/>
            </a:endParaRPr>
          </a:p>
          <a:p>
            <a:pPr indent="0" lvl="0" marL="457200" rtl="0" algn="just">
              <a:lnSpc>
                <a:spcPct val="115000"/>
              </a:lnSpc>
              <a:spcBef>
                <a:spcPts val="0"/>
              </a:spcBef>
              <a:spcAft>
                <a:spcPts val="0"/>
              </a:spcAft>
              <a:buNone/>
            </a:pPr>
            <a:r>
              <a:t/>
            </a:r>
            <a:endParaRPr sz="1100">
              <a:solidFill>
                <a:srgbClr val="000000"/>
              </a:solidFill>
              <a:latin typeface="Calibri"/>
              <a:ea typeface="Calibri"/>
              <a:cs typeface="Calibri"/>
              <a:sym typeface="Calibri"/>
            </a:endParaRPr>
          </a:p>
          <a:p>
            <a:pPr indent="0" lvl="0" marL="457200" rtl="0" algn="just">
              <a:lnSpc>
                <a:spcPct val="115000"/>
              </a:lnSpc>
              <a:spcBef>
                <a:spcPts val="1200"/>
              </a:spcBef>
              <a:spcAft>
                <a:spcPts val="0"/>
              </a:spcAft>
              <a:buNone/>
            </a:pPr>
            <a:r>
              <a:t/>
            </a:r>
            <a:endParaRPr sz="1100">
              <a:solidFill>
                <a:srgbClr val="000000"/>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sz="2000">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64"/>
          <p:cNvSpPr txBox="1"/>
          <p:nvPr>
            <p:ph idx="2" type="title"/>
          </p:nvPr>
        </p:nvSpPr>
        <p:spPr>
          <a:xfrm>
            <a:off x="1489925" y="1220125"/>
            <a:ext cx="14151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a:t>
            </a:r>
            <a:endParaRPr/>
          </a:p>
        </p:txBody>
      </p:sp>
      <p:grpSp>
        <p:nvGrpSpPr>
          <p:cNvPr id="1283" name="Google Shape;1283;p64"/>
          <p:cNvGrpSpPr/>
          <p:nvPr/>
        </p:nvGrpSpPr>
        <p:grpSpPr>
          <a:xfrm>
            <a:off x="4584851" y="798716"/>
            <a:ext cx="3692747" cy="3689803"/>
            <a:chOff x="1736800" y="621675"/>
            <a:chExt cx="4451775" cy="4448225"/>
          </a:xfrm>
        </p:grpSpPr>
        <p:sp>
          <p:nvSpPr>
            <p:cNvPr id="1284" name="Google Shape;1284;p64"/>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4"/>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4"/>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4"/>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4"/>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4"/>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4"/>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4"/>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4"/>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4"/>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4"/>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4"/>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4"/>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4"/>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4"/>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4"/>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4"/>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4"/>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4"/>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4"/>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4"/>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4"/>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4"/>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4"/>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4"/>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4"/>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4"/>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4"/>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4"/>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4"/>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4"/>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4"/>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4"/>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64"/>
          <p:cNvGrpSpPr/>
          <p:nvPr/>
        </p:nvGrpSpPr>
        <p:grpSpPr>
          <a:xfrm flipH="1">
            <a:off x="1608664" y="2454243"/>
            <a:ext cx="446222" cy="77476"/>
            <a:chOff x="6146875" y="1767300"/>
            <a:chExt cx="331025" cy="57475"/>
          </a:xfrm>
        </p:grpSpPr>
        <p:sp>
          <p:nvSpPr>
            <p:cNvPr id="1318" name="Google Shape;1318;p6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64"/>
          <p:cNvSpPr txBox="1"/>
          <p:nvPr>
            <p:ph type="title"/>
          </p:nvPr>
        </p:nvSpPr>
        <p:spPr>
          <a:xfrm>
            <a:off x="1489925" y="2637400"/>
            <a:ext cx="5159100" cy="13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Reality Gap </a:t>
            </a:r>
            <a:endParaRPr/>
          </a:p>
          <a:p>
            <a:pPr indent="0" lvl="0" marL="0" rtl="0" algn="l">
              <a:spcBef>
                <a:spcPts val="0"/>
              </a:spcBef>
              <a:spcAft>
                <a:spcPts val="0"/>
              </a:spcAft>
              <a:buNone/>
            </a:pPr>
            <a:r>
              <a:rPr lang="en"/>
              <a:t>Reduction Methods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65"/>
          <p:cNvSpPr txBox="1"/>
          <p:nvPr>
            <p:ph type="title"/>
          </p:nvPr>
        </p:nvSpPr>
        <p:spPr>
          <a:xfrm>
            <a:off x="717525" y="542750"/>
            <a:ext cx="7708800" cy="8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Project Design: Reality Gap Actions</a:t>
            </a:r>
            <a:endParaRPr sz="3300"/>
          </a:p>
          <a:p>
            <a:pPr indent="0" lvl="0" marL="0" rtl="0" algn="just">
              <a:lnSpc>
                <a:spcPct val="115000"/>
              </a:lnSpc>
              <a:spcBef>
                <a:spcPts val="0"/>
              </a:spcBef>
              <a:spcAft>
                <a:spcPts val="0"/>
              </a:spcAft>
              <a:buNone/>
            </a:pPr>
            <a:r>
              <a:t/>
            </a:r>
            <a:endParaRPr sz="2000">
              <a:solidFill>
                <a:srgbClr val="0000FF"/>
              </a:solidFill>
            </a:endParaRPr>
          </a:p>
          <a:p>
            <a:pPr indent="0" lvl="0" marL="0" rtl="0" algn="just">
              <a:lnSpc>
                <a:spcPct val="115000"/>
              </a:lnSpc>
              <a:spcBef>
                <a:spcPts val="0"/>
              </a:spcBef>
              <a:spcAft>
                <a:spcPts val="0"/>
              </a:spcAft>
              <a:buNone/>
            </a:pPr>
            <a:r>
              <a:t/>
            </a:r>
            <a:endParaRPr sz="1800">
              <a:solidFill>
                <a:srgbClr val="000000"/>
              </a:solidFill>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Principles of Digital Development must be followed to make the identified project more successful. Accordingly, there is a problematically large gap in evaluating responsible consumption and production.</a:t>
            </a:r>
            <a:endParaRPr sz="1800">
              <a:latin typeface="Open Sans"/>
              <a:ea typeface="Open Sans"/>
              <a:cs typeface="Open Sans"/>
              <a:sym typeface="Open Sans"/>
            </a:endParaRPr>
          </a:p>
          <a:p>
            <a:pPr indent="0" lvl="0" marL="0" rtl="0" algn="l">
              <a:spcBef>
                <a:spcPts val="0"/>
              </a:spcBef>
              <a:spcAft>
                <a:spcPts val="0"/>
              </a:spcAft>
              <a:buNone/>
            </a:pPr>
            <a:r>
              <a:t/>
            </a:r>
            <a:endParaRPr sz="1400">
              <a:latin typeface="Open Sans"/>
              <a:ea typeface="Open Sans"/>
              <a:cs typeface="Open Sans"/>
              <a:sym typeface="Open Sans"/>
            </a:endParaRPr>
          </a:p>
          <a:p>
            <a:pPr indent="-323850" lvl="0" marL="457200" rtl="0" algn="l">
              <a:lnSpc>
                <a:spcPct val="150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From the user's point of view it is easy to solve the needs, problems and challenges of this problem. Therefore, to deal with the problems that exist in the Dambulla Economic Center as well as in other economic centers.</a:t>
            </a:r>
            <a:endParaRPr sz="1500">
              <a:solidFill>
                <a:srgbClr val="000000"/>
              </a:solidFill>
              <a:latin typeface="Open Sans"/>
              <a:ea typeface="Open Sans"/>
              <a:cs typeface="Open Sans"/>
              <a:sym typeface="Open Sans"/>
            </a:endParaRPr>
          </a:p>
          <a:p>
            <a:pPr indent="-323850" lvl="0" marL="457200" rtl="0" algn="l">
              <a:lnSpc>
                <a:spcPct val="150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Maintaining interactions with wholesalers and farmers, in particular, makes this a successful and long-term impact.</a:t>
            </a:r>
            <a:endParaRPr sz="150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sz="14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66"/>
          <p:cNvSpPr txBox="1"/>
          <p:nvPr>
            <p:ph type="title"/>
          </p:nvPr>
        </p:nvSpPr>
        <p:spPr>
          <a:xfrm>
            <a:off x="717525" y="542750"/>
            <a:ext cx="7708800" cy="8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Project Design: Reality Gap Actions</a:t>
            </a:r>
            <a:endParaRPr sz="3300"/>
          </a:p>
          <a:p>
            <a:pPr indent="0" lvl="0" marL="0" rtl="0" algn="just">
              <a:lnSpc>
                <a:spcPct val="115000"/>
              </a:lnSpc>
              <a:spcBef>
                <a:spcPts val="0"/>
              </a:spcBef>
              <a:spcAft>
                <a:spcPts val="0"/>
              </a:spcAft>
              <a:buNone/>
            </a:pPr>
            <a:r>
              <a:t/>
            </a:r>
            <a:endParaRPr sz="2000">
              <a:solidFill>
                <a:srgbClr val="0000FF"/>
              </a:solidFill>
            </a:endParaRPr>
          </a:p>
          <a:p>
            <a:pPr indent="0" lvl="0" marL="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In order to accomplish our goal, this project must gather a large amount of data in the long run. It allows wholesalers and other parties to come to a proper conclusion.</a:t>
            </a:r>
            <a:endParaRPr sz="1500">
              <a:solidFill>
                <a:srgbClr val="000000"/>
              </a:solidFill>
              <a:latin typeface="Open Sans"/>
              <a:ea typeface="Open Sans"/>
              <a:cs typeface="Open Sans"/>
              <a:sym typeface="Open Sans"/>
            </a:endParaRPr>
          </a:p>
          <a:p>
            <a:pPr indent="-323850" lvl="0" marL="457200" rtl="0" algn="l">
              <a:lnSpc>
                <a:spcPct val="150000"/>
              </a:lnSpc>
              <a:spcBef>
                <a:spcPts val="0"/>
              </a:spcBef>
              <a:spcAft>
                <a:spcPts val="0"/>
              </a:spcAft>
              <a:buClr>
                <a:srgbClr val="000000"/>
              </a:buClr>
              <a:buSzPts val="1500"/>
              <a:buFont typeface="Open Sans"/>
              <a:buChar char="●"/>
            </a:pPr>
            <a:r>
              <a:rPr lang="en" sz="1500">
                <a:solidFill>
                  <a:srgbClr val="000000"/>
                </a:solidFill>
                <a:latin typeface="Open Sans"/>
                <a:ea typeface="Open Sans"/>
                <a:cs typeface="Open Sans"/>
                <a:sym typeface="Open Sans"/>
              </a:rPr>
              <a:t>Solutions are not pursued licensing fees or any other fees and can be issued through an open approach to increase collaboration within the digital development community.</a:t>
            </a:r>
            <a:endParaRPr sz="1500">
              <a:latin typeface="Open Sans"/>
              <a:ea typeface="Open Sans"/>
              <a:cs typeface="Open Sans"/>
              <a:sym typeface="Open Sans"/>
            </a:endParaRPr>
          </a:p>
          <a:p>
            <a:pPr indent="0" lvl="0" marL="0" rtl="0" algn="l">
              <a:spcBef>
                <a:spcPts val="0"/>
              </a:spcBef>
              <a:spcAft>
                <a:spcPts val="0"/>
              </a:spcAft>
              <a:buNone/>
            </a:pPr>
            <a:r>
              <a:t/>
            </a:r>
            <a:endParaRPr sz="1400">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67"/>
          <p:cNvSpPr txBox="1"/>
          <p:nvPr>
            <p:ph type="title"/>
          </p:nvPr>
        </p:nvSpPr>
        <p:spPr>
          <a:xfrm>
            <a:off x="4798225" y="631450"/>
            <a:ext cx="3628200" cy="17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6000"/>
              <a:t>Thank you!</a:t>
            </a:r>
            <a:endParaRPr sz="6000"/>
          </a:p>
        </p:txBody>
      </p:sp>
      <p:grpSp>
        <p:nvGrpSpPr>
          <p:cNvPr id="1337" name="Google Shape;1337;p67"/>
          <p:cNvGrpSpPr/>
          <p:nvPr/>
        </p:nvGrpSpPr>
        <p:grpSpPr>
          <a:xfrm flipH="1">
            <a:off x="7881339" y="1648681"/>
            <a:ext cx="446222" cy="77476"/>
            <a:chOff x="6146875" y="1767300"/>
            <a:chExt cx="331025" cy="57475"/>
          </a:xfrm>
        </p:grpSpPr>
        <p:sp>
          <p:nvSpPr>
            <p:cNvPr id="1338" name="Google Shape;1338;p67"/>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7"/>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7"/>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67"/>
          <p:cNvSpPr txBox="1"/>
          <p:nvPr>
            <p:ph type="title"/>
          </p:nvPr>
        </p:nvSpPr>
        <p:spPr>
          <a:xfrm>
            <a:off x="618450" y="3866290"/>
            <a:ext cx="7709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Do you have any questions?</a:t>
            </a:r>
            <a:endParaRPr/>
          </a:p>
        </p:txBody>
      </p:sp>
      <p:grpSp>
        <p:nvGrpSpPr>
          <p:cNvPr id="1342" name="Google Shape;1342;p67"/>
          <p:cNvGrpSpPr/>
          <p:nvPr/>
        </p:nvGrpSpPr>
        <p:grpSpPr>
          <a:xfrm flipH="1">
            <a:off x="6" y="12"/>
            <a:ext cx="7781497" cy="3653191"/>
            <a:chOff x="1500607" y="1029675"/>
            <a:chExt cx="6216743" cy="2918584"/>
          </a:xfrm>
        </p:grpSpPr>
        <p:sp>
          <p:nvSpPr>
            <p:cNvPr id="1343" name="Google Shape;1343;p67"/>
            <p:cNvSpPr/>
            <p:nvPr/>
          </p:nvSpPr>
          <p:spPr>
            <a:xfrm rot="-245308">
              <a:off x="1551049" y="2246812"/>
              <a:ext cx="4043257" cy="1559295"/>
            </a:xfrm>
            <a:custGeom>
              <a:rect b="b" l="l" r="r" t="t"/>
              <a:pathLst>
                <a:path extrusionOk="0" h="62369" w="161723">
                  <a:moveTo>
                    <a:pt x="81754" y="1"/>
                  </a:moveTo>
                  <a:cubicBezTo>
                    <a:pt x="78087" y="1"/>
                    <a:pt x="74357" y="653"/>
                    <a:pt x="70723" y="2028"/>
                  </a:cubicBezTo>
                  <a:cubicBezTo>
                    <a:pt x="66640" y="3576"/>
                    <a:pt x="63056" y="5897"/>
                    <a:pt x="60103" y="8755"/>
                  </a:cubicBezTo>
                  <a:cubicBezTo>
                    <a:pt x="57365" y="11410"/>
                    <a:pt x="53697" y="12839"/>
                    <a:pt x="49899" y="13017"/>
                  </a:cubicBezTo>
                  <a:cubicBezTo>
                    <a:pt x="48161" y="13100"/>
                    <a:pt x="46423" y="13458"/>
                    <a:pt x="44708" y="14101"/>
                  </a:cubicBezTo>
                  <a:cubicBezTo>
                    <a:pt x="40612" y="15648"/>
                    <a:pt x="37457" y="18625"/>
                    <a:pt x="35612" y="22244"/>
                  </a:cubicBezTo>
                  <a:cubicBezTo>
                    <a:pt x="32049" y="19635"/>
                    <a:pt x="27706" y="18182"/>
                    <a:pt x="23226" y="18182"/>
                  </a:cubicBezTo>
                  <a:cubicBezTo>
                    <a:pt x="20491" y="18182"/>
                    <a:pt x="17704" y="18724"/>
                    <a:pt x="15014" y="19875"/>
                  </a:cubicBezTo>
                  <a:cubicBezTo>
                    <a:pt x="5084" y="24114"/>
                    <a:pt x="0" y="35448"/>
                    <a:pt x="3429" y="45676"/>
                  </a:cubicBezTo>
                  <a:cubicBezTo>
                    <a:pt x="6381" y="54486"/>
                    <a:pt x="14552" y="59951"/>
                    <a:pt x="23240" y="59951"/>
                  </a:cubicBezTo>
                  <a:cubicBezTo>
                    <a:pt x="25695" y="59951"/>
                    <a:pt x="28191" y="59515"/>
                    <a:pt x="30623" y="58594"/>
                  </a:cubicBezTo>
                  <a:cubicBezTo>
                    <a:pt x="36910" y="56213"/>
                    <a:pt x="41363" y="51141"/>
                    <a:pt x="43196" y="45188"/>
                  </a:cubicBezTo>
                  <a:cubicBezTo>
                    <a:pt x="45510" y="46329"/>
                    <a:pt x="48075" y="46940"/>
                    <a:pt x="50697" y="46940"/>
                  </a:cubicBezTo>
                  <a:cubicBezTo>
                    <a:pt x="51989" y="46940"/>
                    <a:pt x="53294" y="46792"/>
                    <a:pt x="54590" y="46486"/>
                  </a:cubicBezTo>
                  <a:cubicBezTo>
                    <a:pt x="60174" y="56417"/>
                    <a:pt x="70685" y="62368"/>
                    <a:pt x="81765" y="62368"/>
                  </a:cubicBezTo>
                  <a:cubicBezTo>
                    <a:pt x="85429" y="62368"/>
                    <a:pt x="89155" y="61717"/>
                    <a:pt x="92786" y="60344"/>
                  </a:cubicBezTo>
                  <a:cubicBezTo>
                    <a:pt x="98882" y="58046"/>
                    <a:pt x="103823" y="54034"/>
                    <a:pt x="107287" y="49081"/>
                  </a:cubicBezTo>
                  <a:cubicBezTo>
                    <a:pt x="110418" y="52024"/>
                    <a:pt x="114592" y="53700"/>
                    <a:pt x="118927" y="53700"/>
                  </a:cubicBezTo>
                  <a:cubicBezTo>
                    <a:pt x="120923" y="53700"/>
                    <a:pt x="122954" y="53344"/>
                    <a:pt x="124933" y="52593"/>
                  </a:cubicBezTo>
                  <a:cubicBezTo>
                    <a:pt x="127016" y="51808"/>
                    <a:pt x="128862" y="50641"/>
                    <a:pt x="130409" y="49224"/>
                  </a:cubicBezTo>
                  <a:cubicBezTo>
                    <a:pt x="132469" y="53791"/>
                    <a:pt x="137000" y="56571"/>
                    <a:pt x="141800" y="56571"/>
                  </a:cubicBezTo>
                  <a:cubicBezTo>
                    <a:pt x="143269" y="56571"/>
                    <a:pt x="144764" y="56310"/>
                    <a:pt x="146221" y="55760"/>
                  </a:cubicBezTo>
                  <a:cubicBezTo>
                    <a:pt x="152722" y="53296"/>
                    <a:pt x="161723" y="50593"/>
                    <a:pt x="159163" y="44092"/>
                  </a:cubicBezTo>
                  <a:cubicBezTo>
                    <a:pt x="157281" y="39306"/>
                    <a:pt x="153021" y="31180"/>
                    <a:pt x="143982" y="31180"/>
                  </a:cubicBezTo>
                  <a:cubicBezTo>
                    <a:pt x="142611" y="31180"/>
                    <a:pt x="141129" y="31367"/>
                    <a:pt x="139530" y="31781"/>
                  </a:cubicBezTo>
                  <a:cubicBezTo>
                    <a:pt x="138946" y="31936"/>
                    <a:pt x="138375" y="32031"/>
                    <a:pt x="137839" y="32222"/>
                  </a:cubicBezTo>
                  <a:cubicBezTo>
                    <a:pt x="137589" y="32303"/>
                    <a:pt x="137335" y="32342"/>
                    <a:pt x="137087" y="32342"/>
                  </a:cubicBezTo>
                  <a:cubicBezTo>
                    <a:pt x="136094" y="32342"/>
                    <a:pt x="135174" y="31726"/>
                    <a:pt x="134803" y="30746"/>
                  </a:cubicBezTo>
                  <a:cubicBezTo>
                    <a:pt x="134803" y="30734"/>
                    <a:pt x="134803" y="30734"/>
                    <a:pt x="134803" y="30722"/>
                  </a:cubicBezTo>
                  <a:cubicBezTo>
                    <a:pt x="132229" y="23933"/>
                    <a:pt x="125775" y="19752"/>
                    <a:pt x="118918" y="19752"/>
                  </a:cubicBezTo>
                  <a:cubicBezTo>
                    <a:pt x="116924" y="19752"/>
                    <a:pt x="114896" y="20106"/>
                    <a:pt x="112919" y="20851"/>
                  </a:cubicBezTo>
                  <a:cubicBezTo>
                    <a:pt x="112395" y="21054"/>
                    <a:pt x="111883" y="21280"/>
                    <a:pt x="111395" y="21518"/>
                  </a:cubicBezTo>
                  <a:cubicBezTo>
                    <a:pt x="111240" y="21066"/>
                    <a:pt x="111086" y="20613"/>
                    <a:pt x="110919" y="20149"/>
                  </a:cubicBezTo>
                  <a:cubicBezTo>
                    <a:pt x="106198" y="7683"/>
                    <a:pt x="94343" y="1"/>
                    <a:pt x="81754"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7"/>
            <p:cNvSpPr/>
            <p:nvPr/>
          </p:nvSpPr>
          <p:spPr>
            <a:xfrm>
              <a:off x="3224150" y="1029675"/>
              <a:ext cx="4493200" cy="2136025"/>
            </a:xfrm>
            <a:custGeom>
              <a:rect b="b" l="l" r="r" t="t"/>
              <a:pathLst>
                <a:path extrusionOk="0" h="85441" w="179728">
                  <a:moveTo>
                    <a:pt x="102203" y="0"/>
                  </a:moveTo>
                  <a:cubicBezTo>
                    <a:pt x="94916" y="0"/>
                    <a:pt x="87692" y="2005"/>
                    <a:pt x="81381" y="5929"/>
                  </a:cubicBezTo>
                  <a:cubicBezTo>
                    <a:pt x="76762" y="8799"/>
                    <a:pt x="72737" y="12585"/>
                    <a:pt x="69523" y="16966"/>
                  </a:cubicBezTo>
                  <a:cubicBezTo>
                    <a:pt x="68072" y="18944"/>
                    <a:pt x="63057" y="30729"/>
                    <a:pt x="61381" y="30729"/>
                  </a:cubicBezTo>
                  <a:cubicBezTo>
                    <a:pt x="61351" y="30729"/>
                    <a:pt x="61323" y="30725"/>
                    <a:pt x="61296" y="30718"/>
                  </a:cubicBezTo>
                  <a:cubicBezTo>
                    <a:pt x="58861" y="30055"/>
                    <a:pt x="56373" y="29676"/>
                    <a:pt x="53904" y="29676"/>
                  </a:cubicBezTo>
                  <a:cubicBezTo>
                    <a:pt x="50563" y="29676"/>
                    <a:pt x="47257" y="30369"/>
                    <a:pt x="44162" y="31992"/>
                  </a:cubicBezTo>
                  <a:cubicBezTo>
                    <a:pt x="40126" y="34111"/>
                    <a:pt x="37293" y="37100"/>
                    <a:pt x="35340" y="40731"/>
                  </a:cubicBezTo>
                  <a:cubicBezTo>
                    <a:pt x="33304" y="44493"/>
                    <a:pt x="29470" y="46994"/>
                    <a:pt x="25196" y="47279"/>
                  </a:cubicBezTo>
                  <a:cubicBezTo>
                    <a:pt x="24696" y="47315"/>
                    <a:pt x="24219" y="47375"/>
                    <a:pt x="23779" y="47458"/>
                  </a:cubicBezTo>
                  <a:cubicBezTo>
                    <a:pt x="21088" y="47970"/>
                    <a:pt x="18552" y="49303"/>
                    <a:pt x="16326" y="50863"/>
                  </a:cubicBezTo>
                  <a:cubicBezTo>
                    <a:pt x="10920" y="54649"/>
                    <a:pt x="5431" y="60483"/>
                    <a:pt x="3776" y="66877"/>
                  </a:cubicBezTo>
                  <a:cubicBezTo>
                    <a:pt x="1" y="81378"/>
                    <a:pt x="872" y="85441"/>
                    <a:pt x="3800" y="85441"/>
                  </a:cubicBezTo>
                  <a:cubicBezTo>
                    <a:pt x="7532" y="85441"/>
                    <a:pt x="14605" y="78839"/>
                    <a:pt x="19652" y="78839"/>
                  </a:cubicBezTo>
                  <a:cubicBezTo>
                    <a:pt x="20122" y="78839"/>
                    <a:pt x="20574" y="78896"/>
                    <a:pt x="21005" y="79021"/>
                  </a:cubicBezTo>
                  <a:cubicBezTo>
                    <a:pt x="22518" y="79460"/>
                    <a:pt x="24042" y="79669"/>
                    <a:pt x="25541" y="79669"/>
                  </a:cubicBezTo>
                  <a:cubicBezTo>
                    <a:pt x="32264" y="79669"/>
                    <a:pt x="38473" y="75465"/>
                    <a:pt x="40829" y="68913"/>
                  </a:cubicBezTo>
                  <a:cubicBezTo>
                    <a:pt x="42984" y="70592"/>
                    <a:pt x="45484" y="71913"/>
                    <a:pt x="48270" y="72723"/>
                  </a:cubicBezTo>
                  <a:cubicBezTo>
                    <a:pt x="50323" y="73318"/>
                    <a:pt x="52392" y="73601"/>
                    <a:pt x="54427" y="73601"/>
                  </a:cubicBezTo>
                  <a:cubicBezTo>
                    <a:pt x="60698" y="73601"/>
                    <a:pt x="66641" y="70908"/>
                    <a:pt x="70785" y="66341"/>
                  </a:cubicBezTo>
                  <a:cubicBezTo>
                    <a:pt x="75785" y="72413"/>
                    <a:pt x="82608" y="77093"/>
                    <a:pt x="90740" y="79450"/>
                  </a:cubicBezTo>
                  <a:cubicBezTo>
                    <a:pt x="94507" y="80543"/>
                    <a:pt x="98305" y="81063"/>
                    <a:pt x="102041" y="81063"/>
                  </a:cubicBezTo>
                  <a:cubicBezTo>
                    <a:pt x="117641" y="81063"/>
                    <a:pt x="132151" y="71983"/>
                    <a:pt x="138817" y="57554"/>
                  </a:cubicBezTo>
                  <a:cubicBezTo>
                    <a:pt x="139932" y="57726"/>
                    <a:pt x="141046" y="57809"/>
                    <a:pt x="142150" y="57809"/>
                  </a:cubicBezTo>
                  <a:cubicBezTo>
                    <a:pt x="146184" y="57809"/>
                    <a:pt x="150087" y="56695"/>
                    <a:pt x="153462" y="54685"/>
                  </a:cubicBezTo>
                  <a:cubicBezTo>
                    <a:pt x="156438" y="62210"/>
                    <a:pt x="162749" y="68330"/>
                    <a:pt x="171131" y="70770"/>
                  </a:cubicBezTo>
                  <a:cubicBezTo>
                    <a:pt x="173661" y="71495"/>
                    <a:pt x="176211" y="71849"/>
                    <a:pt x="178721" y="71849"/>
                  </a:cubicBezTo>
                  <a:cubicBezTo>
                    <a:pt x="179057" y="71849"/>
                    <a:pt x="179392" y="71843"/>
                    <a:pt x="179727" y="71830"/>
                  </a:cubicBezTo>
                  <a:lnTo>
                    <a:pt x="179727" y="17550"/>
                  </a:lnTo>
                  <a:cubicBezTo>
                    <a:pt x="179375" y="17536"/>
                    <a:pt x="179024" y="17529"/>
                    <a:pt x="178674" y="17529"/>
                  </a:cubicBezTo>
                  <a:cubicBezTo>
                    <a:pt x="176036" y="17529"/>
                    <a:pt x="173444" y="17921"/>
                    <a:pt x="170964" y="18657"/>
                  </a:cubicBezTo>
                  <a:cubicBezTo>
                    <a:pt x="168861" y="19285"/>
                    <a:pt x="166703" y="19590"/>
                    <a:pt x="164553" y="19590"/>
                  </a:cubicBezTo>
                  <a:cubicBezTo>
                    <a:pt x="160545" y="19590"/>
                    <a:pt x="156562" y="18529"/>
                    <a:pt x="152997" y="16514"/>
                  </a:cubicBezTo>
                  <a:cubicBezTo>
                    <a:pt x="151533" y="15704"/>
                    <a:pt x="149961" y="15037"/>
                    <a:pt x="148295" y="14549"/>
                  </a:cubicBezTo>
                  <a:cubicBezTo>
                    <a:pt x="146544" y="14037"/>
                    <a:pt x="144794" y="13763"/>
                    <a:pt x="143068" y="13692"/>
                  </a:cubicBezTo>
                  <a:cubicBezTo>
                    <a:pt x="136841" y="13430"/>
                    <a:pt x="130864" y="11346"/>
                    <a:pt x="125827" y="7691"/>
                  </a:cubicBezTo>
                  <a:cubicBezTo>
                    <a:pt x="122148" y="5012"/>
                    <a:pt x="117945" y="2917"/>
                    <a:pt x="113314" y="1583"/>
                  </a:cubicBezTo>
                  <a:cubicBezTo>
                    <a:pt x="109669" y="524"/>
                    <a:pt x="105928" y="0"/>
                    <a:pt x="102203" y="0"/>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7"/>
            <p:cNvSpPr/>
            <p:nvPr/>
          </p:nvSpPr>
          <p:spPr>
            <a:xfrm>
              <a:off x="3467075" y="1618950"/>
              <a:ext cx="3197150" cy="1442825"/>
            </a:xfrm>
            <a:custGeom>
              <a:rect b="b" l="l" r="r" t="t"/>
              <a:pathLst>
                <a:path extrusionOk="0" h="57713" w="127886">
                  <a:moveTo>
                    <a:pt x="89899" y="1"/>
                  </a:moveTo>
                  <a:cubicBezTo>
                    <a:pt x="89297" y="1"/>
                    <a:pt x="88668" y="44"/>
                    <a:pt x="88024" y="146"/>
                  </a:cubicBezTo>
                  <a:cubicBezTo>
                    <a:pt x="80701" y="1325"/>
                    <a:pt x="74915" y="9278"/>
                    <a:pt x="69998" y="12326"/>
                  </a:cubicBezTo>
                  <a:cubicBezTo>
                    <a:pt x="68542" y="13225"/>
                    <a:pt x="67312" y="13550"/>
                    <a:pt x="66173" y="13550"/>
                  </a:cubicBezTo>
                  <a:cubicBezTo>
                    <a:pt x="63466" y="13550"/>
                    <a:pt x="61279" y="11712"/>
                    <a:pt x="57817" y="11385"/>
                  </a:cubicBezTo>
                  <a:cubicBezTo>
                    <a:pt x="57711" y="11375"/>
                    <a:pt x="57604" y="11371"/>
                    <a:pt x="57497" y="11371"/>
                  </a:cubicBezTo>
                  <a:cubicBezTo>
                    <a:pt x="52599" y="11371"/>
                    <a:pt x="45820" y="21458"/>
                    <a:pt x="43304" y="21458"/>
                  </a:cubicBezTo>
                  <a:cubicBezTo>
                    <a:pt x="40732" y="21458"/>
                    <a:pt x="30433" y="33162"/>
                    <a:pt x="27385" y="35972"/>
                  </a:cubicBezTo>
                  <a:cubicBezTo>
                    <a:pt x="24609" y="38531"/>
                    <a:pt x="19513" y="44585"/>
                    <a:pt x="16503" y="44585"/>
                  </a:cubicBezTo>
                  <a:cubicBezTo>
                    <a:pt x="16207" y="44585"/>
                    <a:pt x="15932" y="44527"/>
                    <a:pt x="15681" y="44401"/>
                  </a:cubicBezTo>
                  <a:cubicBezTo>
                    <a:pt x="15553" y="44337"/>
                    <a:pt x="15404" y="44307"/>
                    <a:pt x="15237" y="44307"/>
                  </a:cubicBezTo>
                  <a:cubicBezTo>
                    <a:pt x="11725" y="44307"/>
                    <a:pt x="1" y="57713"/>
                    <a:pt x="1" y="57713"/>
                  </a:cubicBezTo>
                  <a:lnTo>
                    <a:pt x="95513" y="48616"/>
                  </a:lnTo>
                  <a:lnTo>
                    <a:pt x="127886" y="30662"/>
                  </a:lnTo>
                  <a:lnTo>
                    <a:pt x="110967" y="13029"/>
                  </a:lnTo>
                  <a:lnTo>
                    <a:pt x="95751" y="1325"/>
                  </a:lnTo>
                  <a:cubicBezTo>
                    <a:pt x="95751" y="1325"/>
                    <a:pt x="93231" y="1"/>
                    <a:pt x="89899"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7"/>
            <p:cNvSpPr/>
            <p:nvPr/>
          </p:nvSpPr>
          <p:spPr>
            <a:xfrm>
              <a:off x="3835575" y="1652050"/>
              <a:ext cx="2266675" cy="1369550"/>
            </a:xfrm>
            <a:custGeom>
              <a:rect b="b" l="l" r="r" t="t"/>
              <a:pathLst>
                <a:path extrusionOk="0" h="54782" w="90667">
                  <a:moveTo>
                    <a:pt x="81011" y="1"/>
                  </a:moveTo>
                  <a:cubicBezTo>
                    <a:pt x="81011" y="1"/>
                    <a:pt x="71236" y="1406"/>
                    <a:pt x="68593" y="7371"/>
                  </a:cubicBezTo>
                  <a:cubicBezTo>
                    <a:pt x="65961" y="13336"/>
                    <a:pt x="61925" y="14014"/>
                    <a:pt x="57532" y="16407"/>
                  </a:cubicBezTo>
                  <a:cubicBezTo>
                    <a:pt x="53150" y="18789"/>
                    <a:pt x="48364" y="27135"/>
                    <a:pt x="45113" y="27206"/>
                  </a:cubicBezTo>
                  <a:cubicBezTo>
                    <a:pt x="41863" y="27290"/>
                    <a:pt x="35410" y="33707"/>
                    <a:pt x="30147" y="38803"/>
                  </a:cubicBezTo>
                  <a:cubicBezTo>
                    <a:pt x="28724" y="40175"/>
                    <a:pt x="27541" y="40661"/>
                    <a:pt x="26505" y="40661"/>
                  </a:cubicBezTo>
                  <a:cubicBezTo>
                    <a:pt x="23991" y="40661"/>
                    <a:pt x="22338" y="37800"/>
                    <a:pt x="20193" y="37800"/>
                  </a:cubicBezTo>
                  <a:cubicBezTo>
                    <a:pt x="19946" y="37800"/>
                    <a:pt x="19693" y="37838"/>
                    <a:pt x="19432" y="37922"/>
                  </a:cubicBezTo>
                  <a:cubicBezTo>
                    <a:pt x="8430" y="41482"/>
                    <a:pt x="1" y="54781"/>
                    <a:pt x="1" y="54781"/>
                  </a:cubicBezTo>
                  <a:cubicBezTo>
                    <a:pt x="1" y="54781"/>
                    <a:pt x="32600" y="54424"/>
                    <a:pt x="36291" y="53019"/>
                  </a:cubicBezTo>
                  <a:cubicBezTo>
                    <a:pt x="39982" y="51614"/>
                    <a:pt x="79415" y="39148"/>
                    <a:pt x="79415" y="39148"/>
                  </a:cubicBezTo>
                  <a:cubicBezTo>
                    <a:pt x="79415" y="39148"/>
                    <a:pt x="89417" y="33088"/>
                    <a:pt x="89488" y="31778"/>
                  </a:cubicBezTo>
                  <a:cubicBezTo>
                    <a:pt x="89559" y="30469"/>
                    <a:pt x="90667" y="10014"/>
                    <a:pt x="86714" y="4382"/>
                  </a:cubicBezTo>
                  <a:cubicBezTo>
                    <a:pt x="85166" y="2180"/>
                    <a:pt x="81011" y="1"/>
                    <a:pt x="810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7"/>
            <p:cNvSpPr/>
            <p:nvPr/>
          </p:nvSpPr>
          <p:spPr>
            <a:xfrm>
              <a:off x="5061325" y="1247825"/>
              <a:ext cx="2656000" cy="1751750"/>
            </a:xfrm>
            <a:custGeom>
              <a:rect b="b" l="l" r="r" t="t"/>
              <a:pathLst>
                <a:path extrusionOk="0" h="70070" w="106240">
                  <a:moveTo>
                    <a:pt x="71785" y="1"/>
                  </a:moveTo>
                  <a:cubicBezTo>
                    <a:pt x="66349" y="1"/>
                    <a:pt x="54946" y="14020"/>
                    <a:pt x="52864" y="17348"/>
                  </a:cubicBezTo>
                  <a:cubicBezTo>
                    <a:pt x="51160" y="20088"/>
                    <a:pt x="49696" y="22326"/>
                    <a:pt x="47755" y="22326"/>
                  </a:cubicBezTo>
                  <a:cubicBezTo>
                    <a:pt x="47039" y="22326"/>
                    <a:pt x="46258" y="22021"/>
                    <a:pt x="45375" y="21325"/>
                  </a:cubicBezTo>
                  <a:cubicBezTo>
                    <a:pt x="44572" y="20694"/>
                    <a:pt x="43679" y="20286"/>
                    <a:pt x="42635" y="20286"/>
                  </a:cubicBezTo>
                  <a:cubicBezTo>
                    <a:pt x="39424" y="20286"/>
                    <a:pt x="34780" y="24149"/>
                    <a:pt x="26909" y="37268"/>
                  </a:cubicBezTo>
                  <a:cubicBezTo>
                    <a:pt x="24563" y="41173"/>
                    <a:pt x="9716" y="50757"/>
                    <a:pt x="5739" y="51662"/>
                  </a:cubicBezTo>
                  <a:cubicBezTo>
                    <a:pt x="1751" y="52579"/>
                    <a:pt x="1" y="70069"/>
                    <a:pt x="1" y="70069"/>
                  </a:cubicBezTo>
                  <a:lnTo>
                    <a:pt x="92905" y="67688"/>
                  </a:lnTo>
                  <a:lnTo>
                    <a:pt x="106240" y="58949"/>
                  </a:lnTo>
                  <a:lnTo>
                    <a:pt x="106240" y="37196"/>
                  </a:lnTo>
                  <a:cubicBezTo>
                    <a:pt x="104430" y="33088"/>
                    <a:pt x="101204" y="26278"/>
                    <a:pt x="98525" y="23433"/>
                  </a:cubicBezTo>
                  <a:cubicBezTo>
                    <a:pt x="96976" y="21796"/>
                    <a:pt x="96064" y="21396"/>
                    <a:pt x="95268" y="21396"/>
                  </a:cubicBezTo>
                  <a:cubicBezTo>
                    <a:pt x="94508" y="21396"/>
                    <a:pt x="93853" y="21761"/>
                    <a:pt x="92848" y="21761"/>
                  </a:cubicBezTo>
                  <a:cubicBezTo>
                    <a:pt x="92195" y="21761"/>
                    <a:pt x="91394" y="21607"/>
                    <a:pt x="90321" y="21099"/>
                  </a:cubicBezTo>
                  <a:cubicBezTo>
                    <a:pt x="85880" y="18991"/>
                    <a:pt x="77689" y="5180"/>
                    <a:pt x="73534" y="727"/>
                  </a:cubicBezTo>
                  <a:cubicBezTo>
                    <a:pt x="73067" y="226"/>
                    <a:pt x="72474" y="1"/>
                    <a:pt x="71785" y="1"/>
                  </a:cubicBezTo>
                  <a:close/>
                </a:path>
              </a:pathLst>
            </a:custGeom>
            <a:solidFill>
              <a:srgbClr val="053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348" name="Google Shape;1348;p67"/>
            <p:cNvSpPr/>
            <p:nvPr/>
          </p:nvSpPr>
          <p:spPr>
            <a:xfrm>
              <a:off x="5394400" y="1325825"/>
              <a:ext cx="2322925" cy="1665100"/>
            </a:xfrm>
            <a:custGeom>
              <a:rect b="b" l="l" r="r" t="t"/>
              <a:pathLst>
                <a:path extrusionOk="0" h="66604" w="92917">
                  <a:moveTo>
                    <a:pt x="62187" y="0"/>
                  </a:moveTo>
                  <a:cubicBezTo>
                    <a:pt x="60103" y="679"/>
                    <a:pt x="57877" y="2263"/>
                    <a:pt x="56151" y="6061"/>
                  </a:cubicBezTo>
                  <a:cubicBezTo>
                    <a:pt x="52638" y="13788"/>
                    <a:pt x="53126" y="15181"/>
                    <a:pt x="46733" y="18693"/>
                  </a:cubicBezTo>
                  <a:cubicBezTo>
                    <a:pt x="40351" y="22206"/>
                    <a:pt x="43530" y="26420"/>
                    <a:pt x="38255" y="29587"/>
                  </a:cubicBezTo>
                  <a:cubicBezTo>
                    <a:pt x="32969" y="32743"/>
                    <a:pt x="21277" y="30730"/>
                    <a:pt x="19575" y="38053"/>
                  </a:cubicBezTo>
                  <a:cubicBezTo>
                    <a:pt x="17872" y="45387"/>
                    <a:pt x="17598" y="54864"/>
                    <a:pt x="11585" y="58031"/>
                  </a:cubicBezTo>
                  <a:cubicBezTo>
                    <a:pt x="7561" y="60151"/>
                    <a:pt x="2668" y="62556"/>
                    <a:pt x="1" y="66604"/>
                  </a:cubicBezTo>
                  <a:lnTo>
                    <a:pt x="79582" y="64568"/>
                  </a:lnTo>
                  <a:lnTo>
                    <a:pt x="92917" y="55829"/>
                  </a:lnTo>
                  <a:lnTo>
                    <a:pt x="92917" y="34076"/>
                  </a:lnTo>
                  <a:cubicBezTo>
                    <a:pt x="91107" y="29968"/>
                    <a:pt x="87881" y="23158"/>
                    <a:pt x="85202" y="20313"/>
                  </a:cubicBezTo>
                  <a:cubicBezTo>
                    <a:pt x="83653" y="18676"/>
                    <a:pt x="82741" y="18276"/>
                    <a:pt x="81945" y="18276"/>
                  </a:cubicBezTo>
                  <a:cubicBezTo>
                    <a:pt x="81185" y="18276"/>
                    <a:pt x="80530" y="18641"/>
                    <a:pt x="79525" y="18641"/>
                  </a:cubicBezTo>
                  <a:cubicBezTo>
                    <a:pt x="78872" y="18641"/>
                    <a:pt x="78071" y="18487"/>
                    <a:pt x="76998" y="17979"/>
                  </a:cubicBezTo>
                  <a:cubicBezTo>
                    <a:pt x="73188" y="16169"/>
                    <a:pt x="66604" y="5727"/>
                    <a:pt x="621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7"/>
            <p:cNvSpPr/>
            <p:nvPr/>
          </p:nvSpPr>
          <p:spPr>
            <a:xfrm>
              <a:off x="5507225" y="2083350"/>
              <a:ext cx="1454375" cy="632850"/>
            </a:xfrm>
            <a:custGeom>
              <a:rect b="b" l="l" r="r" t="t"/>
              <a:pathLst>
                <a:path extrusionOk="0" h="25314" w="58175">
                  <a:moveTo>
                    <a:pt x="47470" y="1"/>
                  </a:moveTo>
                  <a:lnTo>
                    <a:pt x="46792" y="11217"/>
                  </a:lnTo>
                  <a:lnTo>
                    <a:pt x="44815" y="4656"/>
                  </a:lnTo>
                  <a:lnTo>
                    <a:pt x="44232" y="14038"/>
                  </a:lnTo>
                  <a:lnTo>
                    <a:pt x="44220" y="14038"/>
                  </a:lnTo>
                  <a:lnTo>
                    <a:pt x="42172" y="7240"/>
                  </a:lnTo>
                  <a:lnTo>
                    <a:pt x="41767" y="13860"/>
                  </a:lnTo>
                  <a:lnTo>
                    <a:pt x="40517" y="9716"/>
                  </a:lnTo>
                  <a:lnTo>
                    <a:pt x="40386" y="11788"/>
                  </a:lnTo>
                  <a:lnTo>
                    <a:pt x="37517" y="2287"/>
                  </a:lnTo>
                  <a:lnTo>
                    <a:pt x="36826" y="13693"/>
                  </a:lnTo>
                  <a:lnTo>
                    <a:pt x="34802" y="7002"/>
                  </a:lnTo>
                  <a:lnTo>
                    <a:pt x="34731" y="8204"/>
                  </a:lnTo>
                  <a:lnTo>
                    <a:pt x="33492" y="4585"/>
                  </a:lnTo>
                  <a:lnTo>
                    <a:pt x="32576" y="13812"/>
                  </a:lnTo>
                  <a:lnTo>
                    <a:pt x="30730" y="8466"/>
                  </a:lnTo>
                  <a:lnTo>
                    <a:pt x="30016" y="15705"/>
                  </a:lnTo>
                  <a:lnTo>
                    <a:pt x="29790" y="15729"/>
                  </a:lnTo>
                  <a:lnTo>
                    <a:pt x="28039" y="10645"/>
                  </a:lnTo>
                  <a:lnTo>
                    <a:pt x="27515" y="15991"/>
                  </a:lnTo>
                  <a:lnTo>
                    <a:pt x="27468" y="16003"/>
                  </a:lnTo>
                  <a:lnTo>
                    <a:pt x="26337" y="12717"/>
                  </a:lnTo>
                  <a:lnTo>
                    <a:pt x="26170" y="14419"/>
                  </a:lnTo>
                  <a:lnTo>
                    <a:pt x="23515" y="6680"/>
                  </a:lnTo>
                  <a:lnTo>
                    <a:pt x="22574" y="16062"/>
                  </a:lnTo>
                  <a:lnTo>
                    <a:pt x="20705" y="10609"/>
                  </a:lnTo>
                  <a:lnTo>
                    <a:pt x="20693" y="10633"/>
                  </a:lnTo>
                  <a:lnTo>
                    <a:pt x="17883" y="2465"/>
                  </a:lnTo>
                  <a:lnTo>
                    <a:pt x="16716" y="14288"/>
                  </a:lnTo>
                  <a:lnTo>
                    <a:pt x="14359" y="7442"/>
                  </a:lnTo>
                  <a:lnTo>
                    <a:pt x="13371" y="17384"/>
                  </a:lnTo>
                  <a:lnTo>
                    <a:pt x="10906" y="10228"/>
                  </a:lnTo>
                  <a:lnTo>
                    <a:pt x="10216" y="17217"/>
                  </a:lnTo>
                  <a:lnTo>
                    <a:pt x="8727" y="12883"/>
                  </a:lnTo>
                  <a:lnTo>
                    <a:pt x="8513" y="15062"/>
                  </a:lnTo>
                  <a:lnTo>
                    <a:pt x="5096" y="5132"/>
                  </a:lnTo>
                  <a:lnTo>
                    <a:pt x="3905" y="17170"/>
                  </a:lnTo>
                  <a:lnTo>
                    <a:pt x="1500" y="10181"/>
                  </a:lnTo>
                  <a:lnTo>
                    <a:pt x="0" y="25313"/>
                  </a:lnTo>
                  <a:lnTo>
                    <a:pt x="3310" y="24932"/>
                  </a:lnTo>
                  <a:lnTo>
                    <a:pt x="6441" y="24563"/>
                  </a:lnTo>
                  <a:lnTo>
                    <a:pt x="7584" y="24432"/>
                  </a:lnTo>
                  <a:lnTo>
                    <a:pt x="12502" y="23861"/>
                  </a:lnTo>
                  <a:lnTo>
                    <a:pt x="58174" y="18527"/>
                  </a:lnTo>
                  <a:lnTo>
                    <a:pt x="57472" y="12502"/>
                  </a:lnTo>
                  <a:lnTo>
                    <a:pt x="56817" y="12574"/>
                  </a:lnTo>
                  <a:lnTo>
                    <a:pt x="53745" y="2406"/>
                  </a:lnTo>
                  <a:lnTo>
                    <a:pt x="53138" y="12252"/>
                  </a:lnTo>
                  <a:lnTo>
                    <a:pt x="50768" y="4382"/>
                  </a:lnTo>
                  <a:lnTo>
                    <a:pt x="50435" y="9800"/>
                  </a:lnTo>
                  <a:lnTo>
                    <a:pt x="474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7"/>
            <p:cNvSpPr/>
            <p:nvPr/>
          </p:nvSpPr>
          <p:spPr>
            <a:xfrm>
              <a:off x="3861175" y="2566450"/>
              <a:ext cx="1465675" cy="377450"/>
            </a:xfrm>
            <a:custGeom>
              <a:rect b="b" l="l" r="r" t="t"/>
              <a:pathLst>
                <a:path extrusionOk="0" h="15098" w="58627">
                  <a:moveTo>
                    <a:pt x="20658" y="1"/>
                  </a:moveTo>
                  <a:lnTo>
                    <a:pt x="17991" y="8097"/>
                  </a:lnTo>
                  <a:lnTo>
                    <a:pt x="16526" y="3108"/>
                  </a:lnTo>
                  <a:lnTo>
                    <a:pt x="14276" y="9907"/>
                  </a:lnTo>
                  <a:lnTo>
                    <a:pt x="12752" y="4704"/>
                  </a:lnTo>
                  <a:lnTo>
                    <a:pt x="11169" y="9478"/>
                  </a:lnTo>
                  <a:lnTo>
                    <a:pt x="10252" y="6335"/>
                  </a:lnTo>
                  <a:lnTo>
                    <a:pt x="9752" y="7823"/>
                  </a:lnTo>
                  <a:lnTo>
                    <a:pt x="7632" y="608"/>
                  </a:lnTo>
                  <a:lnTo>
                    <a:pt x="4918" y="8835"/>
                  </a:lnTo>
                  <a:lnTo>
                    <a:pt x="3418" y="3751"/>
                  </a:lnTo>
                  <a:lnTo>
                    <a:pt x="1" y="14098"/>
                  </a:lnTo>
                  <a:lnTo>
                    <a:pt x="3334" y="14145"/>
                  </a:lnTo>
                  <a:lnTo>
                    <a:pt x="6489" y="14205"/>
                  </a:lnTo>
                  <a:lnTo>
                    <a:pt x="7632" y="14229"/>
                  </a:lnTo>
                  <a:lnTo>
                    <a:pt x="12585" y="14312"/>
                  </a:lnTo>
                  <a:lnTo>
                    <a:pt x="58555" y="15098"/>
                  </a:lnTo>
                  <a:lnTo>
                    <a:pt x="58627" y="10847"/>
                  </a:lnTo>
                  <a:lnTo>
                    <a:pt x="57972" y="10835"/>
                  </a:lnTo>
                  <a:lnTo>
                    <a:pt x="56222" y="3489"/>
                  </a:lnTo>
                  <a:lnTo>
                    <a:pt x="54364" y="10252"/>
                  </a:lnTo>
                  <a:lnTo>
                    <a:pt x="53019" y="4573"/>
                  </a:lnTo>
                  <a:lnTo>
                    <a:pt x="51995" y="8287"/>
                  </a:lnTo>
                  <a:lnTo>
                    <a:pt x="50316" y="1203"/>
                  </a:lnTo>
                  <a:lnTo>
                    <a:pt x="48209" y="8906"/>
                  </a:lnTo>
                  <a:lnTo>
                    <a:pt x="47078" y="4168"/>
                  </a:lnTo>
                  <a:lnTo>
                    <a:pt x="45316" y="10621"/>
                  </a:lnTo>
                  <a:lnTo>
                    <a:pt x="45304" y="10621"/>
                  </a:lnTo>
                  <a:lnTo>
                    <a:pt x="44125" y="5704"/>
                  </a:lnTo>
                  <a:lnTo>
                    <a:pt x="42887" y="10252"/>
                  </a:lnTo>
                  <a:lnTo>
                    <a:pt x="42172" y="7263"/>
                  </a:lnTo>
                  <a:lnTo>
                    <a:pt x="41780" y="8680"/>
                  </a:lnTo>
                  <a:lnTo>
                    <a:pt x="40148" y="1810"/>
                  </a:lnTo>
                  <a:lnTo>
                    <a:pt x="38005" y="9657"/>
                  </a:lnTo>
                  <a:lnTo>
                    <a:pt x="36862" y="4823"/>
                  </a:lnTo>
                  <a:lnTo>
                    <a:pt x="36636" y="5644"/>
                  </a:lnTo>
                  <a:lnTo>
                    <a:pt x="35862" y="3013"/>
                  </a:lnTo>
                  <a:lnTo>
                    <a:pt x="33779" y="9323"/>
                  </a:lnTo>
                  <a:lnTo>
                    <a:pt x="32636" y="5430"/>
                  </a:lnTo>
                  <a:lnTo>
                    <a:pt x="30993" y="10371"/>
                  </a:lnTo>
                  <a:lnTo>
                    <a:pt x="30766" y="10371"/>
                  </a:lnTo>
                  <a:lnTo>
                    <a:pt x="29683" y="6680"/>
                  </a:lnTo>
                  <a:lnTo>
                    <a:pt x="28480" y="10335"/>
                  </a:lnTo>
                  <a:lnTo>
                    <a:pt x="28433" y="10335"/>
                  </a:lnTo>
                  <a:lnTo>
                    <a:pt x="27730" y="7942"/>
                  </a:lnTo>
                  <a:lnTo>
                    <a:pt x="27349" y="9109"/>
                  </a:lnTo>
                  <a:lnTo>
                    <a:pt x="25694" y="3477"/>
                  </a:lnTo>
                  <a:lnTo>
                    <a:pt x="23575" y="9895"/>
                  </a:lnTo>
                  <a:lnTo>
                    <a:pt x="22408" y="5930"/>
                  </a:lnTo>
                  <a:lnTo>
                    <a:pt x="22408" y="5954"/>
                  </a:lnTo>
                  <a:lnTo>
                    <a:pt x="206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7"/>
            <p:cNvSpPr/>
            <p:nvPr/>
          </p:nvSpPr>
          <p:spPr>
            <a:xfrm>
              <a:off x="2290150" y="2307825"/>
              <a:ext cx="5427175" cy="1548400"/>
            </a:xfrm>
            <a:custGeom>
              <a:rect b="b" l="l" r="r" t="t"/>
              <a:pathLst>
                <a:path extrusionOk="0" h="61936" w="217087">
                  <a:moveTo>
                    <a:pt x="188163" y="1"/>
                  </a:moveTo>
                  <a:cubicBezTo>
                    <a:pt x="183575" y="1"/>
                    <a:pt x="177693" y="1282"/>
                    <a:pt x="170260" y="4047"/>
                  </a:cubicBezTo>
                  <a:cubicBezTo>
                    <a:pt x="154746" y="9822"/>
                    <a:pt x="137041" y="7750"/>
                    <a:pt x="128147" y="12274"/>
                  </a:cubicBezTo>
                  <a:cubicBezTo>
                    <a:pt x="105883" y="23621"/>
                    <a:pt x="83201" y="22026"/>
                    <a:pt x="76284" y="22966"/>
                  </a:cubicBezTo>
                  <a:cubicBezTo>
                    <a:pt x="69366" y="23907"/>
                    <a:pt x="64592" y="24895"/>
                    <a:pt x="54602" y="27681"/>
                  </a:cubicBezTo>
                  <a:cubicBezTo>
                    <a:pt x="8478" y="40552"/>
                    <a:pt x="0" y="58649"/>
                    <a:pt x="0" y="58649"/>
                  </a:cubicBezTo>
                  <a:lnTo>
                    <a:pt x="25682" y="59423"/>
                  </a:lnTo>
                  <a:lnTo>
                    <a:pt x="61830" y="61935"/>
                  </a:lnTo>
                  <a:lnTo>
                    <a:pt x="118718" y="59745"/>
                  </a:lnTo>
                  <a:lnTo>
                    <a:pt x="183142" y="59745"/>
                  </a:lnTo>
                  <a:lnTo>
                    <a:pt x="217087" y="55292"/>
                  </a:lnTo>
                  <a:lnTo>
                    <a:pt x="217087" y="16549"/>
                  </a:lnTo>
                  <a:cubicBezTo>
                    <a:pt x="217087" y="16549"/>
                    <a:pt x="199204" y="2857"/>
                    <a:pt x="194179" y="964"/>
                  </a:cubicBezTo>
                  <a:cubicBezTo>
                    <a:pt x="192485" y="330"/>
                    <a:pt x="190490" y="1"/>
                    <a:pt x="188163"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7"/>
            <p:cNvSpPr/>
            <p:nvPr/>
          </p:nvSpPr>
          <p:spPr>
            <a:xfrm>
              <a:off x="5018475" y="2742250"/>
              <a:ext cx="1901150" cy="312675"/>
            </a:xfrm>
            <a:custGeom>
              <a:rect b="b" l="l" r="r" t="t"/>
              <a:pathLst>
                <a:path extrusionOk="0" h="12507" w="76046">
                  <a:moveTo>
                    <a:pt x="55315" y="1"/>
                  </a:moveTo>
                  <a:cubicBezTo>
                    <a:pt x="44015" y="1"/>
                    <a:pt x="34873" y="5142"/>
                    <a:pt x="30290" y="6458"/>
                  </a:cubicBezTo>
                  <a:cubicBezTo>
                    <a:pt x="25275" y="7907"/>
                    <a:pt x="18289" y="9554"/>
                    <a:pt x="13256" y="9554"/>
                  </a:cubicBezTo>
                  <a:cubicBezTo>
                    <a:pt x="12912" y="9554"/>
                    <a:pt x="12576" y="9546"/>
                    <a:pt x="12252" y="9530"/>
                  </a:cubicBezTo>
                  <a:cubicBezTo>
                    <a:pt x="12062" y="9521"/>
                    <a:pt x="11870" y="9516"/>
                    <a:pt x="11676" y="9516"/>
                  </a:cubicBezTo>
                  <a:cubicBezTo>
                    <a:pt x="7490" y="9516"/>
                    <a:pt x="2169" y="11594"/>
                    <a:pt x="515" y="12286"/>
                  </a:cubicBezTo>
                  <a:lnTo>
                    <a:pt x="515" y="12286"/>
                  </a:lnTo>
                  <a:cubicBezTo>
                    <a:pt x="1612" y="11873"/>
                    <a:pt x="2873" y="11742"/>
                    <a:pt x="4316" y="11742"/>
                  </a:cubicBezTo>
                  <a:cubicBezTo>
                    <a:pt x="6782" y="11742"/>
                    <a:pt x="9782" y="12123"/>
                    <a:pt x="13413" y="12123"/>
                  </a:cubicBezTo>
                  <a:cubicBezTo>
                    <a:pt x="17378" y="12123"/>
                    <a:pt x="22096" y="11669"/>
                    <a:pt x="27694" y="9768"/>
                  </a:cubicBezTo>
                  <a:cubicBezTo>
                    <a:pt x="39753" y="5678"/>
                    <a:pt x="52163" y="3644"/>
                    <a:pt x="59219" y="3644"/>
                  </a:cubicBezTo>
                  <a:cubicBezTo>
                    <a:pt x="60482" y="3644"/>
                    <a:pt x="61573" y="3709"/>
                    <a:pt x="62460" y="3839"/>
                  </a:cubicBezTo>
                  <a:cubicBezTo>
                    <a:pt x="68306" y="4708"/>
                    <a:pt x="76045" y="6661"/>
                    <a:pt x="76045" y="6661"/>
                  </a:cubicBezTo>
                  <a:cubicBezTo>
                    <a:pt x="76045" y="6661"/>
                    <a:pt x="66235" y="1315"/>
                    <a:pt x="61127" y="470"/>
                  </a:cubicBezTo>
                  <a:cubicBezTo>
                    <a:pt x="59137" y="143"/>
                    <a:pt x="57196" y="1"/>
                    <a:pt x="55315" y="1"/>
                  </a:cubicBezTo>
                  <a:close/>
                  <a:moveTo>
                    <a:pt x="515" y="12286"/>
                  </a:moveTo>
                  <a:lnTo>
                    <a:pt x="515" y="12286"/>
                  </a:lnTo>
                  <a:cubicBezTo>
                    <a:pt x="339" y="12352"/>
                    <a:pt x="167" y="12425"/>
                    <a:pt x="0" y="12507"/>
                  </a:cubicBezTo>
                  <a:cubicBezTo>
                    <a:pt x="0" y="12507"/>
                    <a:pt x="184" y="12424"/>
                    <a:pt x="515" y="12286"/>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7"/>
            <p:cNvSpPr/>
            <p:nvPr/>
          </p:nvSpPr>
          <p:spPr>
            <a:xfrm>
              <a:off x="4752350" y="3066225"/>
              <a:ext cx="558725" cy="142600"/>
            </a:xfrm>
            <a:custGeom>
              <a:rect b="b" l="l" r="r" t="t"/>
              <a:pathLst>
                <a:path extrusionOk="0" h="5704" w="22349">
                  <a:moveTo>
                    <a:pt x="11371" y="0"/>
                  </a:moveTo>
                  <a:cubicBezTo>
                    <a:pt x="9919" y="0"/>
                    <a:pt x="8681" y="1084"/>
                    <a:pt x="8180" y="2608"/>
                  </a:cubicBezTo>
                  <a:cubicBezTo>
                    <a:pt x="7561" y="2012"/>
                    <a:pt x="6728" y="1643"/>
                    <a:pt x="5799" y="1643"/>
                  </a:cubicBezTo>
                  <a:cubicBezTo>
                    <a:pt x="4120" y="1643"/>
                    <a:pt x="2739" y="2858"/>
                    <a:pt x="2454" y="4453"/>
                  </a:cubicBezTo>
                  <a:cubicBezTo>
                    <a:pt x="2227" y="4334"/>
                    <a:pt x="1977" y="4275"/>
                    <a:pt x="1703" y="4275"/>
                  </a:cubicBezTo>
                  <a:cubicBezTo>
                    <a:pt x="846" y="4275"/>
                    <a:pt x="144" y="4894"/>
                    <a:pt x="1" y="5703"/>
                  </a:cubicBezTo>
                  <a:lnTo>
                    <a:pt x="22349" y="5703"/>
                  </a:lnTo>
                  <a:cubicBezTo>
                    <a:pt x="22349" y="4370"/>
                    <a:pt x="21265" y="3286"/>
                    <a:pt x="19932" y="3286"/>
                  </a:cubicBezTo>
                  <a:cubicBezTo>
                    <a:pt x="19599" y="3286"/>
                    <a:pt x="19277" y="3346"/>
                    <a:pt x="18979" y="3477"/>
                  </a:cubicBezTo>
                  <a:cubicBezTo>
                    <a:pt x="18598" y="2084"/>
                    <a:pt x="17324" y="1072"/>
                    <a:pt x="15812" y="1072"/>
                  </a:cubicBezTo>
                  <a:cubicBezTo>
                    <a:pt x="15181" y="1072"/>
                    <a:pt x="14586" y="1250"/>
                    <a:pt x="14074" y="1572"/>
                  </a:cubicBezTo>
                  <a:cubicBezTo>
                    <a:pt x="13443" y="619"/>
                    <a:pt x="12479" y="0"/>
                    <a:pt x="11371"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7"/>
            <p:cNvSpPr/>
            <p:nvPr/>
          </p:nvSpPr>
          <p:spPr>
            <a:xfrm>
              <a:off x="4967575" y="2996275"/>
              <a:ext cx="833750" cy="212550"/>
            </a:xfrm>
            <a:custGeom>
              <a:rect b="b" l="l" r="r" t="t"/>
              <a:pathLst>
                <a:path extrusionOk="0" h="8502" w="33350">
                  <a:moveTo>
                    <a:pt x="16978" y="0"/>
                  </a:moveTo>
                  <a:cubicBezTo>
                    <a:pt x="14800" y="0"/>
                    <a:pt x="12942" y="1608"/>
                    <a:pt x="12204" y="3882"/>
                  </a:cubicBezTo>
                  <a:cubicBezTo>
                    <a:pt x="11287" y="2989"/>
                    <a:pt x="10037" y="2441"/>
                    <a:pt x="8656" y="2441"/>
                  </a:cubicBezTo>
                  <a:cubicBezTo>
                    <a:pt x="6168" y="2441"/>
                    <a:pt x="4096" y="4251"/>
                    <a:pt x="3679" y="6632"/>
                  </a:cubicBezTo>
                  <a:cubicBezTo>
                    <a:pt x="3334" y="6465"/>
                    <a:pt x="2953" y="6358"/>
                    <a:pt x="2548" y="6358"/>
                  </a:cubicBezTo>
                  <a:cubicBezTo>
                    <a:pt x="1274" y="6358"/>
                    <a:pt x="214" y="7287"/>
                    <a:pt x="0" y="8501"/>
                  </a:cubicBezTo>
                  <a:lnTo>
                    <a:pt x="33349" y="8501"/>
                  </a:lnTo>
                  <a:cubicBezTo>
                    <a:pt x="33349" y="6501"/>
                    <a:pt x="31730" y="4882"/>
                    <a:pt x="29730" y="4882"/>
                  </a:cubicBezTo>
                  <a:cubicBezTo>
                    <a:pt x="29230" y="4882"/>
                    <a:pt x="28754" y="4989"/>
                    <a:pt x="28313" y="5179"/>
                  </a:cubicBezTo>
                  <a:cubicBezTo>
                    <a:pt x="27742" y="3108"/>
                    <a:pt x="25849" y="1584"/>
                    <a:pt x="23586" y="1584"/>
                  </a:cubicBezTo>
                  <a:cubicBezTo>
                    <a:pt x="22634" y="1584"/>
                    <a:pt x="21753" y="1858"/>
                    <a:pt x="21003" y="2334"/>
                  </a:cubicBezTo>
                  <a:cubicBezTo>
                    <a:pt x="20062" y="917"/>
                    <a:pt x="18610" y="0"/>
                    <a:pt x="16978" y="0"/>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7"/>
            <p:cNvSpPr/>
            <p:nvPr/>
          </p:nvSpPr>
          <p:spPr>
            <a:xfrm>
              <a:off x="5471500" y="2831950"/>
              <a:ext cx="195575" cy="150950"/>
            </a:xfrm>
            <a:custGeom>
              <a:rect b="b" l="l" r="r" t="t"/>
              <a:pathLst>
                <a:path extrusionOk="0" h="6038" w="7823">
                  <a:moveTo>
                    <a:pt x="1715" y="1"/>
                  </a:moveTo>
                  <a:lnTo>
                    <a:pt x="0" y="287"/>
                  </a:lnTo>
                  <a:lnTo>
                    <a:pt x="6132" y="6037"/>
                  </a:lnTo>
                  <a:lnTo>
                    <a:pt x="7823" y="5847"/>
                  </a:lnTo>
                  <a:lnTo>
                    <a:pt x="17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7"/>
            <p:cNvSpPr/>
            <p:nvPr/>
          </p:nvSpPr>
          <p:spPr>
            <a:xfrm>
              <a:off x="5373875" y="2839100"/>
              <a:ext cx="263450" cy="441150"/>
            </a:xfrm>
            <a:custGeom>
              <a:rect b="b" l="l" r="r" t="t"/>
              <a:pathLst>
                <a:path extrusionOk="0" h="17646" w="10538">
                  <a:moveTo>
                    <a:pt x="4917" y="1"/>
                  </a:moveTo>
                  <a:lnTo>
                    <a:pt x="0" y="6323"/>
                  </a:lnTo>
                  <a:lnTo>
                    <a:pt x="0" y="17646"/>
                  </a:lnTo>
                  <a:lnTo>
                    <a:pt x="10537" y="15919"/>
                  </a:lnTo>
                  <a:lnTo>
                    <a:pt x="10537" y="5180"/>
                  </a:lnTo>
                  <a:lnTo>
                    <a:pt x="4917"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7"/>
            <p:cNvSpPr/>
            <p:nvPr/>
          </p:nvSpPr>
          <p:spPr>
            <a:xfrm>
              <a:off x="5373875" y="2839100"/>
              <a:ext cx="263450" cy="441150"/>
            </a:xfrm>
            <a:custGeom>
              <a:rect b="b" l="l" r="r" t="t"/>
              <a:pathLst>
                <a:path extrusionOk="0" h="17646" w="10538">
                  <a:moveTo>
                    <a:pt x="4917" y="1"/>
                  </a:moveTo>
                  <a:lnTo>
                    <a:pt x="0" y="6323"/>
                  </a:lnTo>
                  <a:lnTo>
                    <a:pt x="0" y="17646"/>
                  </a:lnTo>
                  <a:lnTo>
                    <a:pt x="10537" y="15919"/>
                  </a:lnTo>
                  <a:lnTo>
                    <a:pt x="10537" y="5180"/>
                  </a:lnTo>
                  <a:lnTo>
                    <a:pt x="49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7"/>
            <p:cNvSpPr/>
            <p:nvPr/>
          </p:nvSpPr>
          <p:spPr>
            <a:xfrm>
              <a:off x="5155100" y="2954300"/>
              <a:ext cx="218800" cy="324475"/>
            </a:xfrm>
            <a:custGeom>
              <a:rect b="b" l="l" r="r" t="t"/>
              <a:pathLst>
                <a:path extrusionOk="0" h="12979" w="8752">
                  <a:moveTo>
                    <a:pt x="0" y="0"/>
                  </a:moveTo>
                  <a:lnTo>
                    <a:pt x="0" y="10680"/>
                  </a:lnTo>
                  <a:lnTo>
                    <a:pt x="8751" y="12978"/>
                  </a:lnTo>
                  <a:lnTo>
                    <a:pt x="8751" y="2013"/>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7"/>
            <p:cNvSpPr/>
            <p:nvPr/>
          </p:nvSpPr>
          <p:spPr>
            <a:xfrm>
              <a:off x="5125325" y="2839100"/>
              <a:ext cx="389050" cy="206600"/>
            </a:xfrm>
            <a:custGeom>
              <a:rect b="b" l="l" r="r" t="t"/>
              <a:pathLst>
                <a:path extrusionOk="0" h="8264" w="15562">
                  <a:moveTo>
                    <a:pt x="15562" y="1"/>
                  </a:moveTo>
                  <a:lnTo>
                    <a:pt x="0" y="5763"/>
                  </a:lnTo>
                  <a:lnTo>
                    <a:pt x="0" y="6049"/>
                  </a:lnTo>
                  <a:lnTo>
                    <a:pt x="9978" y="8264"/>
                  </a:lnTo>
                  <a:lnTo>
                    <a:pt x="15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7"/>
            <p:cNvSpPr/>
            <p:nvPr/>
          </p:nvSpPr>
          <p:spPr>
            <a:xfrm>
              <a:off x="5125325" y="2804875"/>
              <a:ext cx="389050" cy="233675"/>
            </a:xfrm>
            <a:custGeom>
              <a:rect b="b" l="l" r="r" t="t"/>
              <a:pathLst>
                <a:path extrusionOk="0" h="9347" w="15562">
                  <a:moveTo>
                    <a:pt x="6251" y="1"/>
                  </a:moveTo>
                  <a:lnTo>
                    <a:pt x="0" y="7132"/>
                  </a:lnTo>
                  <a:lnTo>
                    <a:pt x="9978" y="9347"/>
                  </a:lnTo>
                  <a:lnTo>
                    <a:pt x="15562" y="1084"/>
                  </a:lnTo>
                  <a:lnTo>
                    <a:pt x="62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7"/>
            <p:cNvSpPr/>
            <p:nvPr/>
          </p:nvSpPr>
          <p:spPr>
            <a:xfrm>
              <a:off x="5173250" y="3046875"/>
              <a:ext cx="36325" cy="88125"/>
            </a:xfrm>
            <a:custGeom>
              <a:rect b="b" l="l" r="r" t="t"/>
              <a:pathLst>
                <a:path extrusionOk="0" h="3525" w="1453">
                  <a:moveTo>
                    <a:pt x="0" y="0"/>
                  </a:moveTo>
                  <a:lnTo>
                    <a:pt x="0" y="3203"/>
                  </a:lnTo>
                  <a:lnTo>
                    <a:pt x="1453" y="3525"/>
                  </a:lnTo>
                  <a:lnTo>
                    <a:pt x="1453" y="322"/>
                  </a:lnTo>
                  <a:lnTo>
                    <a:pt x="0"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7"/>
            <p:cNvSpPr/>
            <p:nvPr/>
          </p:nvSpPr>
          <p:spPr>
            <a:xfrm>
              <a:off x="5310475" y="3080500"/>
              <a:ext cx="36325" cy="87850"/>
            </a:xfrm>
            <a:custGeom>
              <a:rect b="b" l="l" r="r" t="t"/>
              <a:pathLst>
                <a:path extrusionOk="0" h="3514" w="1453">
                  <a:moveTo>
                    <a:pt x="0" y="1"/>
                  </a:moveTo>
                  <a:lnTo>
                    <a:pt x="0" y="3203"/>
                  </a:lnTo>
                  <a:lnTo>
                    <a:pt x="1453" y="3513"/>
                  </a:lnTo>
                  <a:lnTo>
                    <a:pt x="1453" y="310"/>
                  </a:lnTo>
                  <a:lnTo>
                    <a:pt x="0"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7"/>
            <p:cNvSpPr/>
            <p:nvPr/>
          </p:nvSpPr>
          <p:spPr>
            <a:xfrm>
              <a:off x="5242900" y="3066825"/>
              <a:ext cx="36325" cy="187250"/>
            </a:xfrm>
            <a:custGeom>
              <a:rect b="b" l="l" r="r" t="t"/>
              <a:pathLst>
                <a:path extrusionOk="0" h="7490" w="1453">
                  <a:moveTo>
                    <a:pt x="0" y="0"/>
                  </a:moveTo>
                  <a:lnTo>
                    <a:pt x="0" y="7084"/>
                  </a:lnTo>
                  <a:lnTo>
                    <a:pt x="1453" y="7489"/>
                  </a:lnTo>
                  <a:lnTo>
                    <a:pt x="1453" y="310"/>
                  </a:lnTo>
                  <a:lnTo>
                    <a:pt x="0"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7"/>
            <p:cNvSpPr/>
            <p:nvPr/>
          </p:nvSpPr>
          <p:spPr>
            <a:xfrm>
              <a:off x="5442625" y="2976325"/>
              <a:ext cx="57775" cy="72050"/>
            </a:xfrm>
            <a:custGeom>
              <a:rect b="b" l="l" r="r" t="t"/>
              <a:pathLst>
                <a:path extrusionOk="0" h="2882" w="2311">
                  <a:moveTo>
                    <a:pt x="2310" y="1"/>
                  </a:moveTo>
                  <a:lnTo>
                    <a:pt x="0" y="524"/>
                  </a:lnTo>
                  <a:lnTo>
                    <a:pt x="0" y="2882"/>
                  </a:lnTo>
                  <a:lnTo>
                    <a:pt x="2310" y="2358"/>
                  </a:lnTo>
                  <a:lnTo>
                    <a:pt x="2310"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7"/>
            <p:cNvSpPr/>
            <p:nvPr/>
          </p:nvSpPr>
          <p:spPr>
            <a:xfrm>
              <a:off x="5442625" y="3070975"/>
              <a:ext cx="151525" cy="89325"/>
            </a:xfrm>
            <a:custGeom>
              <a:rect b="b" l="l" r="r" t="t"/>
              <a:pathLst>
                <a:path extrusionOk="0" h="3573" w="6061">
                  <a:moveTo>
                    <a:pt x="6061" y="1"/>
                  </a:moveTo>
                  <a:lnTo>
                    <a:pt x="0" y="1215"/>
                  </a:lnTo>
                  <a:lnTo>
                    <a:pt x="0" y="3573"/>
                  </a:lnTo>
                  <a:lnTo>
                    <a:pt x="6061" y="2358"/>
                  </a:lnTo>
                  <a:lnTo>
                    <a:pt x="6061"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7"/>
            <p:cNvSpPr/>
            <p:nvPr/>
          </p:nvSpPr>
          <p:spPr>
            <a:xfrm>
              <a:off x="5521800" y="2962050"/>
              <a:ext cx="57475" cy="71750"/>
            </a:xfrm>
            <a:custGeom>
              <a:rect b="b" l="l" r="r" t="t"/>
              <a:pathLst>
                <a:path extrusionOk="0" h="2870" w="2299">
                  <a:moveTo>
                    <a:pt x="2298" y="0"/>
                  </a:moveTo>
                  <a:lnTo>
                    <a:pt x="1" y="512"/>
                  </a:lnTo>
                  <a:lnTo>
                    <a:pt x="1" y="2869"/>
                  </a:lnTo>
                  <a:lnTo>
                    <a:pt x="2298" y="2357"/>
                  </a:lnTo>
                  <a:lnTo>
                    <a:pt x="2298"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7"/>
            <p:cNvSpPr/>
            <p:nvPr/>
          </p:nvSpPr>
          <p:spPr>
            <a:xfrm>
              <a:off x="6198075" y="2817075"/>
              <a:ext cx="238450" cy="125350"/>
            </a:xfrm>
            <a:custGeom>
              <a:rect b="b" l="l" r="r" t="t"/>
              <a:pathLst>
                <a:path extrusionOk="0" h="5014" w="9538">
                  <a:moveTo>
                    <a:pt x="2096" y="1"/>
                  </a:moveTo>
                  <a:lnTo>
                    <a:pt x="1" y="239"/>
                  </a:lnTo>
                  <a:lnTo>
                    <a:pt x="7478" y="5013"/>
                  </a:lnTo>
                  <a:lnTo>
                    <a:pt x="9537" y="4847"/>
                  </a:lnTo>
                  <a:lnTo>
                    <a:pt x="20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7"/>
            <p:cNvSpPr/>
            <p:nvPr/>
          </p:nvSpPr>
          <p:spPr>
            <a:xfrm>
              <a:off x="6079025" y="2823025"/>
              <a:ext cx="321475" cy="366450"/>
            </a:xfrm>
            <a:custGeom>
              <a:rect b="b" l="l" r="r" t="t"/>
              <a:pathLst>
                <a:path extrusionOk="0" h="14658" w="12859">
                  <a:moveTo>
                    <a:pt x="6001" y="1"/>
                  </a:moveTo>
                  <a:lnTo>
                    <a:pt x="0" y="5251"/>
                  </a:lnTo>
                  <a:lnTo>
                    <a:pt x="0" y="14657"/>
                  </a:lnTo>
                  <a:lnTo>
                    <a:pt x="12859" y="13217"/>
                  </a:lnTo>
                  <a:lnTo>
                    <a:pt x="12859" y="4299"/>
                  </a:lnTo>
                  <a:lnTo>
                    <a:pt x="6001"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7"/>
            <p:cNvSpPr/>
            <p:nvPr/>
          </p:nvSpPr>
          <p:spPr>
            <a:xfrm>
              <a:off x="6079025" y="2823025"/>
              <a:ext cx="321475" cy="366450"/>
            </a:xfrm>
            <a:custGeom>
              <a:rect b="b" l="l" r="r" t="t"/>
              <a:pathLst>
                <a:path extrusionOk="0" h="14658" w="12859">
                  <a:moveTo>
                    <a:pt x="6001" y="1"/>
                  </a:moveTo>
                  <a:lnTo>
                    <a:pt x="0" y="5251"/>
                  </a:lnTo>
                  <a:lnTo>
                    <a:pt x="0" y="14657"/>
                  </a:lnTo>
                  <a:lnTo>
                    <a:pt x="12859" y="13217"/>
                  </a:lnTo>
                  <a:lnTo>
                    <a:pt x="12859" y="4299"/>
                  </a:lnTo>
                  <a:lnTo>
                    <a:pt x="60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7"/>
            <p:cNvSpPr/>
            <p:nvPr/>
          </p:nvSpPr>
          <p:spPr>
            <a:xfrm>
              <a:off x="5812025" y="2918575"/>
              <a:ext cx="267000" cy="269700"/>
            </a:xfrm>
            <a:custGeom>
              <a:rect b="b" l="l" r="r" t="t"/>
              <a:pathLst>
                <a:path extrusionOk="0" h="10788" w="10680">
                  <a:moveTo>
                    <a:pt x="0" y="1"/>
                  </a:moveTo>
                  <a:lnTo>
                    <a:pt x="0" y="8871"/>
                  </a:lnTo>
                  <a:lnTo>
                    <a:pt x="10680" y="10788"/>
                  </a:lnTo>
                  <a:lnTo>
                    <a:pt x="10680" y="166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7"/>
            <p:cNvSpPr/>
            <p:nvPr/>
          </p:nvSpPr>
          <p:spPr>
            <a:xfrm>
              <a:off x="5775700" y="2823025"/>
              <a:ext cx="474775" cy="171475"/>
            </a:xfrm>
            <a:custGeom>
              <a:rect b="b" l="l" r="r" t="t"/>
              <a:pathLst>
                <a:path extrusionOk="0" h="6859" w="18991">
                  <a:moveTo>
                    <a:pt x="18991" y="1"/>
                  </a:moveTo>
                  <a:lnTo>
                    <a:pt x="1" y="4787"/>
                  </a:lnTo>
                  <a:lnTo>
                    <a:pt x="1" y="5025"/>
                  </a:lnTo>
                  <a:lnTo>
                    <a:pt x="12181" y="6859"/>
                  </a:lnTo>
                  <a:lnTo>
                    <a:pt x="189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7"/>
            <p:cNvSpPr/>
            <p:nvPr/>
          </p:nvSpPr>
          <p:spPr>
            <a:xfrm>
              <a:off x="5775700" y="2794750"/>
              <a:ext cx="474775" cy="193800"/>
            </a:xfrm>
            <a:custGeom>
              <a:rect b="b" l="l" r="r" t="t"/>
              <a:pathLst>
                <a:path extrusionOk="0" h="7752" w="18991">
                  <a:moveTo>
                    <a:pt x="7621" y="1"/>
                  </a:moveTo>
                  <a:lnTo>
                    <a:pt x="1" y="5918"/>
                  </a:lnTo>
                  <a:lnTo>
                    <a:pt x="12181" y="7752"/>
                  </a:lnTo>
                  <a:lnTo>
                    <a:pt x="18991" y="894"/>
                  </a:lnTo>
                  <a:lnTo>
                    <a:pt x="7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7"/>
            <p:cNvSpPr/>
            <p:nvPr/>
          </p:nvSpPr>
          <p:spPr>
            <a:xfrm>
              <a:off x="5834050" y="2995675"/>
              <a:ext cx="44375" cy="78900"/>
            </a:xfrm>
            <a:custGeom>
              <a:rect b="b" l="l" r="r" t="t"/>
              <a:pathLst>
                <a:path extrusionOk="0" h="3156" w="1775">
                  <a:moveTo>
                    <a:pt x="0" y="0"/>
                  </a:moveTo>
                  <a:lnTo>
                    <a:pt x="0" y="2894"/>
                  </a:lnTo>
                  <a:lnTo>
                    <a:pt x="1774" y="3156"/>
                  </a:lnTo>
                  <a:lnTo>
                    <a:pt x="1774" y="262"/>
                  </a:lnTo>
                  <a:lnTo>
                    <a:pt x="0"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7"/>
            <p:cNvSpPr/>
            <p:nvPr/>
          </p:nvSpPr>
          <p:spPr>
            <a:xfrm>
              <a:off x="6001625" y="3023350"/>
              <a:ext cx="44375" cy="79200"/>
            </a:xfrm>
            <a:custGeom>
              <a:rect b="b" l="l" r="r" t="t"/>
              <a:pathLst>
                <a:path extrusionOk="0" h="3168" w="1775">
                  <a:moveTo>
                    <a:pt x="0" y="1"/>
                  </a:moveTo>
                  <a:lnTo>
                    <a:pt x="0" y="2906"/>
                  </a:lnTo>
                  <a:lnTo>
                    <a:pt x="1774" y="3168"/>
                  </a:lnTo>
                  <a:lnTo>
                    <a:pt x="1774" y="263"/>
                  </a:lnTo>
                  <a:lnTo>
                    <a:pt x="0"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7"/>
            <p:cNvSpPr/>
            <p:nvPr/>
          </p:nvSpPr>
          <p:spPr>
            <a:xfrm>
              <a:off x="5919175" y="3012050"/>
              <a:ext cx="44375" cy="155400"/>
            </a:xfrm>
            <a:custGeom>
              <a:rect b="b" l="l" r="r" t="t"/>
              <a:pathLst>
                <a:path extrusionOk="0" h="6216" w="1775">
                  <a:moveTo>
                    <a:pt x="0" y="0"/>
                  </a:moveTo>
                  <a:lnTo>
                    <a:pt x="0" y="5882"/>
                  </a:lnTo>
                  <a:lnTo>
                    <a:pt x="1774" y="6215"/>
                  </a:lnTo>
                  <a:lnTo>
                    <a:pt x="1774" y="262"/>
                  </a:lnTo>
                  <a:lnTo>
                    <a:pt x="0"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7"/>
            <p:cNvSpPr/>
            <p:nvPr/>
          </p:nvSpPr>
          <p:spPr>
            <a:xfrm>
              <a:off x="6135575" y="3015625"/>
              <a:ext cx="52700" cy="73525"/>
            </a:xfrm>
            <a:custGeom>
              <a:rect b="b" l="l" r="r" t="t"/>
              <a:pathLst>
                <a:path extrusionOk="0" h="2941" w="2108">
                  <a:moveTo>
                    <a:pt x="2108" y="0"/>
                  </a:moveTo>
                  <a:lnTo>
                    <a:pt x="0" y="286"/>
                  </a:lnTo>
                  <a:lnTo>
                    <a:pt x="0" y="2941"/>
                  </a:lnTo>
                  <a:lnTo>
                    <a:pt x="2108" y="2655"/>
                  </a:lnTo>
                  <a:lnTo>
                    <a:pt x="2108"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7"/>
            <p:cNvSpPr/>
            <p:nvPr/>
          </p:nvSpPr>
          <p:spPr>
            <a:xfrm>
              <a:off x="6225750" y="3004300"/>
              <a:ext cx="52725" cy="73550"/>
            </a:xfrm>
            <a:custGeom>
              <a:rect b="b" l="l" r="r" t="t"/>
              <a:pathLst>
                <a:path extrusionOk="0" h="2942" w="2109">
                  <a:moveTo>
                    <a:pt x="2108" y="1"/>
                  </a:moveTo>
                  <a:lnTo>
                    <a:pt x="1" y="286"/>
                  </a:lnTo>
                  <a:lnTo>
                    <a:pt x="1" y="2942"/>
                  </a:lnTo>
                  <a:lnTo>
                    <a:pt x="2108" y="2656"/>
                  </a:lnTo>
                  <a:lnTo>
                    <a:pt x="2108"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7"/>
            <p:cNvSpPr/>
            <p:nvPr/>
          </p:nvSpPr>
          <p:spPr>
            <a:xfrm>
              <a:off x="6310875" y="2994775"/>
              <a:ext cx="52725" cy="73550"/>
            </a:xfrm>
            <a:custGeom>
              <a:rect b="b" l="l" r="r" t="t"/>
              <a:pathLst>
                <a:path extrusionOk="0" h="2942" w="2109">
                  <a:moveTo>
                    <a:pt x="2108" y="1"/>
                  </a:moveTo>
                  <a:lnTo>
                    <a:pt x="1" y="286"/>
                  </a:lnTo>
                  <a:lnTo>
                    <a:pt x="1" y="2942"/>
                  </a:lnTo>
                  <a:lnTo>
                    <a:pt x="2108" y="2656"/>
                  </a:lnTo>
                  <a:lnTo>
                    <a:pt x="2108"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7"/>
            <p:cNvSpPr/>
            <p:nvPr/>
          </p:nvSpPr>
          <p:spPr>
            <a:xfrm>
              <a:off x="5982875" y="3122475"/>
              <a:ext cx="353325" cy="90225"/>
            </a:xfrm>
            <a:custGeom>
              <a:rect b="b" l="l" r="r" t="t"/>
              <a:pathLst>
                <a:path extrusionOk="0" h="3609" w="14133">
                  <a:moveTo>
                    <a:pt x="7192" y="0"/>
                  </a:moveTo>
                  <a:cubicBezTo>
                    <a:pt x="6275" y="0"/>
                    <a:pt x="5489" y="679"/>
                    <a:pt x="5168" y="1644"/>
                  </a:cubicBezTo>
                  <a:cubicBezTo>
                    <a:pt x="4787" y="1263"/>
                    <a:pt x="4251" y="1036"/>
                    <a:pt x="3667" y="1036"/>
                  </a:cubicBezTo>
                  <a:cubicBezTo>
                    <a:pt x="2608" y="1036"/>
                    <a:pt x="1727" y="1798"/>
                    <a:pt x="1548" y="2810"/>
                  </a:cubicBezTo>
                  <a:cubicBezTo>
                    <a:pt x="1405" y="2739"/>
                    <a:pt x="1250" y="2691"/>
                    <a:pt x="1072" y="2691"/>
                  </a:cubicBezTo>
                  <a:cubicBezTo>
                    <a:pt x="536" y="2691"/>
                    <a:pt x="84" y="3084"/>
                    <a:pt x="0" y="3608"/>
                  </a:cubicBezTo>
                  <a:lnTo>
                    <a:pt x="14133" y="3608"/>
                  </a:lnTo>
                  <a:cubicBezTo>
                    <a:pt x="14133" y="3608"/>
                    <a:pt x="14133" y="3596"/>
                    <a:pt x="14133" y="3596"/>
                  </a:cubicBezTo>
                  <a:cubicBezTo>
                    <a:pt x="14133" y="2751"/>
                    <a:pt x="13454" y="2072"/>
                    <a:pt x="12609" y="2072"/>
                  </a:cubicBezTo>
                  <a:cubicBezTo>
                    <a:pt x="12395" y="2072"/>
                    <a:pt x="12192" y="2120"/>
                    <a:pt x="12002" y="2191"/>
                  </a:cubicBezTo>
                  <a:cubicBezTo>
                    <a:pt x="11752" y="1322"/>
                    <a:pt x="10954" y="667"/>
                    <a:pt x="10002" y="667"/>
                  </a:cubicBezTo>
                  <a:cubicBezTo>
                    <a:pt x="9597" y="667"/>
                    <a:pt x="9216" y="786"/>
                    <a:pt x="8906" y="989"/>
                  </a:cubicBezTo>
                  <a:cubicBezTo>
                    <a:pt x="8501" y="381"/>
                    <a:pt x="7882" y="0"/>
                    <a:pt x="7192"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7"/>
            <p:cNvSpPr/>
            <p:nvPr/>
          </p:nvSpPr>
          <p:spPr>
            <a:xfrm>
              <a:off x="6149550" y="3167425"/>
              <a:ext cx="285175" cy="72950"/>
            </a:xfrm>
            <a:custGeom>
              <a:rect b="b" l="l" r="r" t="t"/>
              <a:pathLst>
                <a:path extrusionOk="0" h="2918" w="11407">
                  <a:moveTo>
                    <a:pt x="5811" y="0"/>
                  </a:moveTo>
                  <a:cubicBezTo>
                    <a:pt x="5061" y="0"/>
                    <a:pt x="4430" y="560"/>
                    <a:pt x="4168" y="1334"/>
                  </a:cubicBezTo>
                  <a:cubicBezTo>
                    <a:pt x="3858" y="1024"/>
                    <a:pt x="3430" y="834"/>
                    <a:pt x="2965" y="834"/>
                  </a:cubicBezTo>
                  <a:cubicBezTo>
                    <a:pt x="2108" y="834"/>
                    <a:pt x="1394" y="1453"/>
                    <a:pt x="1251" y="2274"/>
                  </a:cubicBezTo>
                  <a:cubicBezTo>
                    <a:pt x="1132" y="2215"/>
                    <a:pt x="1013" y="2179"/>
                    <a:pt x="870" y="2179"/>
                  </a:cubicBezTo>
                  <a:cubicBezTo>
                    <a:pt x="429" y="2179"/>
                    <a:pt x="72" y="2501"/>
                    <a:pt x="1" y="2917"/>
                  </a:cubicBezTo>
                  <a:lnTo>
                    <a:pt x="11407" y="2917"/>
                  </a:lnTo>
                  <a:cubicBezTo>
                    <a:pt x="11407" y="2917"/>
                    <a:pt x="11407" y="2917"/>
                    <a:pt x="11407" y="2905"/>
                  </a:cubicBezTo>
                  <a:cubicBezTo>
                    <a:pt x="11407" y="2227"/>
                    <a:pt x="10859" y="1679"/>
                    <a:pt x="10169" y="1679"/>
                  </a:cubicBezTo>
                  <a:cubicBezTo>
                    <a:pt x="10002" y="1679"/>
                    <a:pt x="9835" y="1715"/>
                    <a:pt x="9681" y="1774"/>
                  </a:cubicBezTo>
                  <a:cubicBezTo>
                    <a:pt x="9490" y="1072"/>
                    <a:pt x="8835" y="548"/>
                    <a:pt x="8073" y="548"/>
                  </a:cubicBezTo>
                  <a:cubicBezTo>
                    <a:pt x="7740" y="548"/>
                    <a:pt x="7442" y="643"/>
                    <a:pt x="7180" y="798"/>
                  </a:cubicBezTo>
                  <a:cubicBezTo>
                    <a:pt x="6859" y="310"/>
                    <a:pt x="6371" y="0"/>
                    <a:pt x="5811" y="0"/>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7"/>
            <p:cNvSpPr/>
            <p:nvPr/>
          </p:nvSpPr>
          <p:spPr>
            <a:xfrm>
              <a:off x="3146200" y="3199875"/>
              <a:ext cx="613200" cy="156575"/>
            </a:xfrm>
            <a:custGeom>
              <a:rect b="b" l="l" r="r" t="t"/>
              <a:pathLst>
                <a:path extrusionOk="0" h="6263" w="24528">
                  <a:moveTo>
                    <a:pt x="12478" y="0"/>
                  </a:moveTo>
                  <a:cubicBezTo>
                    <a:pt x="10883" y="0"/>
                    <a:pt x="9514" y="1191"/>
                    <a:pt x="8966" y="2858"/>
                  </a:cubicBezTo>
                  <a:cubicBezTo>
                    <a:pt x="8299" y="2203"/>
                    <a:pt x="7383" y="1798"/>
                    <a:pt x="6371" y="1798"/>
                  </a:cubicBezTo>
                  <a:cubicBezTo>
                    <a:pt x="4525" y="1798"/>
                    <a:pt x="3001" y="3131"/>
                    <a:pt x="2692" y="4882"/>
                  </a:cubicBezTo>
                  <a:cubicBezTo>
                    <a:pt x="2442" y="4763"/>
                    <a:pt x="2168" y="4679"/>
                    <a:pt x="1870" y="4679"/>
                  </a:cubicBezTo>
                  <a:cubicBezTo>
                    <a:pt x="929" y="4679"/>
                    <a:pt x="156" y="5358"/>
                    <a:pt x="1" y="6263"/>
                  </a:cubicBezTo>
                  <a:lnTo>
                    <a:pt x="24528" y="6263"/>
                  </a:lnTo>
                  <a:cubicBezTo>
                    <a:pt x="24528" y="6251"/>
                    <a:pt x="24528" y="6251"/>
                    <a:pt x="24528" y="6251"/>
                  </a:cubicBezTo>
                  <a:cubicBezTo>
                    <a:pt x="24528" y="4786"/>
                    <a:pt x="23337" y="3596"/>
                    <a:pt x="21873" y="3596"/>
                  </a:cubicBezTo>
                  <a:cubicBezTo>
                    <a:pt x="21503" y="3596"/>
                    <a:pt x="21146" y="3679"/>
                    <a:pt x="20825" y="3810"/>
                  </a:cubicBezTo>
                  <a:cubicBezTo>
                    <a:pt x="20396" y="2286"/>
                    <a:pt x="19003" y="1167"/>
                    <a:pt x="17348" y="1167"/>
                  </a:cubicBezTo>
                  <a:cubicBezTo>
                    <a:pt x="16646" y="1167"/>
                    <a:pt x="16003" y="1369"/>
                    <a:pt x="15443" y="1715"/>
                  </a:cubicBezTo>
                  <a:cubicBezTo>
                    <a:pt x="14753" y="667"/>
                    <a:pt x="13681" y="0"/>
                    <a:pt x="12478"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7"/>
            <p:cNvSpPr/>
            <p:nvPr/>
          </p:nvSpPr>
          <p:spPr>
            <a:xfrm>
              <a:off x="3404875" y="2910250"/>
              <a:ext cx="130975" cy="175050"/>
            </a:xfrm>
            <a:custGeom>
              <a:rect b="b" l="l" r="r" t="t"/>
              <a:pathLst>
                <a:path extrusionOk="0" h="7002" w="5239">
                  <a:moveTo>
                    <a:pt x="5239" y="0"/>
                  </a:moveTo>
                  <a:lnTo>
                    <a:pt x="0" y="7001"/>
                  </a:lnTo>
                  <a:lnTo>
                    <a:pt x="4906" y="6870"/>
                  </a:lnTo>
                  <a:lnTo>
                    <a:pt x="5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7"/>
            <p:cNvSpPr/>
            <p:nvPr/>
          </p:nvSpPr>
          <p:spPr>
            <a:xfrm>
              <a:off x="3633175" y="3064725"/>
              <a:ext cx="570625" cy="375375"/>
            </a:xfrm>
            <a:custGeom>
              <a:rect b="b" l="l" r="r" t="t"/>
              <a:pathLst>
                <a:path extrusionOk="0" h="15015" w="22825">
                  <a:moveTo>
                    <a:pt x="22825" y="1"/>
                  </a:moveTo>
                  <a:lnTo>
                    <a:pt x="0" y="2811"/>
                  </a:lnTo>
                  <a:lnTo>
                    <a:pt x="0" y="15014"/>
                  </a:lnTo>
                  <a:lnTo>
                    <a:pt x="22825" y="12205"/>
                  </a:lnTo>
                  <a:lnTo>
                    <a:pt x="22825"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7"/>
            <p:cNvSpPr/>
            <p:nvPr/>
          </p:nvSpPr>
          <p:spPr>
            <a:xfrm>
              <a:off x="3434050" y="2910250"/>
              <a:ext cx="199150" cy="529850"/>
            </a:xfrm>
            <a:custGeom>
              <a:rect b="b" l="l" r="r" t="t"/>
              <a:pathLst>
                <a:path extrusionOk="0" h="21194" w="7966">
                  <a:moveTo>
                    <a:pt x="4072" y="0"/>
                  </a:moveTo>
                  <a:lnTo>
                    <a:pt x="0" y="6799"/>
                  </a:lnTo>
                  <a:lnTo>
                    <a:pt x="0" y="17598"/>
                  </a:lnTo>
                  <a:lnTo>
                    <a:pt x="7965" y="21193"/>
                  </a:lnTo>
                  <a:lnTo>
                    <a:pt x="7965" y="8990"/>
                  </a:ln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7"/>
            <p:cNvSpPr/>
            <p:nvPr/>
          </p:nvSpPr>
          <p:spPr>
            <a:xfrm>
              <a:off x="3633175" y="3064725"/>
              <a:ext cx="570625" cy="375375"/>
            </a:xfrm>
            <a:custGeom>
              <a:rect b="b" l="l" r="r" t="t"/>
              <a:pathLst>
                <a:path extrusionOk="0" h="15015" w="22825">
                  <a:moveTo>
                    <a:pt x="22825" y="1"/>
                  </a:moveTo>
                  <a:lnTo>
                    <a:pt x="0" y="2811"/>
                  </a:lnTo>
                  <a:lnTo>
                    <a:pt x="0" y="15014"/>
                  </a:lnTo>
                  <a:lnTo>
                    <a:pt x="22825" y="12205"/>
                  </a:lnTo>
                  <a:lnTo>
                    <a:pt x="228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7"/>
            <p:cNvSpPr/>
            <p:nvPr/>
          </p:nvSpPr>
          <p:spPr>
            <a:xfrm>
              <a:off x="3535850" y="2910250"/>
              <a:ext cx="705750" cy="244700"/>
            </a:xfrm>
            <a:custGeom>
              <a:rect b="b" l="l" r="r" t="t"/>
              <a:pathLst>
                <a:path extrusionOk="0" h="9788" w="28230">
                  <a:moveTo>
                    <a:pt x="0" y="0"/>
                  </a:moveTo>
                  <a:lnTo>
                    <a:pt x="3858" y="9787"/>
                  </a:lnTo>
                  <a:lnTo>
                    <a:pt x="28230" y="7227"/>
                  </a:lnTo>
                  <a:lnTo>
                    <a:pt x="28230" y="687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7"/>
            <p:cNvSpPr/>
            <p:nvPr/>
          </p:nvSpPr>
          <p:spPr>
            <a:xfrm>
              <a:off x="3747475" y="3201950"/>
              <a:ext cx="73550" cy="119675"/>
            </a:xfrm>
            <a:custGeom>
              <a:rect b="b" l="l" r="r" t="t"/>
              <a:pathLst>
                <a:path extrusionOk="0" h="4787" w="2942">
                  <a:moveTo>
                    <a:pt x="2941" y="0"/>
                  </a:moveTo>
                  <a:lnTo>
                    <a:pt x="0" y="274"/>
                  </a:lnTo>
                  <a:lnTo>
                    <a:pt x="0" y="4787"/>
                  </a:lnTo>
                  <a:lnTo>
                    <a:pt x="2941" y="4441"/>
                  </a:lnTo>
                  <a:lnTo>
                    <a:pt x="2941" y="0"/>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7"/>
            <p:cNvSpPr/>
            <p:nvPr/>
          </p:nvSpPr>
          <p:spPr>
            <a:xfrm>
              <a:off x="3881725" y="3192125"/>
              <a:ext cx="73525" cy="216425"/>
            </a:xfrm>
            <a:custGeom>
              <a:rect b="b" l="l" r="r" t="t"/>
              <a:pathLst>
                <a:path extrusionOk="0" h="8657" w="2941">
                  <a:moveTo>
                    <a:pt x="2941" y="1"/>
                  </a:moveTo>
                  <a:lnTo>
                    <a:pt x="0" y="274"/>
                  </a:lnTo>
                  <a:lnTo>
                    <a:pt x="0" y="8656"/>
                  </a:lnTo>
                  <a:lnTo>
                    <a:pt x="2941" y="8299"/>
                  </a:lnTo>
                  <a:lnTo>
                    <a:pt x="2941"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7"/>
            <p:cNvSpPr/>
            <p:nvPr/>
          </p:nvSpPr>
          <p:spPr>
            <a:xfrm>
              <a:off x="4015950" y="3182300"/>
              <a:ext cx="73550" cy="119675"/>
            </a:xfrm>
            <a:custGeom>
              <a:rect b="b" l="l" r="r" t="t"/>
              <a:pathLst>
                <a:path extrusionOk="0" h="4787" w="2942">
                  <a:moveTo>
                    <a:pt x="2942" y="1"/>
                  </a:moveTo>
                  <a:lnTo>
                    <a:pt x="1" y="286"/>
                  </a:lnTo>
                  <a:lnTo>
                    <a:pt x="1" y="4787"/>
                  </a:lnTo>
                  <a:lnTo>
                    <a:pt x="2942" y="4442"/>
                  </a:lnTo>
                  <a:lnTo>
                    <a:pt x="2942"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7"/>
            <p:cNvSpPr/>
            <p:nvPr/>
          </p:nvSpPr>
          <p:spPr>
            <a:xfrm>
              <a:off x="3487925" y="3140925"/>
              <a:ext cx="63425" cy="111050"/>
            </a:xfrm>
            <a:custGeom>
              <a:rect b="b" l="l" r="r" t="t"/>
              <a:pathLst>
                <a:path extrusionOk="0" h="4442" w="2537">
                  <a:moveTo>
                    <a:pt x="0" y="1"/>
                  </a:moveTo>
                  <a:lnTo>
                    <a:pt x="0" y="4049"/>
                  </a:lnTo>
                  <a:lnTo>
                    <a:pt x="2536" y="4442"/>
                  </a:lnTo>
                  <a:lnTo>
                    <a:pt x="2536" y="394"/>
                  </a:lnTo>
                  <a:lnTo>
                    <a:pt x="0" y="1"/>
                  </a:ln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7"/>
            <p:cNvSpPr/>
            <p:nvPr/>
          </p:nvSpPr>
          <p:spPr>
            <a:xfrm>
              <a:off x="3535850" y="2866200"/>
              <a:ext cx="705750" cy="274750"/>
            </a:xfrm>
            <a:custGeom>
              <a:rect b="b" l="l" r="r" t="t"/>
              <a:pathLst>
                <a:path extrusionOk="0" h="10990" w="28230">
                  <a:moveTo>
                    <a:pt x="22253" y="0"/>
                  </a:moveTo>
                  <a:lnTo>
                    <a:pt x="0" y="1762"/>
                  </a:lnTo>
                  <a:lnTo>
                    <a:pt x="3893" y="10990"/>
                  </a:lnTo>
                  <a:lnTo>
                    <a:pt x="28230" y="8632"/>
                  </a:lnTo>
                  <a:lnTo>
                    <a:pt x="222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7"/>
            <p:cNvSpPr/>
            <p:nvPr/>
          </p:nvSpPr>
          <p:spPr>
            <a:xfrm>
              <a:off x="4027275" y="3230825"/>
              <a:ext cx="613200" cy="156575"/>
            </a:xfrm>
            <a:custGeom>
              <a:rect b="b" l="l" r="r" t="t"/>
              <a:pathLst>
                <a:path extrusionOk="0" h="6263" w="24528">
                  <a:moveTo>
                    <a:pt x="12478" y="0"/>
                  </a:moveTo>
                  <a:cubicBezTo>
                    <a:pt x="10883" y="0"/>
                    <a:pt x="9525" y="1191"/>
                    <a:pt x="8966" y="2858"/>
                  </a:cubicBezTo>
                  <a:cubicBezTo>
                    <a:pt x="8299" y="2203"/>
                    <a:pt x="7382" y="1798"/>
                    <a:pt x="6370" y="1798"/>
                  </a:cubicBezTo>
                  <a:cubicBezTo>
                    <a:pt x="4525" y="1798"/>
                    <a:pt x="3001" y="3132"/>
                    <a:pt x="2703" y="4882"/>
                  </a:cubicBezTo>
                  <a:cubicBezTo>
                    <a:pt x="2441" y="4763"/>
                    <a:pt x="2167" y="4679"/>
                    <a:pt x="1870" y="4679"/>
                  </a:cubicBezTo>
                  <a:cubicBezTo>
                    <a:pt x="929" y="4679"/>
                    <a:pt x="155" y="5358"/>
                    <a:pt x="0" y="6263"/>
                  </a:cubicBezTo>
                  <a:lnTo>
                    <a:pt x="24527" y="6263"/>
                  </a:lnTo>
                  <a:cubicBezTo>
                    <a:pt x="24527" y="6251"/>
                    <a:pt x="24527" y="6251"/>
                    <a:pt x="24527" y="6251"/>
                  </a:cubicBezTo>
                  <a:cubicBezTo>
                    <a:pt x="24527" y="4787"/>
                    <a:pt x="23336" y="3596"/>
                    <a:pt x="21872" y="3596"/>
                  </a:cubicBezTo>
                  <a:cubicBezTo>
                    <a:pt x="21503" y="3596"/>
                    <a:pt x="21146" y="3679"/>
                    <a:pt x="20824" y="3810"/>
                  </a:cubicBezTo>
                  <a:cubicBezTo>
                    <a:pt x="20408" y="2286"/>
                    <a:pt x="19015" y="1167"/>
                    <a:pt x="17348" y="1167"/>
                  </a:cubicBezTo>
                  <a:cubicBezTo>
                    <a:pt x="16645" y="1167"/>
                    <a:pt x="16002" y="1370"/>
                    <a:pt x="15443" y="1715"/>
                  </a:cubicBezTo>
                  <a:cubicBezTo>
                    <a:pt x="14752" y="667"/>
                    <a:pt x="13681" y="0"/>
                    <a:pt x="12478" y="0"/>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7"/>
            <p:cNvSpPr/>
            <p:nvPr/>
          </p:nvSpPr>
          <p:spPr>
            <a:xfrm>
              <a:off x="4027275" y="3332625"/>
              <a:ext cx="386075" cy="98550"/>
            </a:xfrm>
            <a:custGeom>
              <a:rect b="b" l="l" r="r" t="t"/>
              <a:pathLst>
                <a:path extrusionOk="0" h="3942" w="15443">
                  <a:moveTo>
                    <a:pt x="7858" y="0"/>
                  </a:moveTo>
                  <a:cubicBezTo>
                    <a:pt x="6858" y="0"/>
                    <a:pt x="5989" y="750"/>
                    <a:pt x="5644" y="1798"/>
                  </a:cubicBezTo>
                  <a:cubicBezTo>
                    <a:pt x="5227" y="1393"/>
                    <a:pt x="4644" y="1131"/>
                    <a:pt x="4013" y="1131"/>
                  </a:cubicBezTo>
                  <a:cubicBezTo>
                    <a:pt x="2846" y="1131"/>
                    <a:pt x="1893" y="1977"/>
                    <a:pt x="1703" y="3072"/>
                  </a:cubicBezTo>
                  <a:cubicBezTo>
                    <a:pt x="1536" y="3001"/>
                    <a:pt x="1369" y="2953"/>
                    <a:pt x="1179" y="2953"/>
                  </a:cubicBezTo>
                  <a:cubicBezTo>
                    <a:pt x="584" y="2953"/>
                    <a:pt x="95" y="3382"/>
                    <a:pt x="0" y="3941"/>
                  </a:cubicBezTo>
                  <a:lnTo>
                    <a:pt x="15443" y="3941"/>
                  </a:lnTo>
                  <a:cubicBezTo>
                    <a:pt x="15443" y="3013"/>
                    <a:pt x="14693" y="2262"/>
                    <a:pt x="13776" y="2262"/>
                  </a:cubicBezTo>
                  <a:cubicBezTo>
                    <a:pt x="13538" y="2262"/>
                    <a:pt x="13311" y="2310"/>
                    <a:pt x="13121" y="2405"/>
                  </a:cubicBezTo>
                  <a:cubicBezTo>
                    <a:pt x="12847" y="1441"/>
                    <a:pt x="11966" y="738"/>
                    <a:pt x="10930" y="738"/>
                  </a:cubicBezTo>
                  <a:cubicBezTo>
                    <a:pt x="10490" y="738"/>
                    <a:pt x="10073" y="869"/>
                    <a:pt x="9728" y="1084"/>
                  </a:cubicBezTo>
                  <a:cubicBezTo>
                    <a:pt x="9287" y="429"/>
                    <a:pt x="8620" y="0"/>
                    <a:pt x="7858" y="0"/>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7"/>
            <p:cNvSpPr/>
            <p:nvPr/>
          </p:nvSpPr>
          <p:spPr>
            <a:xfrm>
              <a:off x="6480550" y="1938400"/>
              <a:ext cx="32175" cy="1017700"/>
            </a:xfrm>
            <a:custGeom>
              <a:rect b="b" l="l" r="r" t="t"/>
              <a:pathLst>
                <a:path extrusionOk="0" h="40708" w="1287">
                  <a:moveTo>
                    <a:pt x="1" y="1"/>
                  </a:moveTo>
                  <a:lnTo>
                    <a:pt x="1" y="40708"/>
                  </a:lnTo>
                  <a:lnTo>
                    <a:pt x="1286" y="40708"/>
                  </a:lnTo>
                  <a:lnTo>
                    <a:pt x="1286"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7"/>
            <p:cNvSpPr/>
            <p:nvPr/>
          </p:nvSpPr>
          <p:spPr>
            <a:xfrm>
              <a:off x="6502575" y="1938400"/>
              <a:ext cx="10150" cy="1017700"/>
            </a:xfrm>
            <a:custGeom>
              <a:rect b="b" l="l" r="r" t="t"/>
              <a:pathLst>
                <a:path extrusionOk="0" h="40708" w="406">
                  <a:moveTo>
                    <a:pt x="1" y="1"/>
                  </a:moveTo>
                  <a:lnTo>
                    <a:pt x="1" y="40708"/>
                  </a:lnTo>
                  <a:lnTo>
                    <a:pt x="405" y="40708"/>
                  </a:lnTo>
                  <a:lnTo>
                    <a:pt x="4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7"/>
            <p:cNvSpPr/>
            <p:nvPr/>
          </p:nvSpPr>
          <p:spPr>
            <a:xfrm>
              <a:off x="6449000" y="1438350"/>
              <a:ext cx="89925" cy="472700"/>
            </a:xfrm>
            <a:custGeom>
              <a:rect b="b" l="l" r="r" t="t"/>
              <a:pathLst>
                <a:path extrusionOk="0" h="18908" w="3597">
                  <a:moveTo>
                    <a:pt x="751" y="0"/>
                  </a:moveTo>
                  <a:lnTo>
                    <a:pt x="0" y="16788"/>
                  </a:lnTo>
                  <a:lnTo>
                    <a:pt x="1751" y="18907"/>
                  </a:lnTo>
                  <a:lnTo>
                    <a:pt x="3596" y="16407"/>
                  </a:lnTo>
                  <a:lnTo>
                    <a:pt x="2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7"/>
            <p:cNvSpPr/>
            <p:nvPr/>
          </p:nvSpPr>
          <p:spPr>
            <a:xfrm>
              <a:off x="6490975" y="1902675"/>
              <a:ext cx="469425" cy="139925"/>
            </a:xfrm>
            <a:custGeom>
              <a:rect b="b" l="l" r="r" t="t"/>
              <a:pathLst>
                <a:path extrusionOk="0" h="5597" w="18777">
                  <a:moveTo>
                    <a:pt x="2405" y="1"/>
                  </a:moveTo>
                  <a:lnTo>
                    <a:pt x="0" y="1346"/>
                  </a:lnTo>
                  <a:lnTo>
                    <a:pt x="2131" y="3620"/>
                  </a:lnTo>
                  <a:lnTo>
                    <a:pt x="18443" y="5597"/>
                  </a:lnTo>
                  <a:lnTo>
                    <a:pt x="18776" y="3799"/>
                  </a:lnTo>
                  <a:lnTo>
                    <a:pt x="24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7"/>
            <p:cNvSpPr/>
            <p:nvPr/>
          </p:nvSpPr>
          <p:spPr>
            <a:xfrm>
              <a:off x="6442750" y="1438350"/>
              <a:ext cx="89925" cy="472700"/>
            </a:xfrm>
            <a:custGeom>
              <a:rect b="b" l="l" r="r" t="t"/>
              <a:pathLst>
                <a:path extrusionOk="0" h="18908" w="3597">
                  <a:moveTo>
                    <a:pt x="762" y="0"/>
                  </a:moveTo>
                  <a:lnTo>
                    <a:pt x="0" y="16788"/>
                  </a:lnTo>
                  <a:lnTo>
                    <a:pt x="1763" y="18907"/>
                  </a:lnTo>
                  <a:lnTo>
                    <a:pt x="3596" y="16407"/>
                  </a:lnTo>
                  <a:lnTo>
                    <a:pt x="2584"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7"/>
            <p:cNvSpPr/>
            <p:nvPr/>
          </p:nvSpPr>
          <p:spPr>
            <a:xfrm>
              <a:off x="6490975" y="1894050"/>
              <a:ext cx="469425" cy="139625"/>
            </a:xfrm>
            <a:custGeom>
              <a:rect b="b" l="l" r="r" t="t"/>
              <a:pathLst>
                <a:path extrusionOk="0" h="5585" w="18777">
                  <a:moveTo>
                    <a:pt x="2405" y="0"/>
                  </a:moveTo>
                  <a:lnTo>
                    <a:pt x="0" y="1346"/>
                  </a:lnTo>
                  <a:lnTo>
                    <a:pt x="2131" y="3608"/>
                  </a:lnTo>
                  <a:lnTo>
                    <a:pt x="18443" y="5584"/>
                  </a:lnTo>
                  <a:lnTo>
                    <a:pt x="18776" y="3799"/>
                  </a:lnTo>
                  <a:lnTo>
                    <a:pt x="2405"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7"/>
            <p:cNvSpPr/>
            <p:nvPr/>
          </p:nvSpPr>
          <p:spPr>
            <a:xfrm>
              <a:off x="6070375" y="1919650"/>
              <a:ext cx="421800" cy="263750"/>
            </a:xfrm>
            <a:custGeom>
              <a:rect b="b" l="l" r="r" t="t"/>
              <a:pathLst>
                <a:path extrusionOk="0" h="10550" w="16872">
                  <a:moveTo>
                    <a:pt x="13788" y="0"/>
                  </a:moveTo>
                  <a:lnTo>
                    <a:pt x="1" y="8966"/>
                  </a:lnTo>
                  <a:lnTo>
                    <a:pt x="906" y="10549"/>
                  </a:lnTo>
                  <a:lnTo>
                    <a:pt x="15896" y="2953"/>
                  </a:lnTo>
                  <a:lnTo>
                    <a:pt x="16872" y="381"/>
                  </a:lnTo>
                  <a:lnTo>
                    <a:pt x="137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7"/>
            <p:cNvSpPr/>
            <p:nvPr/>
          </p:nvSpPr>
          <p:spPr>
            <a:xfrm>
              <a:off x="6066225" y="1911025"/>
              <a:ext cx="421500" cy="263750"/>
            </a:xfrm>
            <a:custGeom>
              <a:rect b="b" l="l" r="r" t="t"/>
              <a:pathLst>
                <a:path extrusionOk="0" h="10550" w="16860">
                  <a:moveTo>
                    <a:pt x="13776" y="0"/>
                  </a:moveTo>
                  <a:lnTo>
                    <a:pt x="0" y="8966"/>
                  </a:lnTo>
                  <a:lnTo>
                    <a:pt x="893" y="10549"/>
                  </a:lnTo>
                  <a:lnTo>
                    <a:pt x="15883" y="2941"/>
                  </a:lnTo>
                  <a:lnTo>
                    <a:pt x="16859" y="369"/>
                  </a:lnTo>
                  <a:lnTo>
                    <a:pt x="13776"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7"/>
            <p:cNvSpPr/>
            <p:nvPr/>
          </p:nvSpPr>
          <p:spPr>
            <a:xfrm>
              <a:off x="6445725" y="1872925"/>
              <a:ext cx="90800" cy="90800"/>
            </a:xfrm>
            <a:custGeom>
              <a:rect b="b" l="l" r="r" t="t"/>
              <a:pathLst>
                <a:path extrusionOk="0" h="3632" w="3632">
                  <a:moveTo>
                    <a:pt x="1810" y="0"/>
                  </a:moveTo>
                  <a:cubicBezTo>
                    <a:pt x="810" y="0"/>
                    <a:pt x="1" y="810"/>
                    <a:pt x="1" y="1822"/>
                  </a:cubicBezTo>
                  <a:cubicBezTo>
                    <a:pt x="1" y="2822"/>
                    <a:pt x="810" y="3632"/>
                    <a:pt x="1810" y="3632"/>
                  </a:cubicBezTo>
                  <a:cubicBezTo>
                    <a:pt x="2822" y="3632"/>
                    <a:pt x="3632" y="2822"/>
                    <a:pt x="3632" y="1822"/>
                  </a:cubicBezTo>
                  <a:cubicBezTo>
                    <a:pt x="3632" y="810"/>
                    <a:pt x="2822" y="0"/>
                    <a:pt x="18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7"/>
            <p:cNvSpPr/>
            <p:nvPr/>
          </p:nvSpPr>
          <p:spPr>
            <a:xfrm>
              <a:off x="4370175" y="2501850"/>
              <a:ext cx="16975" cy="535525"/>
            </a:xfrm>
            <a:custGeom>
              <a:rect b="b" l="l" r="r" t="t"/>
              <a:pathLst>
                <a:path extrusionOk="0" h="21421" w="679">
                  <a:moveTo>
                    <a:pt x="0" y="1"/>
                  </a:moveTo>
                  <a:lnTo>
                    <a:pt x="0" y="21420"/>
                  </a:lnTo>
                  <a:lnTo>
                    <a:pt x="679" y="21420"/>
                  </a:lnTo>
                  <a:lnTo>
                    <a:pt x="679"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7"/>
            <p:cNvSpPr/>
            <p:nvPr/>
          </p:nvSpPr>
          <p:spPr>
            <a:xfrm>
              <a:off x="4381775" y="2501850"/>
              <a:ext cx="5375" cy="535525"/>
            </a:xfrm>
            <a:custGeom>
              <a:rect b="b" l="l" r="r" t="t"/>
              <a:pathLst>
                <a:path extrusionOk="0" h="21421" w="215">
                  <a:moveTo>
                    <a:pt x="1" y="1"/>
                  </a:moveTo>
                  <a:lnTo>
                    <a:pt x="1" y="21420"/>
                  </a:lnTo>
                  <a:lnTo>
                    <a:pt x="215" y="21420"/>
                  </a:lnTo>
                  <a:lnTo>
                    <a:pt x="2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7"/>
            <p:cNvSpPr/>
            <p:nvPr/>
          </p:nvSpPr>
          <p:spPr>
            <a:xfrm>
              <a:off x="4364800" y="2250950"/>
              <a:ext cx="105400" cy="238725"/>
            </a:xfrm>
            <a:custGeom>
              <a:rect b="b" l="l" r="r" t="t"/>
              <a:pathLst>
                <a:path extrusionOk="0" h="9549" w="4216">
                  <a:moveTo>
                    <a:pt x="3311" y="0"/>
                  </a:moveTo>
                  <a:lnTo>
                    <a:pt x="1" y="8192"/>
                  </a:lnTo>
                  <a:lnTo>
                    <a:pt x="501" y="9549"/>
                  </a:lnTo>
                  <a:lnTo>
                    <a:pt x="1846" y="8632"/>
                  </a:lnTo>
                  <a:lnTo>
                    <a:pt x="4216" y="310"/>
                  </a:lnTo>
                  <a:lnTo>
                    <a:pt x="33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7"/>
            <p:cNvSpPr/>
            <p:nvPr/>
          </p:nvSpPr>
          <p:spPr>
            <a:xfrm>
              <a:off x="4371950" y="2495900"/>
              <a:ext cx="222075" cy="139325"/>
            </a:xfrm>
            <a:custGeom>
              <a:rect b="b" l="l" r="r" t="t"/>
              <a:pathLst>
                <a:path extrusionOk="0" h="5573" w="8883">
                  <a:moveTo>
                    <a:pt x="1429" y="1"/>
                  </a:moveTo>
                  <a:lnTo>
                    <a:pt x="1" y="239"/>
                  </a:lnTo>
                  <a:lnTo>
                    <a:pt x="656" y="1739"/>
                  </a:lnTo>
                  <a:lnTo>
                    <a:pt x="8406" y="5573"/>
                  </a:lnTo>
                  <a:lnTo>
                    <a:pt x="8883" y="4751"/>
                  </a:lnTo>
                  <a:lnTo>
                    <a:pt x="142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7"/>
            <p:cNvSpPr/>
            <p:nvPr/>
          </p:nvSpPr>
          <p:spPr>
            <a:xfrm>
              <a:off x="4361525" y="2249750"/>
              <a:ext cx="105700" cy="239050"/>
            </a:xfrm>
            <a:custGeom>
              <a:rect b="b" l="l" r="r" t="t"/>
              <a:pathLst>
                <a:path extrusionOk="0" h="9562" w="4228">
                  <a:moveTo>
                    <a:pt x="3323" y="0"/>
                  </a:moveTo>
                  <a:lnTo>
                    <a:pt x="1" y="8204"/>
                  </a:lnTo>
                  <a:lnTo>
                    <a:pt x="513" y="9561"/>
                  </a:lnTo>
                  <a:lnTo>
                    <a:pt x="1858" y="8632"/>
                  </a:lnTo>
                  <a:lnTo>
                    <a:pt x="4228" y="322"/>
                  </a:lnTo>
                  <a:lnTo>
                    <a:pt x="3323"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7"/>
            <p:cNvSpPr/>
            <p:nvPr/>
          </p:nvSpPr>
          <p:spPr>
            <a:xfrm>
              <a:off x="4373450" y="2491450"/>
              <a:ext cx="222075" cy="139625"/>
            </a:xfrm>
            <a:custGeom>
              <a:rect b="b" l="l" r="r" t="t"/>
              <a:pathLst>
                <a:path extrusionOk="0" h="5585" w="8883">
                  <a:moveTo>
                    <a:pt x="1429" y="0"/>
                  </a:moveTo>
                  <a:lnTo>
                    <a:pt x="0" y="250"/>
                  </a:lnTo>
                  <a:lnTo>
                    <a:pt x="655" y="1739"/>
                  </a:lnTo>
                  <a:lnTo>
                    <a:pt x="8406" y="5584"/>
                  </a:lnTo>
                  <a:lnTo>
                    <a:pt x="8882" y="4751"/>
                  </a:lnTo>
                  <a:lnTo>
                    <a:pt x="1429"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7"/>
            <p:cNvSpPr/>
            <p:nvPr/>
          </p:nvSpPr>
          <p:spPr>
            <a:xfrm>
              <a:off x="4126975" y="2480425"/>
              <a:ext cx="246800" cy="74450"/>
            </a:xfrm>
            <a:custGeom>
              <a:rect b="b" l="l" r="r" t="t"/>
              <a:pathLst>
                <a:path extrusionOk="0" h="2978" w="9872">
                  <a:moveTo>
                    <a:pt x="8407" y="1"/>
                  </a:moveTo>
                  <a:lnTo>
                    <a:pt x="1" y="2037"/>
                  </a:lnTo>
                  <a:lnTo>
                    <a:pt x="168" y="2977"/>
                  </a:lnTo>
                  <a:lnTo>
                    <a:pt x="8942" y="1834"/>
                  </a:lnTo>
                  <a:lnTo>
                    <a:pt x="9871" y="727"/>
                  </a:lnTo>
                  <a:lnTo>
                    <a:pt x="8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7"/>
            <p:cNvSpPr/>
            <p:nvPr/>
          </p:nvSpPr>
          <p:spPr>
            <a:xfrm>
              <a:off x="4126400" y="2475375"/>
              <a:ext cx="246775" cy="74425"/>
            </a:xfrm>
            <a:custGeom>
              <a:rect b="b" l="l" r="r" t="t"/>
              <a:pathLst>
                <a:path extrusionOk="0" h="2977" w="9871">
                  <a:moveTo>
                    <a:pt x="8406" y="0"/>
                  </a:moveTo>
                  <a:lnTo>
                    <a:pt x="0" y="2036"/>
                  </a:lnTo>
                  <a:lnTo>
                    <a:pt x="167" y="2977"/>
                  </a:lnTo>
                  <a:lnTo>
                    <a:pt x="8930" y="1822"/>
                  </a:lnTo>
                  <a:lnTo>
                    <a:pt x="9870" y="727"/>
                  </a:lnTo>
                  <a:lnTo>
                    <a:pt x="8406"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7"/>
            <p:cNvSpPr/>
            <p:nvPr/>
          </p:nvSpPr>
          <p:spPr>
            <a:xfrm>
              <a:off x="4351125" y="2469125"/>
              <a:ext cx="47950" cy="47950"/>
            </a:xfrm>
            <a:custGeom>
              <a:rect b="b" l="l" r="r" t="t"/>
              <a:pathLst>
                <a:path extrusionOk="0" h="1918" w="1918">
                  <a:moveTo>
                    <a:pt x="965" y="0"/>
                  </a:moveTo>
                  <a:cubicBezTo>
                    <a:pt x="429" y="0"/>
                    <a:pt x="0" y="429"/>
                    <a:pt x="0" y="953"/>
                  </a:cubicBezTo>
                  <a:cubicBezTo>
                    <a:pt x="0" y="1489"/>
                    <a:pt x="429" y="1917"/>
                    <a:pt x="965" y="1917"/>
                  </a:cubicBezTo>
                  <a:cubicBezTo>
                    <a:pt x="1489" y="1917"/>
                    <a:pt x="1917" y="1489"/>
                    <a:pt x="1917" y="953"/>
                  </a:cubicBezTo>
                  <a:cubicBezTo>
                    <a:pt x="1917" y="429"/>
                    <a:pt x="1489"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7"/>
            <p:cNvSpPr/>
            <p:nvPr/>
          </p:nvSpPr>
          <p:spPr>
            <a:xfrm>
              <a:off x="5916800" y="2292325"/>
              <a:ext cx="11625" cy="365225"/>
            </a:xfrm>
            <a:custGeom>
              <a:rect b="b" l="l" r="r" t="t"/>
              <a:pathLst>
                <a:path extrusionOk="0" h="14609" w="465">
                  <a:moveTo>
                    <a:pt x="0" y="0"/>
                  </a:moveTo>
                  <a:lnTo>
                    <a:pt x="0" y="14609"/>
                  </a:lnTo>
                  <a:lnTo>
                    <a:pt x="464" y="14609"/>
                  </a:lnTo>
                  <a:lnTo>
                    <a:pt x="464"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7"/>
            <p:cNvSpPr/>
            <p:nvPr/>
          </p:nvSpPr>
          <p:spPr>
            <a:xfrm>
              <a:off x="5924525" y="2292325"/>
              <a:ext cx="3900" cy="365225"/>
            </a:xfrm>
            <a:custGeom>
              <a:rect b="b" l="l" r="r" t="t"/>
              <a:pathLst>
                <a:path extrusionOk="0" h="14609" w="156">
                  <a:moveTo>
                    <a:pt x="1" y="0"/>
                  </a:moveTo>
                  <a:lnTo>
                    <a:pt x="1" y="14609"/>
                  </a:lnTo>
                  <a:lnTo>
                    <a:pt x="155" y="14609"/>
                  </a:lnTo>
                  <a:lnTo>
                    <a:pt x="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7"/>
            <p:cNvSpPr/>
            <p:nvPr/>
          </p:nvSpPr>
          <p:spPr>
            <a:xfrm>
              <a:off x="5912925" y="2120875"/>
              <a:ext cx="72050" cy="163125"/>
            </a:xfrm>
            <a:custGeom>
              <a:rect b="b" l="l" r="r" t="t"/>
              <a:pathLst>
                <a:path extrusionOk="0" h="6525" w="2882">
                  <a:moveTo>
                    <a:pt x="2263" y="0"/>
                  </a:moveTo>
                  <a:lnTo>
                    <a:pt x="0" y="5596"/>
                  </a:lnTo>
                  <a:lnTo>
                    <a:pt x="346" y="6525"/>
                  </a:lnTo>
                  <a:lnTo>
                    <a:pt x="1274" y="5894"/>
                  </a:lnTo>
                  <a:lnTo>
                    <a:pt x="2882" y="214"/>
                  </a:lnTo>
                  <a:lnTo>
                    <a:pt x="2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7"/>
            <p:cNvSpPr/>
            <p:nvPr/>
          </p:nvSpPr>
          <p:spPr>
            <a:xfrm>
              <a:off x="5917975" y="2288150"/>
              <a:ext cx="151525" cy="95275"/>
            </a:xfrm>
            <a:custGeom>
              <a:rect b="b" l="l" r="r" t="t"/>
              <a:pathLst>
                <a:path extrusionOk="0" h="3811" w="6061">
                  <a:moveTo>
                    <a:pt x="977" y="0"/>
                  </a:moveTo>
                  <a:lnTo>
                    <a:pt x="1" y="167"/>
                  </a:lnTo>
                  <a:lnTo>
                    <a:pt x="453" y="1191"/>
                  </a:lnTo>
                  <a:lnTo>
                    <a:pt x="5740" y="3810"/>
                  </a:lnTo>
                  <a:lnTo>
                    <a:pt x="6061" y="3239"/>
                  </a:lnTo>
                  <a:lnTo>
                    <a:pt x="9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7"/>
            <p:cNvSpPr/>
            <p:nvPr/>
          </p:nvSpPr>
          <p:spPr>
            <a:xfrm>
              <a:off x="5910825" y="2120275"/>
              <a:ext cx="72075" cy="162825"/>
            </a:xfrm>
            <a:custGeom>
              <a:rect b="b" l="l" r="r" t="t"/>
              <a:pathLst>
                <a:path extrusionOk="0" h="6513" w="2883">
                  <a:moveTo>
                    <a:pt x="2263" y="0"/>
                  </a:moveTo>
                  <a:lnTo>
                    <a:pt x="1" y="5596"/>
                  </a:lnTo>
                  <a:lnTo>
                    <a:pt x="346" y="6513"/>
                  </a:lnTo>
                  <a:lnTo>
                    <a:pt x="1275" y="5894"/>
                  </a:lnTo>
                  <a:lnTo>
                    <a:pt x="2882" y="215"/>
                  </a:lnTo>
                  <a:lnTo>
                    <a:pt x="2263"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7"/>
            <p:cNvSpPr/>
            <p:nvPr/>
          </p:nvSpPr>
          <p:spPr>
            <a:xfrm>
              <a:off x="5918875" y="2285175"/>
              <a:ext cx="151525" cy="95275"/>
            </a:xfrm>
            <a:custGeom>
              <a:rect b="b" l="l" r="r" t="t"/>
              <a:pathLst>
                <a:path extrusionOk="0" h="3811" w="6061">
                  <a:moveTo>
                    <a:pt x="977" y="0"/>
                  </a:moveTo>
                  <a:lnTo>
                    <a:pt x="0" y="167"/>
                  </a:lnTo>
                  <a:lnTo>
                    <a:pt x="453" y="1191"/>
                  </a:lnTo>
                  <a:lnTo>
                    <a:pt x="5739" y="3810"/>
                  </a:lnTo>
                  <a:lnTo>
                    <a:pt x="6061" y="3239"/>
                  </a:lnTo>
                  <a:lnTo>
                    <a:pt x="977" y="0"/>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7"/>
            <p:cNvSpPr/>
            <p:nvPr/>
          </p:nvSpPr>
          <p:spPr>
            <a:xfrm>
              <a:off x="5750700" y="2277725"/>
              <a:ext cx="168500" cy="50625"/>
            </a:xfrm>
            <a:custGeom>
              <a:rect b="b" l="l" r="r" t="t"/>
              <a:pathLst>
                <a:path extrusionOk="0" h="2025" w="6740">
                  <a:moveTo>
                    <a:pt x="5739" y="1"/>
                  </a:moveTo>
                  <a:lnTo>
                    <a:pt x="0" y="1382"/>
                  </a:lnTo>
                  <a:lnTo>
                    <a:pt x="119" y="2025"/>
                  </a:lnTo>
                  <a:lnTo>
                    <a:pt x="6096" y="1239"/>
                  </a:lnTo>
                  <a:lnTo>
                    <a:pt x="6739" y="489"/>
                  </a:lnTo>
                  <a:lnTo>
                    <a:pt x="57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7"/>
            <p:cNvSpPr/>
            <p:nvPr/>
          </p:nvSpPr>
          <p:spPr>
            <a:xfrm>
              <a:off x="5750400" y="2274150"/>
              <a:ext cx="168200" cy="50625"/>
            </a:xfrm>
            <a:custGeom>
              <a:rect b="b" l="l" r="r" t="t"/>
              <a:pathLst>
                <a:path extrusionOk="0" h="2025" w="6728">
                  <a:moveTo>
                    <a:pt x="5739" y="1"/>
                  </a:moveTo>
                  <a:lnTo>
                    <a:pt x="1" y="1382"/>
                  </a:lnTo>
                  <a:lnTo>
                    <a:pt x="108" y="2025"/>
                  </a:lnTo>
                  <a:lnTo>
                    <a:pt x="6097" y="1251"/>
                  </a:lnTo>
                  <a:lnTo>
                    <a:pt x="6728" y="489"/>
                  </a:lnTo>
                  <a:lnTo>
                    <a:pt x="5739"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7"/>
            <p:cNvSpPr/>
            <p:nvPr/>
          </p:nvSpPr>
          <p:spPr>
            <a:xfrm>
              <a:off x="5903700" y="2270000"/>
              <a:ext cx="32750" cy="32450"/>
            </a:xfrm>
            <a:custGeom>
              <a:rect b="b" l="l" r="r" t="t"/>
              <a:pathLst>
                <a:path extrusionOk="0" h="1298" w="1310">
                  <a:moveTo>
                    <a:pt x="655" y="0"/>
                  </a:moveTo>
                  <a:cubicBezTo>
                    <a:pt x="298" y="0"/>
                    <a:pt x="0" y="286"/>
                    <a:pt x="0" y="643"/>
                  </a:cubicBezTo>
                  <a:cubicBezTo>
                    <a:pt x="0" y="1012"/>
                    <a:pt x="298" y="1298"/>
                    <a:pt x="655" y="1298"/>
                  </a:cubicBezTo>
                  <a:cubicBezTo>
                    <a:pt x="1012" y="1298"/>
                    <a:pt x="1310" y="1012"/>
                    <a:pt x="1310" y="643"/>
                  </a:cubicBezTo>
                  <a:cubicBezTo>
                    <a:pt x="1310" y="286"/>
                    <a:pt x="1012" y="0"/>
                    <a:pt x="6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7"/>
            <p:cNvSpPr/>
            <p:nvPr/>
          </p:nvSpPr>
          <p:spPr>
            <a:xfrm>
              <a:off x="5400050" y="2039600"/>
              <a:ext cx="23250" cy="728700"/>
            </a:xfrm>
            <a:custGeom>
              <a:rect b="b" l="l" r="r" t="t"/>
              <a:pathLst>
                <a:path extrusionOk="0" h="29148" w="930">
                  <a:moveTo>
                    <a:pt x="1" y="1"/>
                  </a:moveTo>
                  <a:lnTo>
                    <a:pt x="1" y="29147"/>
                  </a:lnTo>
                  <a:lnTo>
                    <a:pt x="930" y="29147"/>
                  </a:lnTo>
                  <a:lnTo>
                    <a:pt x="930"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7"/>
            <p:cNvSpPr/>
            <p:nvPr/>
          </p:nvSpPr>
          <p:spPr>
            <a:xfrm>
              <a:off x="5417847" y="2039600"/>
              <a:ext cx="7475" cy="728700"/>
            </a:xfrm>
            <a:custGeom>
              <a:rect b="b" l="l" r="r" t="t"/>
              <a:pathLst>
                <a:path extrusionOk="0" h="29148" w="299">
                  <a:moveTo>
                    <a:pt x="1" y="1"/>
                  </a:moveTo>
                  <a:lnTo>
                    <a:pt x="1" y="29147"/>
                  </a:lnTo>
                  <a:lnTo>
                    <a:pt x="299" y="29147"/>
                  </a:lnTo>
                  <a:lnTo>
                    <a:pt x="2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7"/>
            <p:cNvSpPr/>
            <p:nvPr/>
          </p:nvSpPr>
          <p:spPr>
            <a:xfrm>
              <a:off x="5198250" y="1783325"/>
              <a:ext cx="213150" cy="283100"/>
            </a:xfrm>
            <a:custGeom>
              <a:rect b="b" l="l" r="r" t="t"/>
              <a:pathLst>
                <a:path extrusionOk="0" h="11324" w="8526">
                  <a:moveTo>
                    <a:pt x="1060" y="0"/>
                  </a:moveTo>
                  <a:lnTo>
                    <a:pt x="0" y="762"/>
                  </a:lnTo>
                  <a:lnTo>
                    <a:pt x="6596" y="10835"/>
                  </a:lnTo>
                  <a:lnTo>
                    <a:pt x="8501" y="11323"/>
                  </a:lnTo>
                  <a:lnTo>
                    <a:pt x="8525" y="9097"/>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7"/>
            <p:cNvSpPr/>
            <p:nvPr/>
          </p:nvSpPr>
          <p:spPr>
            <a:xfrm>
              <a:off x="5420300" y="1920850"/>
              <a:ext cx="312275" cy="171750"/>
            </a:xfrm>
            <a:custGeom>
              <a:rect b="b" l="l" r="r" t="t"/>
              <a:pathLst>
                <a:path extrusionOk="0" h="6870" w="12491">
                  <a:moveTo>
                    <a:pt x="11931" y="0"/>
                  </a:moveTo>
                  <a:lnTo>
                    <a:pt x="834" y="4655"/>
                  </a:lnTo>
                  <a:lnTo>
                    <a:pt x="0" y="6441"/>
                  </a:lnTo>
                  <a:lnTo>
                    <a:pt x="2191" y="6870"/>
                  </a:lnTo>
                  <a:lnTo>
                    <a:pt x="12490" y="1179"/>
                  </a:lnTo>
                  <a:lnTo>
                    <a:pt x="119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7"/>
            <p:cNvSpPr/>
            <p:nvPr/>
          </p:nvSpPr>
          <p:spPr>
            <a:xfrm>
              <a:off x="5194675" y="1786000"/>
              <a:ext cx="213150" cy="283100"/>
            </a:xfrm>
            <a:custGeom>
              <a:rect b="b" l="l" r="r" t="t"/>
              <a:pathLst>
                <a:path extrusionOk="0" h="11324" w="8526">
                  <a:moveTo>
                    <a:pt x="1060" y="1"/>
                  </a:moveTo>
                  <a:lnTo>
                    <a:pt x="1" y="763"/>
                  </a:lnTo>
                  <a:lnTo>
                    <a:pt x="6597" y="10835"/>
                  </a:lnTo>
                  <a:lnTo>
                    <a:pt x="8502" y="11323"/>
                  </a:lnTo>
                  <a:lnTo>
                    <a:pt x="8525" y="9097"/>
                  </a:lnTo>
                  <a:lnTo>
                    <a:pt x="1060"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7"/>
            <p:cNvSpPr/>
            <p:nvPr/>
          </p:nvSpPr>
          <p:spPr>
            <a:xfrm>
              <a:off x="5416725" y="1915775"/>
              <a:ext cx="312275" cy="171775"/>
            </a:xfrm>
            <a:custGeom>
              <a:rect b="b" l="l" r="r" t="t"/>
              <a:pathLst>
                <a:path extrusionOk="0" h="6871" w="12491">
                  <a:moveTo>
                    <a:pt x="11931" y="1"/>
                  </a:moveTo>
                  <a:lnTo>
                    <a:pt x="834" y="4656"/>
                  </a:lnTo>
                  <a:lnTo>
                    <a:pt x="1" y="6442"/>
                  </a:lnTo>
                  <a:lnTo>
                    <a:pt x="2179" y="6871"/>
                  </a:lnTo>
                  <a:lnTo>
                    <a:pt x="12490" y="1179"/>
                  </a:lnTo>
                  <a:lnTo>
                    <a:pt x="11931"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7"/>
            <p:cNvSpPr/>
            <p:nvPr/>
          </p:nvSpPr>
          <p:spPr>
            <a:xfrm>
              <a:off x="5263125" y="2077400"/>
              <a:ext cx="167625" cy="314950"/>
            </a:xfrm>
            <a:custGeom>
              <a:rect b="b" l="l" r="r" t="t"/>
              <a:pathLst>
                <a:path extrusionOk="0" h="12598" w="6705">
                  <a:moveTo>
                    <a:pt x="6192" y="1"/>
                  </a:moveTo>
                  <a:lnTo>
                    <a:pt x="4252" y="1072"/>
                  </a:lnTo>
                  <a:lnTo>
                    <a:pt x="1" y="12050"/>
                  </a:lnTo>
                  <a:lnTo>
                    <a:pt x="1180" y="12598"/>
                  </a:lnTo>
                  <a:lnTo>
                    <a:pt x="6704" y="1894"/>
                  </a:lnTo>
                  <a:lnTo>
                    <a:pt x="61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7"/>
            <p:cNvSpPr/>
            <p:nvPr/>
          </p:nvSpPr>
          <p:spPr>
            <a:xfrm>
              <a:off x="5256875" y="2074125"/>
              <a:ext cx="167625" cy="314950"/>
            </a:xfrm>
            <a:custGeom>
              <a:rect b="b" l="l" r="r" t="t"/>
              <a:pathLst>
                <a:path extrusionOk="0" h="12598" w="6705">
                  <a:moveTo>
                    <a:pt x="6192" y="1"/>
                  </a:moveTo>
                  <a:lnTo>
                    <a:pt x="4251" y="1072"/>
                  </a:lnTo>
                  <a:lnTo>
                    <a:pt x="1" y="12050"/>
                  </a:lnTo>
                  <a:lnTo>
                    <a:pt x="1180" y="12598"/>
                  </a:lnTo>
                  <a:lnTo>
                    <a:pt x="6704" y="1894"/>
                  </a:lnTo>
                  <a:lnTo>
                    <a:pt x="6192" y="1"/>
                  </a:lnTo>
                  <a:close/>
                </a:path>
              </a:pathLst>
            </a:custGeom>
            <a:solidFill>
              <a:srgbClr val="FBF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7"/>
            <p:cNvSpPr/>
            <p:nvPr/>
          </p:nvSpPr>
          <p:spPr>
            <a:xfrm>
              <a:off x="5380125" y="2039000"/>
              <a:ext cx="65200" cy="64925"/>
            </a:xfrm>
            <a:custGeom>
              <a:rect b="b" l="l" r="r" t="t"/>
              <a:pathLst>
                <a:path extrusionOk="0" h="2597" w="2608">
                  <a:moveTo>
                    <a:pt x="1310" y="1"/>
                  </a:moveTo>
                  <a:cubicBezTo>
                    <a:pt x="584" y="1"/>
                    <a:pt x="0" y="584"/>
                    <a:pt x="0" y="1299"/>
                  </a:cubicBezTo>
                  <a:cubicBezTo>
                    <a:pt x="0" y="2013"/>
                    <a:pt x="584" y="2596"/>
                    <a:pt x="1310" y="2596"/>
                  </a:cubicBezTo>
                  <a:cubicBezTo>
                    <a:pt x="2024" y="2596"/>
                    <a:pt x="2608" y="2013"/>
                    <a:pt x="2608" y="1299"/>
                  </a:cubicBezTo>
                  <a:cubicBezTo>
                    <a:pt x="2608" y="584"/>
                    <a:pt x="2024" y="1"/>
                    <a:pt x="1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7"/>
            <p:cNvSpPr/>
            <p:nvPr/>
          </p:nvSpPr>
          <p:spPr>
            <a:xfrm>
              <a:off x="7405375" y="3059375"/>
              <a:ext cx="25" cy="25"/>
            </a:xfrm>
            <a:custGeom>
              <a:rect b="b" l="l" r="r" t="t"/>
              <a:pathLst>
                <a:path extrusionOk="0" h="1" w="1">
                  <a:moveTo>
                    <a:pt x="0" y="0"/>
                  </a:moveTo>
                  <a:close/>
                </a:path>
              </a:pathLst>
            </a:custGeom>
            <a:solidFill>
              <a:srgbClr val="285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7"/>
            <p:cNvSpPr/>
            <p:nvPr/>
          </p:nvSpPr>
          <p:spPr>
            <a:xfrm>
              <a:off x="4008525" y="3049550"/>
              <a:ext cx="3708800" cy="809200"/>
            </a:xfrm>
            <a:custGeom>
              <a:rect b="b" l="l" r="r" t="t"/>
              <a:pathLst>
                <a:path extrusionOk="0" h="32368" w="148352">
                  <a:moveTo>
                    <a:pt x="128403" y="1"/>
                  </a:moveTo>
                  <a:cubicBezTo>
                    <a:pt x="126146" y="1"/>
                    <a:pt x="123944" y="496"/>
                    <a:pt x="122027" y="1780"/>
                  </a:cubicBezTo>
                  <a:cubicBezTo>
                    <a:pt x="113657" y="7400"/>
                    <a:pt x="108359" y="12281"/>
                    <a:pt x="91535" y="12496"/>
                  </a:cubicBezTo>
                  <a:cubicBezTo>
                    <a:pt x="74712" y="12722"/>
                    <a:pt x="55388" y="17187"/>
                    <a:pt x="47780" y="22247"/>
                  </a:cubicBezTo>
                  <a:cubicBezTo>
                    <a:pt x="40803" y="26902"/>
                    <a:pt x="12764" y="26235"/>
                    <a:pt x="0" y="32367"/>
                  </a:cubicBezTo>
                  <a:lnTo>
                    <a:pt x="148352" y="32367"/>
                  </a:lnTo>
                  <a:lnTo>
                    <a:pt x="148352" y="9555"/>
                  </a:lnTo>
                  <a:lnTo>
                    <a:pt x="144221" y="5614"/>
                  </a:lnTo>
                  <a:cubicBezTo>
                    <a:pt x="144221" y="5614"/>
                    <a:pt x="136003" y="1"/>
                    <a:pt x="128403" y="1"/>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7"/>
            <p:cNvSpPr/>
            <p:nvPr/>
          </p:nvSpPr>
          <p:spPr>
            <a:xfrm>
              <a:off x="1655813" y="3473125"/>
              <a:ext cx="1529975" cy="390550"/>
            </a:xfrm>
            <a:custGeom>
              <a:rect b="b" l="l" r="r" t="t"/>
              <a:pathLst>
                <a:path extrusionOk="0" h="15622" w="61199">
                  <a:moveTo>
                    <a:pt x="31147" y="1"/>
                  </a:moveTo>
                  <a:cubicBezTo>
                    <a:pt x="27159" y="1"/>
                    <a:pt x="23753" y="2965"/>
                    <a:pt x="22384" y="7145"/>
                  </a:cubicBezTo>
                  <a:cubicBezTo>
                    <a:pt x="20717" y="5501"/>
                    <a:pt x="18419" y="4489"/>
                    <a:pt x="15895" y="4489"/>
                  </a:cubicBezTo>
                  <a:cubicBezTo>
                    <a:pt x="11311" y="4489"/>
                    <a:pt x="7501" y="7811"/>
                    <a:pt x="6739" y="12181"/>
                  </a:cubicBezTo>
                  <a:cubicBezTo>
                    <a:pt x="6108" y="11871"/>
                    <a:pt x="5418" y="11693"/>
                    <a:pt x="4680" y="11693"/>
                  </a:cubicBezTo>
                  <a:cubicBezTo>
                    <a:pt x="2334" y="11693"/>
                    <a:pt x="393" y="13383"/>
                    <a:pt x="0" y="15622"/>
                  </a:cubicBezTo>
                  <a:lnTo>
                    <a:pt x="61199" y="15622"/>
                  </a:lnTo>
                  <a:cubicBezTo>
                    <a:pt x="61199" y="15610"/>
                    <a:pt x="61199" y="15610"/>
                    <a:pt x="61199" y="15598"/>
                  </a:cubicBezTo>
                  <a:cubicBezTo>
                    <a:pt x="61199" y="11943"/>
                    <a:pt x="58234" y="8978"/>
                    <a:pt x="54579" y="8978"/>
                  </a:cubicBezTo>
                  <a:cubicBezTo>
                    <a:pt x="53650" y="8978"/>
                    <a:pt x="52769" y="9169"/>
                    <a:pt x="51959" y="9514"/>
                  </a:cubicBezTo>
                  <a:cubicBezTo>
                    <a:pt x="50912" y="5716"/>
                    <a:pt x="47435" y="2918"/>
                    <a:pt x="43292" y="2918"/>
                  </a:cubicBezTo>
                  <a:cubicBezTo>
                    <a:pt x="41553" y="2918"/>
                    <a:pt x="39922" y="3430"/>
                    <a:pt x="38541" y="4287"/>
                  </a:cubicBezTo>
                  <a:cubicBezTo>
                    <a:pt x="36827" y="1680"/>
                    <a:pt x="34148" y="1"/>
                    <a:pt x="31147"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7"/>
            <p:cNvSpPr/>
            <p:nvPr/>
          </p:nvSpPr>
          <p:spPr>
            <a:xfrm>
              <a:off x="5460488" y="3289175"/>
              <a:ext cx="2250625" cy="574500"/>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7"/>
            <p:cNvSpPr/>
            <p:nvPr/>
          </p:nvSpPr>
          <p:spPr>
            <a:xfrm>
              <a:off x="3512313" y="3449600"/>
              <a:ext cx="1621650" cy="414075"/>
            </a:xfrm>
            <a:custGeom>
              <a:rect b="b" l="l" r="r" t="t"/>
              <a:pathLst>
                <a:path extrusionOk="0" h="16563" w="64866">
                  <a:moveTo>
                    <a:pt x="33016" y="1"/>
                  </a:moveTo>
                  <a:cubicBezTo>
                    <a:pt x="28790" y="1"/>
                    <a:pt x="25182" y="3144"/>
                    <a:pt x="23729" y="7573"/>
                  </a:cubicBezTo>
                  <a:cubicBezTo>
                    <a:pt x="21955" y="5835"/>
                    <a:pt x="19527" y="4763"/>
                    <a:pt x="16848" y="4763"/>
                  </a:cubicBezTo>
                  <a:cubicBezTo>
                    <a:pt x="11990" y="4763"/>
                    <a:pt x="7954" y="8287"/>
                    <a:pt x="7144" y="12919"/>
                  </a:cubicBezTo>
                  <a:cubicBezTo>
                    <a:pt x="6477" y="12597"/>
                    <a:pt x="5739" y="12395"/>
                    <a:pt x="4953" y="12395"/>
                  </a:cubicBezTo>
                  <a:cubicBezTo>
                    <a:pt x="2477" y="12395"/>
                    <a:pt x="417" y="14193"/>
                    <a:pt x="0" y="16562"/>
                  </a:cubicBezTo>
                  <a:lnTo>
                    <a:pt x="64866" y="16562"/>
                  </a:lnTo>
                  <a:cubicBezTo>
                    <a:pt x="64866" y="16550"/>
                    <a:pt x="64866" y="16550"/>
                    <a:pt x="64866" y="16538"/>
                  </a:cubicBezTo>
                  <a:cubicBezTo>
                    <a:pt x="64866" y="12669"/>
                    <a:pt x="61722" y="9526"/>
                    <a:pt x="57841" y="9526"/>
                  </a:cubicBezTo>
                  <a:cubicBezTo>
                    <a:pt x="56865" y="9526"/>
                    <a:pt x="55924" y="9728"/>
                    <a:pt x="55079" y="10097"/>
                  </a:cubicBezTo>
                  <a:cubicBezTo>
                    <a:pt x="53959" y="6061"/>
                    <a:pt x="50280" y="3108"/>
                    <a:pt x="45887" y="3108"/>
                  </a:cubicBezTo>
                  <a:cubicBezTo>
                    <a:pt x="44041" y="3108"/>
                    <a:pt x="42315" y="3644"/>
                    <a:pt x="40851" y="4549"/>
                  </a:cubicBezTo>
                  <a:cubicBezTo>
                    <a:pt x="39029" y="1787"/>
                    <a:pt x="36195" y="1"/>
                    <a:pt x="33016" y="1"/>
                  </a:cubicBezTo>
                  <a:close/>
                </a:path>
              </a:pathLst>
            </a:custGeom>
            <a:solidFill>
              <a:srgbClr val="449E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7"/>
            <p:cNvSpPr/>
            <p:nvPr/>
          </p:nvSpPr>
          <p:spPr>
            <a:xfrm>
              <a:off x="4241588" y="3588925"/>
              <a:ext cx="1076350" cy="274750"/>
            </a:xfrm>
            <a:custGeom>
              <a:rect b="b" l="l" r="r" t="t"/>
              <a:pathLst>
                <a:path extrusionOk="0" h="10990" w="43054">
                  <a:moveTo>
                    <a:pt x="21908" y="0"/>
                  </a:moveTo>
                  <a:cubicBezTo>
                    <a:pt x="19110" y="0"/>
                    <a:pt x="16717" y="2084"/>
                    <a:pt x="15753" y="5025"/>
                  </a:cubicBezTo>
                  <a:cubicBezTo>
                    <a:pt x="14574" y="3882"/>
                    <a:pt x="12955" y="3168"/>
                    <a:pt x="11181" y="3168"/>
                  </a:cubicBezTo>
                  <a:cubicBezTo>
                    <a:pt x="7954" y="3168"/>
                    <a:pt x="5275" y="5501"/>
                    <a:pt x="4739" y="8573"/>
                  </a:cubicBezTo>
                  <a:cubicBezTo>
                    <a:pt x="4299" y="8359"/>
                    <a:pt x="3811" y="8228"/>
                    <a:pt x="3287" y="8228"/>
                  </a:cubicBezTo>
                  <a:cubicBezTo>
                    <a:pt x="1632" y="8228"/>
                    <a:pt x="275" y="9418"/>
                    <a:pt x="1" y="10990"/>
                  </a:cubicBezTo>
                  <a:lnTo>
                    <a:pt x="43054" y="10990"/>
                  </a:lnTo>
                  <a:cubicBezTo>
                    <a:pt x="43054" y="10990"/>
                    <a:pt x="43054" y="10990"/>
                    <a:pt x="43054" y="10978"/>
                  </a:cubicBezTo>
                  <a:cubicBezTo>
                    <a:pt x="43054" y="8406"/>
                    <a:pt x="40970" y="6323"/>
                    <a:pt x="38398" y="6323"/>
                  </a:cubicBezTo>
                  <a:cubicBezTo>
                    <a:pt x="37744" y="6323"/>
                    <a:pt x="37124" y="6454"/>
                    <a:pt x="36553" y="6704"/>
                  </a:cubicBezTo>
                  <a:cubicBezTo>
                    <a:pt x="35815" y="4025"/>
                    <a:pt x="33374" y="2060"/>
                    <a:pt x="30457" y="2060"/>
                  </a:cubicBezTo>
                  <a:cubicBezTo>
                    <a:pt x="29231" y="2060"/>
                    <a:pt x="28088" y="2417"/>
                    <a:pt x="27111" y="3025"/>
                  </a:cubicBezTo>
                  <a:cubicBezTo>
                    <a:pt x="25897" y="1191"/>
                    <a:pt x="24028" y="0"/>
                    <a:pt x="21908" y="0"/>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7"/>
            <p:cNvSpPr/>
            <p:nvPr/>
          </p:nvSpPr>
          <p:spPr>
            <a:xfrm>
              <a:off x="4749063" y="3588900"/>
              <a:ext cx="1076350" cy="274775"/>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7"/>
            <p:cNvSpPr/>
            <p:nvPr/>
          </p:nvSpPr>
          <p:spPr>
            <a:xfrm>
              <a:off x="2647613" y="3588900"/>
              <a:ext cx="1076350" cy="274775"/>
            </a:xfrm>
            <a:custGeom>
              <a:rect b="b" l="l" r="r" t="t"/>
              <a:pathLst>
                <a:path extrusionOk="0" h="10991" w="43054">
                  <a:moveTo>
                    <a:pt x="21908" y="1"/>
                  </a:moveTo>
                  <a:cubicBezTo>
                    <a:pt x="19110" y="1"/>
                    <a:pt x="16716" y="2084"/>
                    <a:pt x="15752" y="5025"/>
                  </a:cubicBezTo>
                  <a:cubicBezTo>
                    <a:pt x="14573" y="3882"/>
                    <a:pt x="12954" y="3168"/>
                    <a:pt x="11180" y="3168"/>
                  </a:cubicBezTo>
                  <a:cubicBezTo>
                    <a:pt x="7953" y="3168"/>
                    <a:pt x="5275" y="5502"/>
                    <a:pt x="4739" y="8573"/>
                  </a:cubicBezTo>
                  <a:cubicBezTo>
                    <a:pt x="4298" y="8359"/>
                    <a:pt x="3810" y="8228"/>
                    <a:pt x="3286" y="8228"/>
                  </a:cubicBezTo>
                  <a:cubicBezTo>
                    <a:pt x="1631" y="8228"/>
                    <a:pt x="274" y="9419"/>
                    <a:pt x="0" y="10990"/>
                  </a:cubicBezTo>
                  <a:lnTo>
                    <a:pt x="43053" y="10990"/>
                  </a:lnTo>
                  <a:cubicBezTo>
                    <a:pt x="43053" y="10990"/>
                    <a:pt x="43053" y="10990"/>
                    <a:pt x="43053" y="10978"/>
                  </a:cubicBezTo>
                  <a:cubicBezTo>
                    <a:pt x="43053" y="8407"/>
                    <a:pt x="40970" y="6323"/>
                    <a:pt x="38398" y="6323"/>
                  </a:cubicBezTo>
                  <a:cubicBezTo>
                    <a:pt x="37743" y="6323"/>
                    <a:pt x="37124" y="6454"/>
                    <a:pt x="36552" y="6704"/>
                  </a:cubicBezTo>
                  <a:cubicBezTo>
                    <a:pt x="35814" y="4025"/>
                    <a:pt x="33373" y="2061"/>
                    <a:pt x="30456" y="2061"/>
                  </a:cubicBezTo>
                  <a:cubicBezTo>
                    <a:pt x="29230" y="2061"/>
                    <a:pt x="28087" y="2418"/>
                    <a:pt x="27111" y="3025"/>
                  </a:cubicBezTo>
                  <a:cubicBezTo>
                    <a:pt x="25896" y="1191"/>
                    <a:pt x="24027" y="1"/>
                    <a:pt x="21908" y="1"/>
                  </a:cubicBezTo>
                  <a:close/>
                </a:path>
              </a:pathLst>
            </a:custGeom>
            <a:solidFill>
              <a:srgbClr val="FFD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3"/>
          <p:cNvSpPr txBox="1"/>
          <p:nvPr>
            <p:ph type="title"/>
          </p:nvPr>
        </p:nvSpPr>
        <p:spPr>
          <a:xfrm>
            <a:off x="473325" y="357625"/>
            <a:ext cx="8330400" cy="137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SDG Goal 12: Responsible Consumption &amp;</a:t>
            </a:r>
            <a:endParaRPr/>
          </a:p>
          <a:p>
            <a:pPr indent="0" lvl="0" marL="0" rtl="0" algn="ctr">
              <a:spcBef>
                <a:spcPts val="0"/>
              </a:spcBef>
              <a:spcAft>
                <a:spcPts val="0"/>
              </a:spcAft>
              <a:buNone/>
            </a:pPr>
            <a:r>
              <a:rPr lang="en"/>
              <a:t>Production</a:t>
            </a:r>
            <a:endParaRPr/>
          </a:p>
        </p:txBody>
      </p:sp>
      <p:sp>
        <p:nvSpPr>
          <p:cNvPr id="512" name="Google Shape;512;p33"/>
          <p:cNvSpPr txBox="1"/>
          <p:nvPr>
            <p:ph idx="1" type="subTitle"/>
          </p:nvPr>
        </p:nvSpPr>
        <p:spPr>
          <a:xfrm>
            <a:off x="1245750" y="1798650"/>
            <a:ext cx="6652500" cy="30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0000"/>
                </a:solidFill>
              </a:rPr>
              <a:t>To ensure sustainable consumption and production patterns.</a:t>
            </a:r>
            <a:endParaRPr b="1" sz="2000">
              <a:solidFill>
                <a:srgbClr val="000000"/>
              </a:solidFill>
            </a:endParaRPr>
          </a:p>
          <a:p>
            <a:pPr indent="-349250" lvl="0" marL="457200" rtl="0" algn="l">
              <a:spcBef>
                <a:spcPts val="1600"/>
              </a:spcBef>
              <a:spcAft>
                <a:spcPts val="0"/>
              </a:spcAft>
              <a:buClr>
                <a:srgbClr val="000000"/>
              </a:buClr>
              <a:buSzPts val="1900"/>
              <a:buChar char="●"/>
            </a:pPr>
            <a:r>
              <a:rPr lang="en" sz="1900">
                <a:solidFill>
                  <a:srgbClr val="000000"/>
                </a:solidFill>
              </a:rPr>
              <a:t>Efficient management of  shared natural resources</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Dispose of waste and pollutants</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Reduce food waste and food losses</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Reduce waste generation through prevention, reduction, recycling, and reuse</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Promote resources and energy efficiency</a:t>
            </a:r>
            <a:endParaRPr sz="1900">
              <a:solidFill>
                <a:srgbClr val="000000"/>
              </a:solidFill>
            </a:endParaRPr>
          </a:p>
          <a:p>
            <a:pPr indent="0" lvl="0" marL="0" rtl="0" algn="l">
              <a:spcBef>
                <a:spcPts val="1100"/>
              </a:spcBef>
              <a:spcAft>
                <a:spcPts val="0"/>
              </a:spcAft>
              <a:buNone/>
            </a:pPr>
            <a:r>
              <a:t/>
            </a:r>
            <a:endParaRPr sz="1200">
              <a:solidFill>
                <a:srgbClr val="000000"/>
              </a:solidFill>
              <a:latin typeface="Calibri"/>
              <a:ea typeface="Calibri"/>
              <a:cs typeface="Calibri"/>
              <a:sym typeface="Calibri"/>
            </a:endParaRPr>
          </a:p>
          <a:p>
            <a:pPr indent="0" lvl="0" marL="0" rtl="0" algn="ctr">
              <a:spcBef>
                <a:spcPts val="1100"/>
              </a:spcBef>
              <a:spcAft>
                <a:spcPts val="0"/>
              </a:spcAft>
              <a:buNone/>
            </a:pPr>
            <a:r>
              <a:t/>
            </a:r>
            <a:endParaRPr sz="1600">
              <a:solidFill>
                <a:srgbClr val="000000"/>
              </a:solidFill>
            </a:endParaRPr>
          </a:p>
          <a:p>
            <a:pPr indent="0" lvl="0" marL="0" rtl="0" algn="ctr">
              <a:spcBef>
                <a:spcPts val="1600"/>
              </a:spcBef>
              <a:spcAft>
                <a:spcPts val="1600"/>
              </a:spcAft>
              <a:buNone/>
            </a:pPr>
            <a:r>
              <a:t/>
            </a:r>
            <a:endParaRPr sz="1150"/>
          </a:p>
        </p:txBody>
      </p:sp>
      <p:grpSp>
        <p:nvGrpSpPr>
          <p:cNvPr id="513" name="Google Shape;513;p33"/>
          <p:cNvGrpSpPr/>
          <p:nvPr/>
        </p:nvGrpSpPr>
        <p:grpSpPr>
          <a:xfrm flipH="1">
            <a:off x="809989" y="1172656"/>
            <a:ext cx="446222" cy="77476"/>
            <a:chOff x="6146875" y="1767300"/>
            <a:chExt cx="331025" cy="57475"/>
          </a:xfrm>
        </p:grpSpPr>
        <p:sp>
          <p:nvSpPr>
            <p:cNvPr id="514" name="Google Shape;514;p33"/>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A0E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txBox="1"/>
          <p:nvPr>
            <p:ph type="title"/>
          </p:nvPr>
        </p:nvSpPr>
        <p:spPr>
          <a:xfrm>
            <a:off x="755075" y="241925"/>
            <a:ext cx="2842200" cy="1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SDG Goal 12</a:t>
            </a:r>
            <a:endParaRPr sz="4000"/>
          </a:p>
          <a:p>
            <a:pPr indent="0" lvl="0" marL="0" rtl="0" algn="l">
              <a:spcBef>
                <a:spcPts val="0"/>
              </a:spcBef>
              <a:spcAft>
                <a:spcPts val="0"/>
              </a:spcAft>
              <a:buNone/>
            </a:pPr>
            <a:r>
              <a:rPr lang="en" sz="4000"/>
              <a:t>Targets List</a:t>
            </a:r>
            <a:endParaRPr sz="4000"/>
          </a:p>
        </p:txBody>
      </p:sp>
      <p:pic>
        <p:nvPicPr>
          <p:cNvPr id="522" name="Google Shape;522;p34"/>
          <p:cNvPicPr preferRelativeResize="0"/>
          <p:nvPr/>
        </p:nvPicPr>
        <p:blipFill>
          <a:blip r:embed="rId3">
            <a:alphaModFix/>
          </a:blip>
          <a:stretch>
            <a:fillRect/>
          </a:stretch>
        </p:blipFill>
        <p:spPr>
          <a:xfrm>
            <a:off x="3991000" y="199150"/>
            <a:ext cx="4718224" cy="479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5"/>
          <p:cNvSpPr txBox="1"/>
          <p:nvPr>
            <p:ph idx="2" type="title"/>
          </p:nvPr>
        </p:nvSpPr>
        <p:spPr>
          <a:xfrm>
            <a:off x="1489925" y="1220125"/>
            <a:ext cx="1360500" cy="13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528" name="Google Shape;528;p35"/>
          <p:cNvGrpSpPr/>
          <p:nvPr/>
        </p:nvGrpSpPr>
        <p:grpSpPr>
          <a:xfrm>
            <a:off x="4837276" y="809241"/>
            <a:ext cx="3692747" cy="3689803"/>
            <a:chOff x="1736800" y="621675"/>
            <a:chExt cx="4451775" cy="4448225"/>
          </a:xfrm>
        </p:grpSpPr>
        <p:sp>
          <p:nvSpPr>
            <p:cNvPr id="529" name="Google Shape;529;p35"/>
            <p:cNvSpPr/>
            <p:nvPr/>
          </p:nvSpPr>
          <p:spPr>
            <a:xfrm>
              <a:off x="2950350" y="621675"/>
              <a:ext cx="3168575" cy="3683275"/>
            </a:xfrm>
            <a:custGeom>
              <a:rect b="b" l="l" r="r" t="t"/>
              <a:pathLst>
                <a:path extrusionOk="0" h="147331" w="126743">
                  <a:moveTo>
                    <a:pt x="30909" y="1"/>
                  </a:moveTo>
                  <a:cubicBezTo>
                    <a:pt x="27620" y="1"/>
                    <a:pt x="24316" y="644"/>
                    <a:pt x="21289" y="1809"/>
                  </a:cubicBezTo>
                  <a:cubicBezTo>
                    <a:pt x="4585" y="8250"/>
                    <a:pt x="1894" y="30443"/>
                    <a:pt x="798" y="45838"/>
                  </a:cubicBezTo>
                  <a:cubicBezTo>
                    <a:pt x="1" y="56970"/>
                    <a:pt x="1763" y="68353"/>
                    <a:pt x="4573" y="79104"/>
                  </a:cubicBezTo>
                  <a:cubicBezTo>
                    <a:pt x="7252" y="89391"/>
                    <a:pt x="10919" y="99821"/>
                    <a:pt x="16872" y="108703"/>
                  </a:cubicBezTo>
                  <a:cubicBezTo>
                    <a:pt x="24516" y="120121"/>
                    <a:pt x="36208" y="129717"/>
                    <a:pt x="48257" y="136075"/>
                  </a:cubicBezTo>
                  <a:cubicBezTo>
                    <a:pt x="59206" y="141857"/>
                    <a:pt x="71298" y="147331"/>
                    <a:pt x="83763" y="147331"/>
                  </a:cubicBezTo>
                  <a:cubicBezTo>
                    <a:pt x="86980" y="147331"/>
                    <a:pt x="90223" y="146966"/>
                    <a:pt x="93477" y="146148"/>
                  </a:cubicBezTo>
                  <a:cubicBezTo>
                    <a:pt x="118670" y="139814"/>
                    <a:pt x="126743" y="111060"/>
                    <a:pt x="120778" y="88522"/>
                  </a:cubicBezTo>
                  <a:cubicBezTo>
                    <a:pt x="114622" y="65245"/>
                    <a:pt x="94334" y="48767"/>
                    <a:pt x="73177" y="39278"/>
                  </a:cubicBezTo>
                  <a:cubicBezTo>
                    <a:pt x="67581" y="36765"/>
                    <a:pt x="60175" y="33920"/>
                    <a:pt x="55924" y="29312"/>
                  </a:cubicBezTo>
                  <a:cubicBezTo>
                    <a:pt x="52436" y="25526"/>
                    <a:pt x="52436" y="20359"/>
                    <a:pt x="51233" y="15632"/>
                  </a:cubicBezTo>
                  <a:cubicBezTo>
                    <a:pt x="49995" y="10774"/>
                    <a:pt x="47340" y="6547"/>
                    <a:pt x="43185" y="3642"/>
                  </a:cubicBezTo>
                  <a:cubicBezTo>
                    <a:pt x="39567" y="1122"/>
                    <a:pt x="35251" y="1"/>
                    <a:pt x="30909" y="1"/>
                  </a:cubicBezTo>
                  <a:close/>
                </a:path>
              </a:pathLst>
            </a:custGeom>
            <a:solidFill>
              <a:srgbClr val="3FB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1743950" y="2590925"/>
              <a:ext cx="3777575" cy="2478975"/>
            </a:xfrm>
            <a:custGeom>
              <a:rect b="b" l="l" r="r" t="t"/>
              <a:pathLst>
                <a:path extrusionOk="0" h="99159" w="151103">
                  <a:moveTo>
                    <a:pt x="80976" y="0"/>
                  </a:moveTo>
                  <a:cubicBezTo>
                    <a:pt x="80204" y="0"/>
                    <a:pt x="79434" y="12"/>
                    <a:pt x="78665" y="36"/>
                  </a:cubicBezTo>
                  <a:cubicBezTo>
                    <a:pt x="73998" y="179"/>
                    <a:pt x="69664" y="929"/>
                    <a:pt x="65295" y="1727"/>
                  </a:cubicBezTo>
                  <a:cubicBezTo>
                    <a:pt x="60520" y="2156"/>
                    <a:pt x="55722" y="2560"/>
                    <a:pt x="50912" y="2894"/>
                  </a:cubicBezTo>
                  <a:cubicBezTo>
                    <a:pt x="47459" y="3132"/>
                    <a:pt x="44006" y="3394"/>
                    <a:pt x="40613" y="3799"/>
                  </a:cubicBezTo>
                  <a:cubicBezTo>
                    <a:pt x="39833" y="3747"/>
                    <a:pt x="39057" y="3709"/>
                    <a:pt x="38304" y="3709"/>
                  </a:cubicBezTo>
                  <a:cubicBezTo>
                    <a:pt x="36286" y="3709"/>
                    <a:pt x="34441" y="3980"/>
                    <a:pt x="33183" y="4977"/>
                  </a:cubicBezTo>
                  <a:cubicBezTo>
                    <a:pt x="32433" y="5132"/>
                    <a:pt x="31695" y="5299"/>
                    <a:pt x="30957" y="5477"/>
                  </a:cubicBezTo>
                  <a:cubicBezTo>
                    <a:pt x="16300" y="9013"/>
                    <a:pt x="6763" y="18491"/>
                    <a:pt x="3406" y="29647"/>
                  </a:cubicBezTo>
                  <a:cubicBezTo>
                    <a:pt x="1" y="40994"/>
                    <a:pt x="3084" y="54281"/>
                    <a:pt x="9514" y="65723"/>
                  </a:cubicBezTo>
                  <a:cubicBezTo>
                    <a:pt x="15038" y="75545"/>
                    <a:pt x="24087" y="84308"/>
                    <a:pt x="36303" y="90226"/>
                  </a:cubicBezTo>
                  <a:cubicBezTo>
                    <a:pt x="49235" y="96492"/>
                    <a:pt x="65296" y="99158"/>
                    <a:pt x="79683" y="99158"/>
                  </a:cubicBezTo>
                  <a:cubicBezTo>
                    <a:pt x="80303" y="99158"/>
                    <a:pt x="80921" y="99153"/>
                    <a:pt x="81535" y="99144"/>
                  </a:cubicBezTo>
                  <a:cubicBezTo>
                    <a:pt x="97203" y="98894"/>
                    <a:pt x="111693" y="94834"/>
                    <a:pt x="123826" y="88571"/>
                  </a:cubicBezTo>
                  <a:cubicBezTo>
                    <a:pt x="135780" y="82415"/>
                    <a:pt x="144757" y="73474"/>
                    <a:pt x="148031" y="62472"/>
                  </a:cubicBezTo>
                  <a:cubicBezTo>
                    <a:pt x="151103" y="52126"/>
                    <a:pt x="148198" y="40232"/>
                    <a:pt x="142185" y="29826"/>
                  </a:cubicBezTo>
                  <a:cubicBezTo>
                    <a:pt x="138304" y="23099"/>
                    <a:pt x="132541" y="16872"/>
                    <a:pt x="124993" y="11954"/>
                  </a:cubicBezTo>
                  <a:cubicBezTo>
                    <a:pt x="116206" y="6227"/>
                    <a:pt x="105562" y="3084"/>
                    <a:pt x="94786" y="1215"/>
                  </a:cubicBezTo>
                  <a:cubicBezTo>
                    <a:pt x="90180" y="420"/>
                    <a:pt x="85557" y="0"/>
                    <a:pt x="80976" y="0"/>
                  </a:cubicBezTo>
                  <a:close/>
                </a:path>
              </a:pathLst>
            </a:custGeom>
            <a:solidFill>
              <a:srgbClr val="FFFFFF">
                <a:alpha val="44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4102875" y="1393400"/>
              <a:ext cx="2085700" cy="1942975"/>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3636950" y="1852825"/>
              <a:ext cx="1947450" cy="1333525"/>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4653100" y="2680525"/>
              <a:ext cx="490125" cy="66750"/>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5039700" y="1915525"/>
              <a:ext cx="186000" cy="408475"/>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1955000" y="777275"/>
              <a:ext cx="1748150" cy="2266025"/>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2544625" y="1125700"/>
              <a:ext cx="1171925" cy="2553025"/>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3414400" y="1814125"/>
              <a:ext cx="59600" cy="670275"/>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a:off x="2742000" y="1801225"/>
              <a:ext cx="531925" cy="236125"/>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2896175" y="1225675"/>
              <a:ext cx="58250" cy="290675"/>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1736800" y="1865100"/>
              <a:ext cx="1752800" cy="1023700"/>
            </a:xfrm>
            <a:custGeom>
              <a:rect b="b" l="l" r="r" t="t"/>
              <a:pathLst>
                <a:path extrusionOk="0" h="40948" w="70112">
                  <a:moveTo>
                    <a:pt x="18049" y="1"/>
                  </a:moveTo>
                  <a:cubicBezTo>
                    <a:pt x="11492" y="1"/>
                    <a:pt x="4224" y="1919"/>
                    <a:pt x="1442" y="7055"/>
                  </a:cubicBezTo>
                  <a:cubicBezTo>
                    <a:pt x="418" y="8960"/>
                    <a:pt x="1" y="11293"/>
                    <a:pt x="453" y="14127"/>
                  </a:cubicBezTo>
                  <a:cubicBezTo>
                    <a:pt x="1489" y="20604"/>
                    <a:pt x="6788" y="25307"/>
                    <a:pt x="11872" y="28926"/>
                  </a:cubicBezTo>
                  <a:cubicBezTo>
                    <a:pt x="18587" y="33689"/>
                    <a:pt x="27528" y="34260"/>
                    <a:pt x="35482" y="34796"/>
                  </a:cubicBezTo>
                  <a:cubicBezTo>
                    <a:pt x="41363" y="35201"/>
                    <a:pt x="47281" y="35356"/>
                    <a:pt x="53139" y="36141"/>
                  </a:cubicBezTo>
                  <a:cubicBezTo>
                    <a:pt x="57306" y="36689"/>
                    <a:pt x="61604" y="37523"/>
                    <a:pt x="65414" y="39380"/>
                  </a:cubicBezTo>
                  <a:cubicBezTo>
                    <a:pt x="66259" y="39809"/>
                    <a:pt x="67081" y="40261"/>
                    <a:pt x="67890" y="40773"/>
                  </a:cubicBezTo>
                  <a:cubicBezTo>
                    <a:pt x="68085" y="40895"/>
                    <a:pt x="68284" y="40948"/>
                    <a:pt x="68475" y="40948"/>
                  </a:cubicBezTo>
                  <a:cubicBezTo>
                    <a:pt x="69387" y="40948"/>
                    <a:pt x="70111" y="39750"/>
                    <a:pt x="69176" y="39130"/>
                  </a:cubicBezTo>
                  <a:cubicBezTo>
                    <a:pt x="69081" y="39070"/>
                    <a:pt x="68986" y="39011"/>
                    <a:pt x="68891" y="38951"/>
                  </a:cubicBezTo>
                  <a:cubicBezTo>
                    <a:pt x="68867" y="38892"/>
                    <a:pt x="68843" y="38832"/>
                    <a:pt x="68807" y="38785"/>
                  </a:cubicBezTo>
                  <a:cubicBezTo>
                    <a:pt x="65390" y="32903"/>
                    <a:pt x="61342" y="27319"/>
                    <a:pt x="56770" y="22211"/>
                  </a:cubicBezTo>
                  <a:cubicBezTo>
                    <a:pt x="56449" y="21806"/>
                    <a:pt x="56115" y="21402"/>
                    <a:pt x="55770" y="20997"/>
                  </a:cubicBezTo>
                  <a:cubicBezTo>
                    <a:pt x="51638" y="16115"/>
                    <a:pt x="46828" y="11638"/>
                    <a:pt x="41470" y="8126"/>
                  </a:cubicBezTo>
                  <a:cubicBezTo>
                    <a:pt x="36303" y="4733"/>
                    <a:pt x="30612" y="2006"/>
                    <a:pt x="24552" y="673"/>
                  </a:cubicBezTo>
                  <a:cubicBezTo>
                    <a:pt x="22631" y="244"/>
                    <a:pt x="20385" y="1"/>
                    <a:pt x="18049" y="1"/>
                  </a:cubicBezTo>
                  <a:close/>
                </a:path>
              </a:pathLst>
            </a:custGeom>
            <a:solidFill>
              <a:srgbClr val="5AD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2112150" y="2219350"/>
              <a:ext cx="1607200" cy="1043925"/>
            </a:xfrm>
            <a:custGeom>
              <a:rect b="b" l="l" r="r" t="t"/>
              <a:pathLst>
                <a:path extrusionOk="0" h="41757" w="64288">
                  <a:moveTo>
                    <a:pt x="487" y="0"/>
                  </a:moveTo>
                  <a:cubicBezTo>
                    <a:pt x="23" y="0"/>
                    <a:pt x="1" y="382"/>
                    <a:pt x="644" y="600"/>
                  </a:cubicBezTo>
                  <a:cubicBezTo>
                    <a:pt x="644" y="600"/>
                    <a:pt x="2049" y="1064"/>
                    <a:pt x="4382" y="1826"/>
                  </a:cubicBezTo>
                  <a:cubicBezTo>
                    <a:pt x="6704" y="2600"/>
                    <a:pt x="9966" y="3695"/>
                    <a:pt x="13633" y="5017"/>
                  </a:cubicBezTo>
                  <a:cubicBezTo>
                    <a:pt x="17301" y="6339"/>
                    <a:pt x="21384" y="7910"/>
                    <a:pt x="25373" y="9625"/>
                  </a:cubicBezTo>
                  <a:cubicBezTo>
                    <a:pt x="29362" y="11339"/>
                    <a:pt x="33255" y="13220"/>
                    <a:pt x="36577" y="15030"/>
                  </a:cubicBezTo>
                  <a:cubicBezTo>
                    <a:pt x="38244" y="15935"/>
                    <a:pt x="39994" y="16947"/>
                    <a:pt x="41768" y="18054"/>
                  </a:cubicBezTo>
                  <a:cubicBezTo>
                    <a:pt x="43542" y="19150"/>
                    <a:pt x="45352" y="20340"/>
                    <a:pt x="47102" y="21614"/>
                  </a:cubicBezTo>
                  <a:cubicBezTo>
                    <a:pt x="48852" y="22888"/>
                    <a:pt x="50555" y="24234"/>
                    <a:pt x="52150" y="25615"/>
                  </a:cubicBezTo>
                  <a:cubicBezTo>
                    <a:pt x="52555" y="25972"/>
                    <a:pt x="52948" y="26317"/>
                    <a:pt x="53341" y="26663"/>
                  </a:cubicBezTo>
                  <a:cubicBezTo>
                    <a:pt x="53722" y="27008"/>
                    <a:pt x="54091" y="27365"/>
                    <a:pt x="54472" y="27710"/>
                  </a:cubicBezTo>
                  <a:cubicBezTo>
                    <a:pt x="54662" y="27877"/>
                    <a:pt x="54841" y="28056"/>
                    <a:pt x="55008" y="28234"/>
                  </a:cubicBezTo>
                  <a:cubicBezTo>
                    <a:pt x="55186" y="28425"/>
                    <a:pt x="55365" y="28591"/>
                    <a:pt x="55532" y="28782"/>
                  </a:cubicBezTo>
                  <a:cubicBezTo>
                    <a:pt x="55889" y="29139"/>
                    <a:pt x="56222" y="29496"/>
                    <a:pt x="56555" y="29853"/>
                  </a:cubicBezTo>
                  <a:cubicBezTo>
                    <a:pt x="57877" y="31270"/>
                    <a:pt x="59032" y="32675"/>
                    <a:pt x="59996" y="33997"/>
                  </a:cubicBezTo>
                  <a:cubicBezTo>
                    <a:pt x="60961" y="35318"/>
                    <a:pt x="61723" y="36557"/>
                    <a:pt x="62259" y="37640"/>
                  </a:cubicBezTo>
                  <a:cubicBezTo>
                    <a:pt x="62806" y="38724"/>
                    <a:pt x="63163" y="39617"/>
                    <a:pt x="63366" y="40248"/>
                  </a:cubicBezTo>
                  <a:cubicBezTo>
                    <a:pt x="63413" y="40414"/>
                    <a:pt x="63461" y="40545"/>
                    <a:pt x="63509" y="40676"/>
                  </a:cubicBezTo>
                  <a:cubicBezTo>
                    <a:pt x="63521" y="40736"/>
                    <a:pt x="63544" y="40783"/>
                    <a:pt x="63556" y="40843"/>
                  </a:cubicBezTo>
                  <a:cubicBezTo>
                    <a:pt x="63568" y="40890"/>
                    <a:pt x="63580" y="40938"/>
                    <a:pt x="63592" y="40986"/>
                  </a:cubicBezTo>
                  <a:cubicBezTo>
                    <a:pt x="63640" y="41152"/>
                    <a:pt x="63663" y="41236"/>
                    <a:pt x="63663" y="41236"/>
                  </a:cubicBezTo>
                  <a:cubicBezTo>
                    <a:pt x="63763" y="41585"/>
                    <a:pt x="63920" y="41756"/>
                    <a:pt x="64045" y="41756"/>
                  </a:cubicBezTo>
                  <a:cubicBezTo>
                    <a:pt x="64187" y="41756"/>
                    <a:pt x="64287" y="41532"/>
                    <a:pt x="64211" y="41093"/>
                  </a:cubicBezTo>
                  <a:cubicBezTo>
                    <a:pt x="64211" y="41093"/>
                    <a:pt x="64187" y="41010"/>
                    <a:pt x="64152" y="40831"/>
                  </a:cubicBezTo>
                  <a:cubicBezTo>
                    <a:pt x="64140" y="40783"/>
                    <a:pt x="64128" y="40736"/>
                    <a:pt x="64116" y="40688"/>
                  </a:cubicBezTo>
                  <a:cubicBezTo>
                    <a:pt x="64104" y="40629"/>
                    <a:pt x="64080" y="40569"/>
                    <a:pt x="64068" y="40509"/>
                  </a:cubicBezTo>
                  <a:cubicBezTo>
                    <a:pt x="64033" y="40379"/>
                    <a:pt x="63985" y="40236"/>
                    <a:pt x="63937" y="40069"/>
                  </a:cubicBezTo>
                  <a:cubicBezTo>
                    <a:pt x="63735" y="39414"/>
                    <a:pt x="63390" y="38474"/>
                    <a:pt x="62854" y="37354"/>
                  </a:cubicBezTo>
                  <a:cubicBezTo>
                    <a:pt x="62306" y="36223"/>
                    <a:pt x="61556" y="34937"/>
                    <a:pt x="60604" y="33568"/>
                  </a:cubicBezTo>
                  <a:cubicBezTo>
                    <a:pt x="59639" y="32199"/>
                    <a:pt x="58484" y="30746"/>
                    <a:pt x="57175" y="29282"/>
                  </a:cubicBezTo>
                  <a:cubicBezTo>
                    <a:pt x="56841" y="28913"/>
                    <a:pt x="56508" y="28556"/>
                    <a:pt x="56163" y="28187"/>
                  </a:cubicBezTo>
                  <a:cubicBezTo>
                    <a:pt x="55996" y="27996"/>
                    <a:pt x="55805" y="27817"/>
                    <a:pt x="55639" y="27627"/>
                  </a:cubicBezTo>
                  <a:cubicBezTo>
                    <a:pt x="55460" y="27436"/>
                    <a:pt x="55281" y="27258"/>
                    <a:pt x="55091" y="27079"/>
                  </a:cubicBezTo>
                  <a:cubicBezTo>
                    <a:pt x="54710" y="26722"/>
                    <a:pt x="54341" y="26353"/>
                    <a:pt x="53948" y="25984"/>
                  </a:cubicBezTo>
                  <a:cubicBezTo>
                    <a:pt x="53567" y="25639"/>
                    <a:pt x="53174" y="25281"/>
                    <a:pt x="52769" y="24912"/>
                  </a:cubicBezTo>
                  <a:cubicBezTo>
                    <a:pt x="51174" y="23495"/>
                    <a:pt x="49459" y="22102"/>
                    <a:pt x="47709" y="20793"/>
                  </a:cubicBezTo>
                  <a:cubicBezTo>
                    <a:pt x="45947" y="19483"/>
                    <a:pt x="44137" y="18257"/>
                    <a:pt x="42339" y="17126"/>
                  </a:cubicBezTo>
                  <a:cubicBezTo>
                    <a:pt x="40553" y="16006"/>
                    <a:pt x="38791" y="14971"/>
                    <a:pt x="37101" y="14066"/>
                  </a:cubicBezTo>
                  <a:cubicBezTo>
                    <a:pt x="33743" y="12220"/>
                    <a:pt x="29802" y="10363"/>
                    <a:pt x="25778" y="8684"/>
                  </a:cubicBezTo>
                  <a:cubicBezTo>
                    <a:pt x="21742" y="7005"/>
                    <a:pt x="17610" y="5481"/>
                    <a:pt x="13907" y="4231"/>
                  </a:cubicBezTo>
                  <a:cubicBezTo>
                    <a:pt x="10204" y="2957"/>
                    <a:pt x="6930" y="1933"/>
                    <a:pt x="4585" y="1207"/>
                  </a:cubicBezTo>
                  <a:cubicBezTo>
                    <a:pt x="2239" y="493"/>
                    <a:pt x="822" y="52"/>
                    <a:pt x="822" y="52"/>
                  </a:cubicBezTo>
                  <a:cubicBezTo>
                    <a:pt x="693" y="16"/>
                    <a:pt x="581" y="0"/>
                    <a:pt x="487"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2695475" y="2245500"/>
              <a:ext cx="328950" cy="329525"/>
            </a:xfrm>
            <a:custGeom>
              <a:rect b="b" l="l" r="r" t="t"/>
              <a:pathLst>
                <a:path extrusionOk="0" h="13181" w="13158">
                  <a:moveTo>
                    <a:pt x="362" y="1"/>
                  </a:moveTo>
                  <a:cubicBezTo>
                    <a:pt x="191" y="1"/>
                    <a:pt x="1" y="385"/>
                    <a:pt x="123" y="518"/>
                  </a:cubicBezTo>
                  <a:cubicBezTo>
                    <a:pt x="123" y="518"/>
                    <a:pt x="409" y="697"/>
                    <a:pt x="873" y="994"/>
                  </a:cubicBezTo>
                  <a:cubicBezTo>
                    <a:pt x="1087" y="1161"/>
                    <a:pt x="1349" y="1364"/>
                    <a:pt x="1647" y="1590"/>
                  </a:cubicBezTo>
                  <a:cubicBezTo>
                    <a:pt x="1790" y="1709"/>
                    <a:pt x="1933" y="1840"/>
                    <a:pt x="2100" y="1971"/>
                  </a:cubicBezTo>
                  <a:cubicBezTo>
                    <a:pt x="2242" y="2114"/>
                    <a:pt x="2409" y="2245"/>
                    <a:pt x="2576" y="2399"/>
                  </a:cubicBezTo>
                  <a:cubicBezTo>
                    <a:pt x="3874" y="3602"/>
                    <a:pt x="5302" y="5293"/>
                    <a:pt x="6433" y="6638"/>
                  </a:cubicBezTo>
                  <a:cubicBezTo>
                    <a:pt x="7564" y="7972"/>
                    <a:pt x="9041" y="9674"/>
                    <a:pt x="10303" y="10984"/>
                  </a:cubicBezTo>
                  <a:cubicBezTo>
                    <a:pt x="10636" y="11305"/>
                    <a:pt x="10934" y="11603"/>
                    <a:pt x="11208" y="11877"/>
                  </a:cubicBezTo>
                  <a:cubicBezTo>
                    <a:pt x="11494" y="12139"/>
                    <a:pt x="11744" y="12365"/>
                    <a:pt x="11958" y="12567"/>
                  </a:cubicBezTo>
                  <a:cubicBezTo>
                    <a:pt x="12398" y="12936"/>
                    <a:pt x="12660" y="13163"/>
                    <a:pt x="12660" y="13163"/>
                  </a:cubicBezTo>
                  <a:cubicBezTo>
                    <a:pt x="12678" y="13175"/>
                    <a:pt x="12699" y="13180"/>
                    <a:pt x="12721" y="13180"/>
                  </a:cubicBezTo>
                  <a:cubicBezTo>
                    <a:pt x="12891" y="13180"/>
                    <a:pt x="13157" y="12850"/>
                    <a:pt x="13041" y="12734"/>
                  </a:cubicBezTo>
                  <a:cubicBezTo>
                    <a:pt x="13041" y="12734"/>
                    <a:pt x="12803" y="12496"/>
                    <a:pt x="12410" y="12091"/>
                  </a:cubicBezTo>
                  <a:cubicBezTo>
                    <a:pt x="12220" y="11889"/>
                    <a:pt x="11994" y="11639"/>
                    <a:pt x="11744" y="11365"/>
                  </a:cubicBezTo>
                  <a:cubicBezTo>
                    <a:pt x="11494" y="11079"/>
                    <a:pt x="11220" y="10758"/>
                    <a:pt x="10934" y="10412"/>
                  </a:cubicBezTo>
                  <a:cubicBezTo>
                    <a:pt x="9779" y="9043"/>
                    <a:pt x="8422" y="7269"/>
                    <a:pt x="7279" y="5924"/>
                  </a:cubicBezTo>
                  <a:cubicBezTo>
                    <a:pt x="6136" y="4566"/>
                    <a:pt x="4564" y="2923"/>
                    <a:pt x="3123" y="1768"/>
                  </a:cubicBezTo>
                  <a:cubicBezTo>
                    <a:pt x="2945" y="1614"/>
                    <a:pt x="2754" y="1495"/>
                    <a:pt x="2588" y="1364"/>
                  </a:cubicBezTo>
                  <a:cubicBezTo>
                    <a:pt x="2409" y="1233"/>
                    <a:pt x="2254" y="1114"/>
                    <a:pt x="2088" y="994"/>
                  </a:cubicBezTo>
                  <a:cubicBezTo>
                    <a:pt x="1766" y="792"/>
                    <a:pt x="1468" y="602"/>
                    <a:pt x="1218" y="447"/>
                  </a:cubicBezTo>
                  <a:cubicBezTo>
                    <a:pt x="706" y="173"/>
                    <a:pt x="397" y="6"/>
                    <a:pt x="397" y="6"/>
                  </a:cubicBezTo>
                  <a:cubicBezTo>
                    <a:pt x="385" y="2"/>
                    <a:pt x="374" y="1"/>
                    <a:pt x="362" y="1"/>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2179125" y="2402975"/>
              <a:ext cx="489325" cy="87375"/>
            </a:xfrm>
            <a:custGeom>
              <a:rect b="b" l="l" r="r" t="t"/>
              <a:pathLst>
                <a:path extrusionOk="0" h="3495" w="19573">
                  <a:moveTo>
                    <a:pt x="14883" y="0"/>
                  </a:moveTo>
                  <a:cubicBezTo>
                    <a:pt x="14840" y="0"/>
                    <a:pt x="14796" y="2"/>
                    <a:pt x="14753" y="6"/>
                  </a:cubicBezTo>
                  <a:cubicBezTo>
                    <a:pt x="14622" y="6"/>
                    <a:pt x="14491" y="18"/>
                    <a:pt x="14348" y="18"/>
                  </a:cubicBezTo>
                  <a:cubicBezTo>
                    <a:pt x="14086" y="29"/>
                    <a:pt x="13812" y="41"/>
                    <a:pt x="13538" y="53"/>
                  </a:cubicBezTo>
                  <a:cubicBezTo>
                    <a:pt x="13264" y="77"/>
                    <a:pt x="12990" y="101"/>
                    <a:pt x="12717" y="125"/>
                  </a:cubicBezTo>
                  <a:cubicBezTo>
                    <a:pt x="12169" y="172"/>
                    <a:pt x="11621" y="256"/>
                    <a:pt x="11097" y="315"/>
                  </a:cubicBezTo>
                  <a:cubicBezTo>
                    <a:pt x="10573" y="387"/>
                    <a:pt x="10061" y="470"/>
                    <a:pt x="9597" y="553"/>
                  </a:cubicBezTo>
                  <a:cubicBezTo>
                    <a:pt x="7716" y="899"/>
                    <a:pt x="5358" y="1518"/>
                    <a:pt x="3477" y="2042"/>
                  </a:cubicBezTo>
                  <a:cubicBezTo>
                    <a:pt x="2537" y="2292"/>
                    <a:pt x="1715" y="2518"/>
                    <a:pt x="1132" y="2685"/>
                  </a:cubicBezTo>
                  <a:cubicBezTo>
                    <a:pt x="536" y="2839"/>
                    <a:pt x="179" y="2935"/>
                    <a:pt x="179" y="2935"/>
                  </a:cubicBezTo>
                  <a:cubicBezTo>
                    <a:pt x="1" y="3018"/>
                    <a:pt x="96" y="3482"/>
                    <a:pt x="298" y="3494"/>
                  </a:cubicBezTo>
                  <a:cubicBezTo>
                    <a:pt x="298" y="3494"/>
                    <a:pt x="667" y="3435"/>
                    <a:pt x="1275" y="3327"/>
                  </a:cubicBezTo>
                  <a:cubicBezTo>
                    <a:pt x="1870" y="3208"/>
                    <a:pt x="2715" y="3042"/>
                    <a:pt x="3668" y="2851"/>
                  </a:cubicBezTo>
                  <a:cubicBezTo>
                    <a:pt x="5585" y="2470"/>
                    <a:pt x="7942" y="1982"/>
                    <a:pt x="9800" y="1649"/>
                  </a:cubicBezTo>
                  <a:cubicBezTo>
                    <a:pt x="11645" y="1292"/>
                    <a:pt x="14002" y="922"/>
                    <a:pt x="15919" y="839"/>
                  </a:cubicBezTo>
                  <a:cubicBezTo>
                    <a:pt x="16038" y="833"/>
                    <a:pt x="16154" y="833"/>
                    <a:pt x="16269" y="833"/>
                  </a:cubicBezTo>
                  <a:cubicBezTo>
                    <a:pt x="16384" y="833"/>
                    <a:pt x="16497" y="833"/>
                    <a:pt x="16610" y="827"/>
                  </a:cubicBezTo>
                  <a:lnTo>
                    <a:pt x="17253" y="827"/>
                  </a:lnTo>
                  <a:cubicBezTo>
                    <a:pt x="17646" y="851"/>
                    <a:pt x="18015" y="875"/>
                    <a:pt x="18312" y="887"/>
                  </a:cubicBezTo>
                  <a:cubicBezTo>
                    <a:pt x="18896" y="970"/>
                    <a:pt x="19253" y="1018"/>
                    <a:pt x="19253" y="1018"/>
                  </a:cubicBezTo>
                  <a:cubicBezTo>
                    <a:pt x="19255" y="1018"/>
                    <a:pt x="19257" y="1018"/>
                    <a:pt x="19259" y="1018"/>
                  </a:cubicBezTo>
                  <a:cubicBezTo>
                    <a:pt x="19446" y="1018"/>
                    <a:pt x="19572" y="505"/>
                    <a:pt x="19372" y="458"/>
                  </a:cubicBezTo>
                  <a:cubicBezTo>
                    <a:pt x="19372" y="458"/>
                    <a:pt x="19015" y="375"/>
                    <a:pt x="18396" y="244"/>
                  </a:cubicBezTo>
                  <a:cubicBezTo>
                    <a:pt x="18086" y="196"/>
                    <a:pt x="17717" y="149"/>
                    <a:pt x="17300" y="89"/>
                  </a:cubicBezTo>
                  <a:cubicBezTo>
                    <a:pt x="17086" y="77"/>
                    <a:pt x="16860" y="65"/>
                    <a:pt x="16634" y="41"/>
                  </a:cubicBezTo>
                  <a:cubicBezTo>
                    <a:pt x="16407" y="29"/>
                    <a:pt x="16157" y="6"/>
                    <a:pt x="15919" y="6"/>
                  </a:cubicBezTo>
                  <a:lnTo>
                    <a:pt x="15145" y="6"/>
                  </a:lnTo>
                  <a:cubicBezTo>
                    <a:pt x="15058" y="6"/>
                    <a:pt x="14971" y="0"/>
                    <a:pt x="14883" y="0"/>
                  </a:cubicBezTo>
                  <a:close/>
                </a:path>
              </a:pathLst>
            </a:custGeom>
            <a:solidFill>
              <a:srgbClr val="439D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2525000" y="1956025"/>
              <a:ext cx="2631025" cy="2630700"/>
            </a:xfrm>
            <a:custGeom>
              <a:rect b="b" l="l" r="r" t="t"/>
              <a:pathLst>
                <a:path extrusionOk="0" h="105228" w="105241">
                  <a:moveTo>
                    <a:pt x="52614" y="1"/>
                  </a:moveTo>
                  <a:cubicBezTo>
                    <a:pt x="23563" y="1"/>
                    <a:pt x="1" y="23551"/>
                    <a:pt x="1" y="52614"/>
                  </a:cubicBezTo>
                  <a:cubicBezTo>
                    <a:pt x="1" y="81677"/>
                    <a:pt x="23563" y="105228"/>
                    <a:pt x="52614" y="105228"/>
                  </a:cubicBezTo>
                  <a:cubicBezTo>
                    <a:pt x="81678" y="105228"/>
                    <a:pt x="105240" y="81677"/>
                    <a:pt x="105240" y="52614"/>
                  </a:cubicBezTo>
                  <a:cubicBezTo>
                    <a:pt x="105240" y="23551"/>
                    <a:pt x="81678" y="1"/>
                    <a:pt x="52614" y="1"/>
                  </a:cubicBezTo>
                  <a:close/>
                </a:path>
              </a:pathLst>
            </a:custGeom>
            <a:solidFill>
              <a:srgbClr val="043A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4178175" y="4397625"/>
              <a:ext cx="88750" cy="32875"/>
            </a:xfrm>
            <a:custGeom>
              <a:rect b="b" l="l" r="r" t="t"/>
              <a:pathLst>
                <a:path extrusionOk="0" h="1315" w="3550">
                  <a:moveTo>
                    <a:pt x="1702" y="1"/>
                  </a:moveTo>
                  <a:cubicBezTo>
                    <a:pt x="1127" y="1"/>
                    <a:pt x="621" y="113"/>
                    <a:pt x="251" y="694"/>
                  </a:cubicBezTo>
                  <a:cubicBezTo>
                    <a:pt x="0" y="1204"/>
                    <a:pt x="466" y="1315"/>
                    <a:pt x="914" y="1315"/>
                  </a:cubicBezTo>
                  <a:cubicBezTo>
                    <a:pt x="1104" y="1315"/>
                    <a:pt x="1290" y="1295"/>
                    <a:pt x="1418" y="1277"/>
                  </a:cubicBezTo>
                  <a:cubicBezTo>
                    <a:pt x="1763" y="1230"/>
                    <a:pt x="3549" y="920"/>
                    <a:pt x="3442" y="301"/>
                  </a:cubicBezTo>
                  <a:cubicBezTo>
                    <a:pt x="3393" y="56"/>
                    <a:pt x="3004" y="24"/>
                    <a:pt x="2687" y="24"/>
                  </a:cubicBezTo>
                  <a:cubicBezTo>
                    <a:pt x="2572" y="24"/>
                    <a:pt x="2466" y="28"/>
                    <a:pt x="2390" y="28"/>
                  </a:cubicBezTo>
                  <a:cubicBezTo>
                    <a:pt x="2369" y="28"/>
                    <a:pt x="2351" y="28"/>
                    <a:pt x="2335" y="27"/>
                  </a:cubicBezTo>
                  <a:cubicBezTo>
                    <a:pt x="2117" y="15"/>
                    <a:pt x="1905" y="1"/>
                    <a:pt x="1702"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3759975" y="2855825"/>
              <a:ext cx="289350" cy="91800"/>
            </a:xfrm>
            <a:custGeom>
              <a:rect b="b" l="l" r="r" t="t"/>
              <a:pathLst>
                <a:path extrusionOk="0" h="3672" w="11574">
                  <a:moveTo>
                    <a:pt x="3129" y="1"/>
                  </a:moveTo>
                  <a:cubicBezTo>
                    <a:pt x="2199" y="1"/>
                    <a:pt x="1385" y="597"/>
                    <a:pt x="453" y="715"/>
                  </a:cubicBezTo>
                  <a:cubicBezTo>
                    <a:pt x="440" y="712"/>
                    <a:pt x="429" y="711"/>
                    <a:pt x="417" y="711"/>
                  </a:cubicBezTo>
                  <a:cubicBezTo>
                    <a:pt x="386" y="711"/>
                    <a:pt x="357" y="722"/>
                    <a:pt x="322" y="739"/>
                  </a:cubicBezTo>
                  <a:cubicBezTo>
                    <a:pt x="179" y="858"/>
                    <a:pt x="156" y="870"/>
                    <a:pt x="60" y="1049"/>
                  </a:cubicBezTo>
                  <a:cubicBezTo>
                    <a:pt x="1" y="1156"/>
                    <a:pt x="60" y="1275"/>
                    <a:pt x="179" y="1323"/>
                  </a:cubicBezTo>
                  <a:cubicBezTo>
                    <a:pt x="409" y="1413"/>
                    <a:pt x="616" y="1449"/>
                    <a:pt x="810" y="1449"/>
                  </a:cubicBezTo>
                  <a:cubicBezTo>
                    <a:pt x="1551" y="1449"/>
                    <a:pt x="2099" y="929"/>
                    <a:pt x="2944" y="929"/>
                  </a:cubicBezTo>
                  <a:cubicBezTo>
                    <a:pt x="2959" y="929"/>
                    <a:pt x="2974" y="929"/>
                    <a:pt x="2989" y="930"/>
                  </a:cubicBezTo>
                  <a:cubicBezTo>
                    <a:pt x="3882" y="954"/>
                    <a:pt x="4299" y="1680"/>
                    <a:pt x="5073" y="1870"/>
                  </a:cubicBezTo>
                  <a:cubicBezTo>
                    <a:pt x="5799" y="2061"/>
                    <a:pt x="6180" y="1989"/>
                    <a:pt x="6835" y="2478"/>
                  </a:cubicBezTo>
                  <a:cubicBezTo>
                    <a:pt x="7085" y="2668"/>
                    <a:pt x="8097" y="2894"/>
                    <a:pt x="7526" y="3347"/>
                  </a:cubicBezTo>
                  <a:cubicBezTo>
                    <a:pt x="7395" y="3454"/>
                    <a:pt x="7514" y="3668"/>
                    <a:pt x="7656" y="3668"/>
                  </a:cubicBezTo>
                  <a:cubicBezTo>
                    <a:pt x="7787" y="3670"/>
                    <a:pt x="7930" y="3671"/>
                    <a:pt x="8083" y="3671"/>
                  </a:cubicBezTo>
                  <a:cubicBezTo>
                    <a:pt x="9172" y="3671"/>
                    <a:pt x="10737" y="3597"/>
                    <a:pt x="11478" y="2918"/>
                  </a:cubicBezTo>
                  <a:cubicBezTo>
                    <a:pt x="11574" y="2823"/>
                    <a:pt x="11538" y="2680"/>
                    <a:pt x="11443" y="2620"/>
                  </a:cubicBezTo>
                  <a:cubicBezTo>
                    <a:pt x="10109" y="1704"/>
                    <a:pt x="8002" y="1608"/>
                    <a:pt x="6442" y="1120"/>
                  </a:cubicBezTo>
                  <a:cubicBezTo>
                    <a:pt x="5454" y="811"/>
                    <a:pt x="4216" y="25"/>
                    <a:pt x="3156" y="1"/>
                  </a:cubicBezTo>
                  <a:cubicBezTo>
                    <a:pt x="3147" y="1"/>
                    <a:pt x="3138" y="1"/>
                    <a:pt x="312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3922500" y="2967700"/>
              <a:ext cx="77800" cy="27925"/>
            </a:xfrm>
            <a:custGeom>
              <a:rect b="b" l="l" r="r" t="t"/>
              <a:pathLst>
                <a:path extrusionOk="0" h="1117" w="3112">
                  <a:moveTo>
                    <a:pt x="337" y="0"/>
                  </a:moveTo>
                  <a:cubicBezTo>
                    <a:pt x="283" y="0"/>
                    <a:pt x="230" y="15"/>
                    <a:pt x="179" y="50"/>
                  </a:cubicBezTo>
                  <a:cubicBezTo>
                    <a:pt x="1" y="181"/>
                    <a:pt x="1" y="491"/>
                    <a:pt x="108" y="658"/>
                  </a:cubicBezTo>
                  <a:cubicBezTo>
                    <a:pt x="251" y="884"/>
                    <a:pt x="560" y="920"/>
                    <a:pt x="798" y="943"/>
                  </a:cubicBezTo>
                  <a:cubicBezTo>
                    <a:pt x="1203" y="979"/>
                    <a:pt x="1560" y="955"/>
                    <a:pt x="1965" y="1074"/>
                  </a:cubicBezTo>
                  <a:cubicBezTo>
                    <a:pt x="2048" y="1100"/>
                    <a:pt x="2176" y="1117"/>
                    <a:pt x="2312" y="1117"/>
                  </a:cubicBezTo>
                  <a:cubicBezTo>
                    <a:pt x="2680" y="1117"/>
                    <a:pt x="3111" y="992"/>
                    <a:pt x="2894" y="574"/>
                  </a:cubicBezTo>
                  <a:cubicBezTo>
                    <a:pt x="2751" y="312"/>
                    <a:pt x="2358" y="158"/>
                    <a:pt x="2084" y="98"/>
                  </a:cubicBezTo>
                  <a:cubicBezTo>
                    <a:pt x="2031" y="88"/>
                    <a:pt x="1979" y="83"/>
                    <a:pt x="1928" y="83"/>
                  </a:cubicBezTo>
                  <a:cubicBezTo>
                    <a:pt x="1607" y="83"/>
                    <a:pt x="1327" y="261"/>
                    <a:pt x="1025" y="261"/>
                  </a:cubicBezTo>
                  <a:cubicBezTo>
                    <a:pt x="989" y="261"/>
                    <a:pt x="954" y="258"/>
                    <a:pt x="917" y="253"/>
                  </a:cubicBezTo>
                  <a:cubicBezTo>
                    <a:pt x="749" y="197"/>
                    <a:pt x="536" y="0"/>
                    <a:pt x="337"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4042750" y="2932100"/>
              <a:ext cx="156725" cy="70025"/>
            </a:xfrm>
            <a:custGeom>
              <a:rect b="b" l="l" r="r" t="t"/>
              <a:pathLst>
                <a:path extrusionOk="0" h="2801" w="6269">
                  <a:moveTo>
                    <a:pt x="1479" y="1"/>
                  </a:moveTo>
                  <a:cubicBezTo>
                    <a:pt x="1168" y="1"/>
                    <a:pt x="881" y="65"/>
                    <a:pt x="656" y="236"/>
                  </a:cubicBezTo>
                  <a:cubicBezTo>
                    <a:pt x="644" y="248"/>
                    <a:pt x="632" y="260"/>
                    <a:pt x="620" y="272"/>
                  </a:cubicBezTo>
                  <a:cubicBezTo>
                    <a:pt x="572" y="331"/>
                    <a:pt x="536" y="415"/>
                    <a:pt x="584" y="498"/>
                  </a:cubicBezTo>
                  <a:cubicBezTo>
                    <a:pt x="763" y="820"/>
                    <a:pt x="2037" y="1177"/>
                    <a:pt x="2013" y="1462"/>
                  </a:cubicBezTo>
                  <a:cubicBezTo>
                    <a:pt x="2013" y="1441"/>
                    <a:pt x="1814" y="1427"/>
                    <a:pt x="1543" y="1427"/>
                  </a:cubicBezTo>
                  <a:cubicBezTo>
                    <a:pt x="1059" y="1427"/>
                    <a:pt x="346" y="1471"/>
                    <a:pt x="132" y="1593"/>
                  </a:cubicBezTo>
                  <a:cubicBezTo>
                    <a:pt x="25" y="1641"/>
                    <a:pt x="1" y="1808"/>
                    <a:pt x="84" y="1891"/>
                  </a:cubicBezTo>
                  <a:cubicBezTo>
                    <a:pt x="358" y="2129"/>
                    <a:pt x="739" y="2153"/>
                    <a:pt x="1084" y="2189"/>
                  </a:cubicBezTo>
                  <a:cubicBezTo>
                    <a:pt x="1117" y="2191"/>
                    <a:pt x="1150" y="2192"/>
                    <a:pt x="1185" y="2192"/>
                  </a:cubicBezTo>
                  <a:cubicBezTo>
                    <a:pt x="1376" y="2192"/>
                    <a:pt x="1598" y="2160"/>
                    <a:pt x="1803" y="2160"/>
                  </a:cubicBezTo>
                  <a:cubicBezTo>
                    <a:pt x="1917" y="2160"/>
                    <a:pt x="2025" y="2170"/>
                    <a:pt x="2120" y="2201"/>
                  </a:cubicBezTo>
                  <a:cubicBezTo>
                    <a:pt x="2239" y="2236"/>
                    <a:pt x="2620" y="2713"/>
                    <a:pt x="2787" y="2748"/>
                  </a:cubicBezTo>
                  <a:cubicBezTo>
                    <a:pt x="2924" y="2783"/>
                    <a:pt x="2968" y="2801"/>
                    <a:pt x="3008" y="2801"/>
                  </a:cubicBezTo>
                  <a:cubicBezTo>
                    <a:pt x="3052" y="2801"/>
                    <a:pt x="3091" y="2780"/>
                    <a:pt x="3239" y="2736"/>
                  </a:cubicBezTo>
                  <a:cubicBezTo>
                    <a:pt x="3891" y="2553"/>
                    <a:pt x="2687" y="2151"/>
                    <a:pt x="4035" y="2151"/>
                  </a:cubicBezTo>
                  <a:cubicBezTo>
                    <a:pt x="4091" y="2151"/>
                    <a:pt x="4151" y="2152"/>
                    <a:pt x="4216" y="2153"/>
                  </a:cubicBezTo>
                  <a:cubicBezTo>
                    <a:pt x="4404" y="2153"/>
                    <a:pt x="4531" y="2298"/>
                    <a:pt x="4712" y="2298"/>
                  </a:cubicBezTo>
                  <a:cubicBezTo>
                    <a:pt x="4725" y="2298"/>
                    <a:pt x="4738" y="2298"/>
                    <a:pt x="4751" y="2296"/>
                  </a:cubicBezTo>
                  <a:cubicBezTo>
                    <a:pt x="4823" y="2296"/>
                    <a:pt x="4918" y="2248"/>
                    <a:pt x="4930" y="2165"/>
                  </a:cubicBezTo>
                  <a:cubicBezTo>
                    <a:pt x="4988" y="1789"/>
                    <a:pt x="5359" y="1686"/>
                    <a:pt x="5719" y="1686"/>
                  </a:cubicBezTo>
                  <a:cubicBezTo>
                    <a:pt x="5803" y="1686"/>
                    <a:pt x="5887" y="1692"/>
                    <a:pt x="5966" y="1701"/>
                  </a:cubicBezTo>
                  <a:cubicBezTo>
                    <a:pt x="5977" y="1702"/>
                    <a:pt x="5989" y="1703"/>
                    <a:pt x="6000" y="1703"/>
                  </a:cubicBezTo>
                  <a:cubicBezTo>
                    <a:pt x="6142" y="1703"/>
                    <a:pt x="6268" y="1570"/>
                    <a:pt x="6180" y="1427"/>
                  </a:cubicBezTo>
                  <a:cubicBezTo>
                    <a:pt x="5668" y="570"/>
                    <a:pt x="4335" y="736"/>
                    <a:pt x="3537" y="498"/>
                  </a:cubicBezTo>
                  <a:cubicBezTo>
                    <a:pt x="3016" y="333"/>
                    <a:pt x="2185" y="1"/>
                    <a:pt x="147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4212125" y="2968325"/>
              <a:ext cx="65725" cy="32225"/>
            </a:xfrm>
            <a:custGeom>
              <a:rect b="b" l="l" r="r" t="t"/>
              <a:pathLst>
                <a:path extrusionOk="0" h="1289" w="2629">
                  <a:moveTo>
                    <a:pt x="1267" y="1"/>
                  </a:moveTo>
                  <a:cubicBezTo>
                    <a:pt x="1051" y="1"/>
                    <a:pt x="840" y="31"/>
                    <a:pt x="667" y="85"/>
                  </a:cubicBezTo>
                  <a:cubicBezTo>
                    <a:pt x="298" y="204"/>
                    <a:pt x="0" y="549"/>
                    <a:pt x="477" y="775"/>
                  </a:cubicBezTo>
                  <a:cubicBezTo>
                    <a:pt x="786" y="918"/>
                    <a:pt x="1143" y="1002"/>
                    <a:pt x="1477" y="1109"/>
                  </a:cubicBezTo>
                  <a:cubicBezTo>
                    <a:pt x="1679" y="1180"/>
                    <a:pt x="1905" y="1276"/>
                    <a:pt x="2132" y="1287"/>
                  </a:cubicBezTo>
                  <a:cubicBezTo>
                    <a:pt x="2142" y="1288"/>
                    <a:pt x="2151" y="1288"/>
                    <a:pt x="2161" y="1288"/>
                  </a:cubicBezTo>
                  <a:cubicBezTo>
                    <a:pt x="2629" y="1288"/>
                    <a:pt x="2556" y="722"/>
                    <a:pt x="2370" y="418"/>
                  </a:cubicBezTo>
                  <a:cubicBezTo>
                    <a:pt x="2370" y="406"/>
                    <a:pt x="2358" y="406"/>
                    <a:pt x="2358" y="394"/>
                  </a:cubicBezTo>
                  <a:cubicBezTo>
                    <a:pt x="2346" y="394"/>
                    <a:pt x="2346" y="383"/>
                    <a:pt x="2346" y="383"/>
                  </a:cubicBezTo>
                  <a:cubicBezTo>
                    <a:pt x="2105" y="110"/>
                    <a:pt x="1675" y="1"/>
                    <a:pt x="126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3918025" y="2797925"/>
              <a:ext cx="53625" cy="58200"/>
            </a:xfrm>
            <a:custGeom>
              <a:rect b="b" l="l" r="r" t="t"/>
              <a:pathLst>
                <a:path extrusionOk="0" h="2328" w="2145">
                  <a:moveTo>
                    <a:pt x="502" y="0"/>
                  </a:moveTo>
                  <a:cubicBezTo>
                    <a:pt x="471" y="0"/>
                    <a:pt x="436" y="8"/>
                    <a:pt x="406" y="31"/>
                  </a:cubicBezTo>
                  <a:cubicBezTo>
                    <a:pt x="1" y="269"/>
                    <a:pt x="191" y="1043"/>
                    <a:pt x="322" y="1388"/>
                  </a:cubicBezTo>
                  <a:cubicBezTo>
                    <a:pt x="476" y="1817"/>
                    <a:pt x="915" y="2328"/>
                    <a:pt x="1413" y="2328"/>
                  </a:cubicBezTo>
                  <a:cubicBezTo>
                    <a:pt x="1454" y="2328"/>
                    <a:pt x="1495" y="2324"/>
                    <a:pt x="1537" y="2317"/>
                  </a:cubicBezTo>
                  <a:cubicBezTo>
                    <a:pt x="2144" y="2210"/>
                    <a:pt x="1632" y="1424"/>
                    <a:pt x="1477" y="1150"/>
                  </a:cubicBezTo>
                  <a:cubicBezTo>
                    <a:pt x="1323" y="853"/>
                    <a:pt x="977" y="43"/>
                    <a:pt x="549" y="7"/>
                  </a:cubicBezTo>
                  <a:cubicBezTo>
                    <a:pt x="536" y="3"/>
                    <a:pt x="519" y="0"/>
                    <a:pt x="50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3800175" y="2889750"/>
              <a:ext cx="37525" cy="28300"/>
            </a:xfrm>
            <a:custGeom>
              <a:rect b="b" l="l" r="r" t="t"/>
              <a:pathLst>
                <a:path extrusionOk="0" h="1132" w="1501">
                  <a:moveTo>
                    <a:pt x="721" y="0"/>
                  </a:moveTo>
                  <a:cubicBezTo>
                    <a:pt x="418" y="0"/>
                    <a:pt x="117" y="126"/>
                    <a:pt x="12" y="382"/>
                  </a:cubicBezTo>
                  <a:cubicBezTo>
                    <a:pt x="0" y="430"/>
                    <a:pt x="0" y="454"/>
                    <a:pt x="12" y="489"/>
                  </a:cubicBezTo>
                  <a:cubicBezTo>
                    <a:pt x="12" y="811"/>
                    <a:pt x="393" y="1073"/>
                    <a:pt x="667" y="1121"/>
                  </a:cubicBezTo>
                  <a:cubicBezTo>
                    <a:pt x="707" y="1128"/>
                    <a:pt x="750" y="1131"/>
                    <a:pt x="793" y="1131"/>
                  </a:cubicBezTo>
                  <a:cubicBezTo>
                    <a:pt x="1113" y="1131"/>
                    <a:pt x="1500" y="942"/>
                    <a:pt x="1500" y="597"/>
                  </a:cubicBezTo>
                  <a:cubicBezTo>
                    <a:pt x="1500" y="203"/>
                    <a:pt x="1108" y="0"/>
                    <a:pt x="72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4054075" y="2895650"/>
              <a:ext cx="42875" cy="32800"/>
            </a:xfrm>
            <a:custGeom>
              <a:rect b="b" l="l" r="r" t="t"/>
              <a:pathLst>
                <a:path extrusionOk="0" h="1312" w="1715">
                  <a:moveTo>
                    <a:pt x="797" y="1"/>
                  </a:moveTo>
                  <a:cubicBezTo>
                    <a:pt x="716" y="1"/>
                    <a:pt x="636" y="13"/>
                    <a:pt x="560" y="39"/>
                  </a:cubicBezTo>
                  <a:cubicBezTo>
                    <a:pt x="560" y="39"/>
                    <a:pt x="548" y="51"/>
                    <a:pt x="548" y="51"/>
                  </a:cubicBezTo>
                  <a:lnTo>
                    <a:pt x="512" y="51"/>
                  </a:lnTo>
                  <a:cubicBezTo>
                    <a:pt x="179" y="230"/>
                    <a:pt x="0" y="646"/>
                    <a:pt x="238" y="980"/>
                  </a:cubicBezTo>
                  <a:cubicBezTo>
                    <a:pt x="388" y="1191"/>
                    <a:pt x="649" y="1311"/>
                    <a:pt x="904" y="1311"/>
                  </a:cubicBezTo>
                  <a:cubicBezTo>
                    <a:pt x="994" y="1311"/>
                    <a:pt x="1083" y="1296"/>
                    <a:pt x="1167" y="1266"/>
                  </a:cubicBezTo>
                  <a:cubicBezTo>
                    <a:pt x="1512" y="1135"/>
                    <a:pt x="1715" y="742"/>
                    <a:pt x="1524" y="396"/>
                  </a:cubicBezTo>
                  <a:cubicBezTo>
                    <a:pt x="1376" y="155"/>
                    <a:pt x="1082" y="1"/>
                    <a:pt x="79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3014650" y="1963250"/>
              <a:ext cx="1907400" cy="2504750"/>
            </a:xfrm>
            <a:custGeom>
              <a:rect b="b" l="l" r="r" t="t"/>
              <a:pathLst>
                <a:path extrusionOk="0" h="100190" w="76296">
                  <a:moveTo>
                    <a:pt x="35267" y="1963"/>
                  </a:moveTo>
                  <a:cubicBezTo>
                    <a:pt x="35411" y="1963"/>
                    <a:pt x="35575" y="1983"/>
                    <a:pt x="35791" y="2033"/>
                  </a:cubicBezTo>
                  <a:cubicBezTo>
                    <a:pt x="35606" y="2008"/>
                    <a:pt x="35431" y="1996"/>
                    <a:pt x="35255" y="1996"/>
                  </a:cubicBezTo>
                  <a:cubicBezTo>
                    <a:pt x="35103" y="1996"/>
                    <a:pt x="34951" y="2005"/>
                    <a:pt x="34791" y="2021"/>
                  </a:cubicBezTo>
                  <a:cubicBezTo>
                    <a:pt x="34886" y="1997"/>
                    <a:pt x="34981" y="1974"/>
                    <a:pt x="35088" y="1974"/>
                  </a:cubicBezTo>
                  <a:cubicBezTo>
                    <a:pt x="35146" y="1966"/>
                    <a:pt x="35205" y="1963"/>
                    <a:pt x="35267" y="1963"/>
                  </a:cubicBezTo>
                  <a:close/>
                  <a:moveTo>
                    <a:pt x="20348" y="1628"/>
                  </a:moveTo>
                  <a:cubicBezTo>
                    <a:pt x="19622" y="1771"/>
                    <a:pt x="18884" y="1938"/>
                    <a:pt x="18181" y="2117"/>
                  </a:cubicBezTo>
                  <a:cubicBezTo>
                    <a:pt x="18884" y="1926"/>
                    <a:pt x="19610" y="1759"/>
                    <a:pt x="20348" y="1628"/>
                  </a:cubicBezTo>
                  <a:close/>
                  <a:moveTo>
                    <a:pt x="42875" y="4486"/>
                  </a:moveTo>
                  <a:lnTo>
                    <a:pt x="42875" y="4486"/>
                  </a:lnTo>
                  <a:cubicBezTo>
                    <a:pt x="43030" y="4593"/>
                    <a:pt x="43173" y="4712"/>
                    <a:pt x="43280" y="4855"/>
                  </a:cubicBezTo>
                  <a:cubicBezTo>
                    <a:pt x="43065" y="4676"/>
                    <a:pt x="43054" y="4629"/>
                    <a:pt x="42875" y="4486"/>
                  </a:cubicBezTo>
                  <a:close/>
                  <a:moveTo>
                    <a:pt x="15872" y="4236"/>
                  </a:moveTo>
                  <a:cubicBezTo>
                    <a:pt x="15860" y="4283"/>
                    <a:pt x="15872" y="4331"/>
                    <a:pt x="15895" y="4379"/>
                  </a:cubicBezTo>
                  <a:cubicBezTo>
                    <a:pt x="16055" y="4720"/>
                    <a:pt x="16185" y="4819"/>
                    <a:pt x="16320" y="4819"/>
                  </a:cubicBezTo>
                  <a:cubicBezTo>
                    <a:pt x="16507" y="4819"/>
                    <a:pt x="16705" y="4632"/>
                    <a:pt x="17007" y="4632"/>
                  </a:cubicBezTo>
                  <a:cubicBezTo>
                    <a:pt x="17075" y="4632"/>
                    <a:pt x="17149" y="4641"/>
                    <a:pt x="17229" y="4664"/>
                  </a:cubicBezTo>
                  <a:cubicBezTo>
                    <a:pt x="17372" y="4712"/>
                    <a:pt x="17419" y="4843"/>
                    <a:pt x="17515" y="4986"/>
                  </a:cubicBezTo>
                  <a:cubicBezTo>
                    <a:pt x="16748" y="4865"/>
                    <a:pt x="15969" y="4778"/>
                    <a:pt x="15177" y="4778"/>
                  </a:cubicBezTo>
                  <a:cubicBezTo>
                    <a:pt x="14640" y="4778"/>
                    <a:pt x="14098" y="4818"/>
                    <a:pt x="13550" y="4915"/>
                  </a:cubicBezTo>
                  <a:cubicBezTo>
                    <a:pt x="13193" y="4974"/>
                    <a:pt x="12943" y="5081"/>
                    <a:pt x="12597" y="5176"/>
                  </a:cubicBezTo>
                  <a:cubicBezTo>
                    <a:pt x="12323" y="5248"/>
                    <a:pt x="12026" y="5260"/>
                    <a:pt x="11728" y="5284"/>
                  </a:cubicBezTo>
                  <a:cubicBezTo>
                    <a:pt x="11835" y="5272"/>
                    <a:pt x="11931" y="5260"/>
                    <a:pt x="12038" y="5236"/>
                  </a:cubicBezTo>
                  <a:cubicBezTo>
                    <a:pt x="13205" y="4986"/>
                    <a:pt x="14395" y="4700"/>
                    <a:pt x="15514" y="4343"/>
                  </a:cubicBezTo>
                  <a:cubicBezTo>
                    <a:pt x="15550" y="4343"/>
                    <a:pt x="15693" y="4295"/>
                    <a:pt x="15872" y="4236"/>
                  </a:cubicBezTo>
                  <a:close/>
                  <a:moveTo>
                    <a:pt x="14645" y="6069"/>
                  </a:moveTo>
                  <a:cubicBezTo>
                    <a:pt x="14752" y="6069"/>
                    <a:pt x="14860" y="6081"/>
                    <a:pt x="14967" y="6081"/>
                  </a:cubicBezTo>
                  <a:cubicBezTo>
                    <a:pt x="15050" y="6093"/>
                    <a:pt x="15121" y="6105"/>
                    <a:pt x="15205" y="6117"/>
                  </a:cubicBezTo>
                  <a:cubicBezTo>
                    <a:pt x="15324" y="6141"/>
                    <a:pt x="15348" y="6153"/>
                    <a:pt x="15276" y="6153"/>
                  </a:cubicBezTo>
                  <a:cubicBezTo>
                    <a:pt x="15169" y="6308"/>
                    <a:pt x="14740" y="6450"/>
                    <a:pt x="14550" y="6522"/>
                  </a:cubicBezTo>
                  <a:cubicBezTo>
                    <a:pt x="14401" y="6583"/>
                    <a:pt x="14141" y="6709"/>
                    <a:pt x="13930" y="6709"/>
                  </a:cubicBezTo>
                  <a:cubicBezTo>
                    <a:pt x="13854" y="6709"/>
                    <a:pt x="13785" y="6693"/>
                    <a:pt x="13728" y="6653"/>
                  </a:cubicBezTo>
                  <a:cubicBezTo>
                    <a:pt x="13312" y="6355"/>
                    <a:pt x="13597" y="6248"/>
                    <a:pt x="13788" y="6188"/>
                  </a:cubicBezTo>
                  <a:cubicBezTo>
                    <a:pt x="14062" y="6093"/>
                    <a:pt x="14359" y="6069"/>
                    <a:pt x="14645" y="6069"/>
                  </a:cubicBezTo>
                  <a:close/>
                  <a:moveTo>
                    <a:pt x="17995" y="7090"/>
                  </a:moveTo>
                  <a:cubicBezTo>
                    <a:pt x="18097" y="7090"/>
                    <a:pt x="18200" y="7099"/>
                    <a:pt x="18300" y="7117"/>
                  </a:cubicBezTo>
                  <a:cubicBezTo>
                    <a:pt x="18396" y="7141"/>
                    <a:pt x="18539" y="7153"/>
                    <a:pt x="18550" y="7272"/>
                  </a:cubicBezTo>
                  <a:cubicBezTo>
                    <a:pt x="18550" y="7367"/>
                    <a:pt x="18241" y="7546"/>
                    <a:pt x="18181" y="7570"/>
                  </a:cubicBezTo>
                  <a:cubicBezTo>
                    <a:pt x="17999" y="7670"/>
                    <a:pt x="17769" y="7749"/>
                    <a:pt x="17554" y="7749"/>
                  </a:cubicBezTo>
                  <a:cubicBezTo>
                    <a:pt x="17487" y="7749"/>
                    <a:pt x="17422" y="7741"/>
                    <a:pt x="17360" y="7724"/>
                  </a:cubicBezTo>
                  <a:cubicBezTo>
                    <a:pt x="17193" y="7689"/>
                    <a:pt x="16979" y="7582"/>
                    <a:pt x="17074" y="7403"/>
                  </a:cubicBezTo>
                  <a:cubicBezTo>
                    <a:pt x="17110" y="7331"/>
                    <a:pt x="17241" y="7284"/>
                    <a:pt x="17312" y="7248"/>
                  </a:cubicBezTo>
                  <a:cubicBezTo>
                    <a:pt x="17520" y="7140"/>
                    <a:pt x="17757" y="7090"/>
                    <a:pt x="17995" y="7090"/>
                  </a:cubicBezTo>
                  <a:close/>
                  <a:moveTo>
                    <a:pt x="54186" y="7879"/>
                  </a:moveTo>
                  <a:cubicBezTo>
                    <a:pt x="54186" y="7915"/>
                    <a:pt x="54186" y="7963"/>
                    <a:pt x="54186" y="8010"/>
                  </a:cubicBezTo>
                  <a:cubicBezTo>
                    <a:pt x="54186" y="8010"/>
                    <a:pt x="54174" y="7998"/>
                    <a:pt x="54174" y="7998"/>
                  </a:cubicBezTo>
                  <a:cubicBezTo>
                    <a:pt x="54162" y="7974"/>
                    <a:pt x="54150" y="7951"/>
                    <a:pt x="54138" y="7927"/>
                  </a:cubicBezTo>
                  <a:cubicBezTo>
                    <a:pt x="54162" y="7915"/>
                    <a:pt x="54174" y="7903"/>
                    <a:pt x="54186" y="7879"/>
                  </a:cubicBezTo>
                  <a:close/>
                  <a:moveTo>
                    <a:pt x="14696" y="8031"/>
                  </a:moveTo>
                  <a:cubicBezTo>
                    <a:pt x="14788" y="8031"/>
                    <a:pt x="14907" y="8057"/>
                    <a:pt x="14967" y="8117"/>
                  </a:cubicBezTo>
                  <a:cubicBezTo>
                    <a:pt x="15145" y="8272"/>
                    <a:pt x="14883" y="8415"/>
                    <a:pt x="14729" y="8439"/>
                  </a:cubicBezTo>
                  <a:cubicBezTo>
                    <a:pt x="14586" y="8427"/>
                    <a:pt x="14300" y="8332"/>
                    <a:pt x="14407" y="8153"/>
                  </a:cubicBezTo>
                  <a:cubicBezTo>
                    <a:pt x="14455" y="8082"/>
                    <a:pt x="14562" y="8046"/>
                    <a:pt x="14645" y="8034"/>
                  </a:cubicBezTo>
                  <a:cubicBezTo>
                    <a:pt x="14661" y="8032"/>
                    <a:pt x="14678" y="8031"/>
                    <a:pt x="14696" y="8031"/>
                  </a:cubicBezTo>
                  <a:close/>
                  <a:moveTo>
                    <a:pt x="21338" y="11827"/>
                  </a:moveTo>
                  <a:cubicBezTo>
                    <a:pt x="21591" y="11827"/>
                    <a:pt x="21895" y="12320"/>
                    <a:pt x="21956" y="12570"/>
                  </a:cubicBezTo>
                  <a:cubicBezTo>
                    <a:pt x="21979" y="12665"/>
                    <a:pt x="22015" y="12773"/>
                    <a:pt x="21991" y="12868"/>
                  </a:cubicBezTo>
                  <a:cubicBezTo>
                    <a:pt x="21961" y="12983"/>
                    <a:pt x="21890" y="13021"/>
                    <a:pt x="21806" y="13021"/>
                  </a:cubicBezTo>
                  <a:cubicBezTo>
                    <a:pt x="21726" y="13021"/>
                    <a:pt x="21632" y="12986"/>
                    <a:pt x="21551" y="12951"/>
                  </a:cubicBezTo>
                  <a:cubicBezTo>
                    <a:pt x="21229" y="12796"/>
                    <a:pt x="20991" y="12451"/>
                    <a:pt x="21086" y="12082"/>
                  </a:cubicBezTo>
                  <a:cubicBezTo>
                    <a:pt x="21152" y="11898"/>
                    <a:pt x="21241" y="11827"/>
                    <a:pt x="21338" y="11827"/>
                  </a:cubicBezTo>
                  <a:close/>
                  <a:moveTo>
                    <a:pt x="32862" y="12892"/>
                  </a:moveTo>
                  <a:lnTo>
                    <a:pt x="32862" y="12892"/>
                  </a:lnTo>
                  <a:cubicBezTo>
                    <a:pt x="32921" y="12963"/>
                    <a:pt x="32981" y="13023"/>
                    <a:pt x="33028" y="13082"/>
                  </a:cubicBezTo>
                  <a:cubicBezTo>
                    <a:pt x="33005" y="13070"/>
                    <a:pt x="32981" y="13058"/>
                    <a:pt x="32969" y="13046"/>
                  </a:cubicBezTo>
                  <a:cubicBezTo>
                    <a:pt x="32921" y="12999"/>
                    <a:pt x="32897" y="12963"/>
                    <a:pt x="32862" y="12892"/>
                  </a:cubicBezTo>
                  <a:close/>
                  <a:moveTo>
                    <a:pt x="28815" y="15080"/>
                  </a:moveTo>
                  <a:cubicBezTo>
                    <a:pt x="28943" y="15080"/>
                    <a:pt x="29073" y="15092"/>
                    <a:pt x="29207" y="15118"/>
                  </a:cubicBezTo>
                  <a:cubicBezTo>
                    <a:pt x="29659" y="15202"/>
                    <a:pt x="31469" y="15844"/>
                    <a:pt x="30135" y="16142"/>
                  </a:cubicBezTo>
                  <a:cubicBezTo>
                    <a:pt x="30077" y="16156"/>
                    <a:pt x="30013" y="16161"/>
                    <a:pt x="29945" y="16161"/>
                  </a:cubicBezTo>
                  <a:cubicBezTo>
                    <a:pt x="29668" y="16161"/>
                    <a:pt x="29331" y="16070"/>
                    <a:pt x="29066" y="16070"/>
                  </a:cubicBezTo>
                  <a:cubicBezTo>
                    <a:pt x="29053" y="16070"/>
                    <a:pt x="29040" y="16070"/>
                    <a:pt x="29028" y="16071"/>
                  </a:cubicBezTo>
                  <a:cubicBezTo>
                    <a:pt x="28103" y="16105"/>
                    <a:pt x="27188" y="16299"/>
                    <a:pt x="26274" y="16299"/>
                  </a:cubicBezTo>
                  <a:cubicBezTo>
                    <a:pt x="26224" y="16299"/>
                    <a:pt x="26173" y="16298"/>
                    <a:pt x="26123" y="16297"/>
                  </a:cubicBezTo>
                  <a:cubicBezTo>
                    <a:pt x="25985" y="16297"/>
                    <a:pt x="25769" y="16307"/>
                    <a:pt x="25577" y="16307"/>
                  </a:cubicBezTo>
                  <a:cubicBezTo>
                    <a:pt x="25208" y="16307"/>
                    <a:pt x="24931" y="16270"/>
                    <a:pt x="25480" y="16059"/>
                  </a:cubicBezTo>
                  <a:cubicBezTo>
                    <a:pt x="25873" y="15916"/>
                    <a:pt x="26290" y="15785"/>
                    <a:pt x="26694" y="15678"/>
                  </a:cubicBezTo>
                  <a:cubicBezTo>
                    <a:pt x="27424" y="15465"/>
                    <a:pt x="28084" y="15080"/>
                    <a:pt x="28815" y="15080"/>
                  </a:cubicBezTo>
                  <a:close/>
                  <a:moveTo>
                    <a:pt x="31750" y="18591"/>
                  </a:moveTo>
                  <a:lnTo>
                    <a:pt x="31750" y="18591"/>
                  </a:lnTo>
                  <a:cubicBezTo>
                    <a:pt x="31751" y="18592"/>
                    <a:pt x="31753" y="18593"/>
                    <a:pt x="31754" y="18595"/>
                  </a:cubicBezTo>
                  <a:cubicBezTo>
                    <a:pt x="31753" y="18594"/>
                    <a:pt x="31751" y="18592"/>
                    <a:pt x="31750" y="18591"/>
                  </a:cubicBezTo>
                  <a:close/>
                  <a:moveTo>
                    <a:pt x="37403" y="18124"/>
                  </a:moveTo>
                  <a:cubicBezTo>
                    <a:pt x="37414" y="18124"/>
                    <a:pt x="37424" y="18126"/>
                    <a:pt x="37434" y="18130"/>
                  </a:cubicBezTo>
                  <a:cubicBezTo>
                    <a:pt x="37529" y="18178"/>
                    <a:pt x="37529" y="18476"/>
                    <a:pt x="37481" y="18547"/>
                  </a:cubicBezTo>
                  <a:cubicBezTo>
                    <a:pt x="37420" y="18670"/>
                    <a:pt x="37303" y="18704"/>
                    <a:pt x="37174" y="18704"/>
                  </a:cubicBezTo>
                  <a:cubicBezTo>
                    <a:pt x="37027" y="18704"/>
                    <a:pt x="36863" y="18661"/>
                    <a:pt x="36743" y="18654"/>
                  </a:cubicBezTo>
                  <a:cubicBezTo>
                    <a:pt x="36720" y="18654"/>
                    <a:pt x="36697" y="18653"/>
                    <a:pt x="36674" y="18653"/>
                  </a:cubicBezTo>
                  <a:cubicBezTo>
                    <a:pt x="36448" y="18653"/>
                    <a:pt x="36229" y="18685"/>
                    <a:pt x="36010" y="18685"/>
                  </a:cubicBezTo>
                  <a:cubicBezTo>
                    <a:pt x="35886" y="18685"/>
                    <a:pt x="35762" y="18675"/>
                    <a:pt x="35636" y="18642"/>
                  </a:cubicBezTo>
                  <a:cubicBezTo>
                    <a:pt x="35564" y="18619"/>
                    <a:pt x="35505" y="18595"/>
                    <a:pt x="35445" y="18571"/>
                  </a:cubicBezTo>
                  <a:cubicBezTo>
                    <a:pt x="35648" y="18547"/>
                    <a:pt x="35862" y="18523"/>
                    <a:pt x="36065" y="18500"/>
                  </a:cubicBezTo>
                  <a:cubicBezTo>
                    <a:pt x="36457" y="18416"/>
                    <a:pt x="36874" y="18190"/>
                    <a:pt x="37267" y="18154"/>
                  </a:cubicBezTo>
                  <a:cubicBezTo>
                    <a:pt x="37305" y="18154"/>
                    <a:pt x="37359" y="18124"/>
                    <a:pt x="37403" y="18124"/>
                  </a:cubicBezTo>
                  <a:close/>
                  <a:moveTo>
                    <a:pt x="33379" y="16848"/>
                  </a:moveTo>
                  <a:cubicBezTo>
                    <a:pt x="33609" y="16848"/>
                    <a:pt x="33780" y="16998"/>
                    <a:pt x="33886" y="17297"/>
                  </a:cubicBezTo>
                  <a:cubicBezTo>
                    <a:pt x="34347" y="17615"/>
                    <a:pt x="34429" y="17774"/>
                    <a:pt x="34116" y="17774"/>
                  </a:cubicBezTo>
                  <a:cubicBezTo>
                    <a:pt x="34065" y="17774"/>
                    <a:pt x="34004" y="17770"/>
                    <a:pt x="33933" y="17761"/>
                  </a:cubicBezTo>
                  <a:cubicBezTo>
                    <a:pt x="33850" y="17821"/>
                    <a:pt x="33695" y="17797"/>
                    <a:pt x="33612" y="17845"/>
                  </a:cubicBezTo>
                  <a:cubicBezTo>
                    <a:pt x="33350" y="17988"/>
                    <a:pt x="33326" y="18107"/>
                    <a:pt x="33195" y="18369"/>
                  </a:cubicBezTo>
                  <a:cubicBezTo>
                    <a:pt x="33004" y="18735"/>
                    <a:pt x="32924" y="18861"/>
                    <a:pt x="32878" y="18861"/>
                  </a:cubicBezTo>
                  <a:cubicBezTo>
                    <a:pt x="32782" y="18861"/>
                    <a:pt x="32843" y="18290"/>
                    <a:pt x="32350" y="18226"/>
                  </a:cubicBezTo>
                  <a:cubicBezTo>
                    <a:pt x="32350" y="18226"/>
                    <a:pt x="31730" y="18436"/>
                    <a:pt x="31736" y="18562"/>
                  </a:cubicBezTo>
                  <a:lnTo>
                    <a:pt x="31736" y="18562"/>
                  </a:lnTo>
                  <a:cubicBezTo>
                    <a:pt x="31694" y="18404"/>
                    <a:pt x="31865" y="17804"/>
                    <a:pt x="31778" y="17630"/>
                  </a:cubicBezTo>
                  <a:cubicBezTo>
                    <a:pt x="31631" y="17305"/>
                    <a:pt x="31226" y="17183"/>
                    <a:pt x="30847" y="17183"/>
                  </a:cubicBezTo>
                  <a:cubicBezTo>
                    <a:pt x="30795" y="17183"/>
                    <a:pt x="30744" y="17186"/>
                    <a:pt x="30695" y="17190"/>
                  </a:cubicBezTo>
                  <a:cubicBezTo>
                    <a:pt x="31493" y="17071"/>
                    <a:pt x="32302" y="16987"/>
                    <a:pt x="33112" y="16904"/>
                  </a:cubicBezTo>
                  <a:cubicBezTo>
                    <a:pt x="33208" y="16867"/>
                    <a:pt x="33297" y="16848"/>
                    <a:pt x="33379" y="16848"/>
                  </a:cubicBezTo>
                  <a:close/>
                  <a:moveTo>
                    <a:pt x="30457" y="17214"/>
                  </a:moveTo>
                  <a:cubicBezTo>
                    <a:pt x="30421" y="17226"/>
                    <a:pt x="30385" y="17237"/>
                    <a:pt x="30350" y="17249"/>
                  </a:cubicBezTo>
                  <a:cubicBezTo>
                    <a:pt x="29849" y="17392"/>
                    <a:pt x="29302" y="18011"/>
                    <a:pt x="29242" y="18535"/>
                  </a:cubicBezTo>
                  <a:cubicBezTo>
                    <a:pt x="29195" y="19000"/>
                    <a:pt x="29457" y="19011"/>
                    <a:pt x="29528" y="19381"/>
                  </a:cubicBezTo>
                  <a:cubicBezTo>
                    <a:pt x="29599" y="19726"/>
                    <a:pt x="29814" y="19476"/>
                    <a:pt x="29361" y="19845"/>
                  </a:cubicBezTo>
                  <a:cubicBezTo>
                    <a:pt x="29254" y="19916"/>
                    <a:pt x="29159" y="20000"/>
                    <a:pt x="29064" y="20071"/>
                  </a:cubicBezTo>
                  <a:cubicBezTo>
                    <a:pt x="28768" y="19740"/>
                    <a:pt x="28461" y="19410"/>
                    <a:pt x="28154" y="19079"/>
                  </a:cubicBezTo>
                  <a:lnTo>
                    <a:pt x="28154" y="19079"/>
                  </a:lnTo>
                  <a:cubicBezTo>
                    <a:pt x="28203" y="19039"/>
                    <a:pt x="28375" y="17640"/>
                    <a:pt x="28351" y="17640"/>
                  </a:cubicBezTo>
                  <a:lnTo>
                    <a:pt x="28351" y="17640"/>
                  </a:lnTo>
                  <a:cubicBezTo>
                    <a:pt x="28351" y="17640"/>
                    <a:pt x="28351" y="17640"/>
                    <a:pt x="28350" y="17641"/>
                  </a:cubicBezTo>
                  <a:lnTo>
                    <a:pt x="28350" y="17641"/>
                  </a:lnTo>
                  <a:cubicBezTo>
                    <a:pt x="28532" y="17345"/>
                    <a:pt x="29636" y="17345"/>
                    <a:pt x="29921" y="17297"/>
                  </a:cubicBezTo>
                  <a:cubicBezTo>
                    <a:pt x="30100" y="17261"/>
                    <a:pt x="30278" y="17249"/>
                    <a:pt x="30457" y="17214"/>
                  </a:cubicBezTo>
                  <a:close/>
                  <a:moveTo>
                    <a:pt x="35826" y="19535"/>
                  </a:moveTo>
                  <a:cubicBezTo>
                    <a:pt x="35600" y="19773"/>
                    <a:pt x="35064" y="20000"/>
                    <a:pt x="34874" y="20095"/>
                  </a:cubicBezTo>
                  <a:cubicBezTo>
                    <a:pt x="34421" y="20297"/>
                    <a:pt x="33933" y="20428"/>
                    <a:pt x="33445" y="20524"/>
                  </a:cubicBezTo>
                  <a:cubicBezTo>
                    <a:pt x="33153" y="20574"/>
                    <a:pt x="32853" y="20624"/>
                    <a:pt x="32551" y="20624"/>
                  </a:cubicBezTo>
                  <a:cubicBezTo>
                    <a:pt x="32496" y="20624"/>
                    <a:pt x="32441" y="20623"/>
                    <a:pt x="32386" y="20619"/>
                  </a:cubicBezTo>
                  <a:cubicBezTo>
                    <a:pt x="31862" y="20571"/>
                    <a:pt x="31624" y="20250"/>
                    <a:pt x="32386" y="20107"/>
                  </a:cubicBezTo>
                  <a:cubicBezTo>
                    <a:pt x="32647" y="20047"/>
                    <a:pt x="32897" y="20059"/>
                    <a:pt x="33159" y="19964"/>
                  </a:cubicBezTo>
                  <a:cubicBezTo>
                    <a:pt x="33481" y="19845"/>
                    <a:pt x="33719" y="19654"/>
                    <a:pt x="34076" y="19619"/>
                  </a:cubicBezTo>
                  <a:cubicBezTo>
                    <a:pt x="34150" y="19614"/>
                    <a:pt x="34224" y="19612"/>
                    <a:pt x="34300" y="19612"/>
                  </a:cubicBezTo>
                  <a:cubicBezTo>
                    <a:pt x="34551" y="19612"/>
                    <a:pt x="34814" y="19633"/>
                    <a:pt x="35068" y="19633"/>
                  </a:cubicBezTo>
                  <a:cubicBezTo>
                    <a:pt x="35111" y="19633"/>
                    <a:pt x="35153" y="19632"/>
                    <a:pt x="35195" y="19631"/>
                  </a:cubicBezTo>
                  <a:cubicBezTo>
                    <a:pt x="35267" y="19619"/>
                    <a:pt x="35612" y="19559"/>
                    <a:pt x="35826" y="19535"/>
                  </a:cubicBezTo>
                  <a:close/>
                  <a:moveTo>
                    <a:pt x="3465" y="30465"/>
                  </a:moveTo>
                  <a:cubicBezTo>
                    <a:pt x="3477" y="30465"/>
                    <a:pt x="3477" y="30477"/>
                    <a:pt x="3477" y="30477"/>
                  </a:cubicBezTo>
                  <a:cubicBezTo>
                    <a:pt x="3489" y="30489"/>
                    <a:pt x="3489" y="30501"/>
                    <a:pt x="3489" y="30513"/>
                  </a:cubicBezTo>
                  <a:cubicBezTo>
                    <a:pt x="3489" y="30501"/>
                    <a:pt x="3477" y="30477"/>
                    <a:pt x="3465" y="30465"/>
                  </a:cubicBezTo>
                  <a:close/>
                  <a:moveTo>
                    <a:pt x="3489" y="31037"/>
                  </a:moveTo>
                  <a:cubicBezTo>
                    <a:pt x="3489" y="31180"/>
                    <a:pt x="3501" y="31215"/>
                    <a:pt x="3465" y="31299"/>
                  </a:cubicBezTo>
                  <a:cubicBezTo>
                    <a:pt x="3453" y="31323"/>
                    <a:pt x="3441" y="31358"/>
                    <a:pt x="3418" y="31394"/>
                  </a:cubicBezTo>
                  <a:cubicBezTo>
                    <a:pt x="3441" y="31263"/>
                    <a:pt x="3465" y="31144"/>
                    <a:pt x="3489" y="31037"/>
                  </a:cubicBezTo>
                  <a:close/>
                  <a:moveTo>
                    <a:pt x="19384" y="42298"/>
                  </a:moveTo>
                  <a:cubicBezTo>
                    <a:pt x="19474" y="42298"/>
                    <a:pt x="19564" y="42316"/>
                    <a:pt x="19658" y="42360"/>
                  </a:cubicBezTo>
                  <a:cubicBezTo>
                    <a:pt x="19717" y="42383"/>
                    <a:pt x="19753" y="42419"/>
                    <a:pt x="19789" y="42455"/>
                  </a:cubicBezTo>
                  <a:cubicBezTo>
                    <a:pt x="19598" y="42383"/>
                    <a:pt x="19384" y="42348"/>
                    <a:pt x="19134" y="42336"/>
                  </a:cubicBezTo>
                  <a:cubicBezTo>
                    <a:pt x="19219" y="42313"/>
                    <a:pt x="19302" y="42298"/>
                    <a:pt x="19384" y="42298"/>
                  </a:cubicBezTo>
                  <a:close/>
                  <a:moveTo>
                    <a:pt x="42934" y="47241"/>
                  </a:moveTo>
                  <a:cubicBezTo>
                    <a:pt x="42911" y="47253"/>
                    <a:pt x="42875" y="47265"/>
                    <a:pt x="42839" y="47289"/>
                  </a:cubicBezTo>
                  <a:cubicBezTo>
                    <a:pt x="42744" y="47336"/>
                    <a:pt x="42482" y="47467"/>
                    <a:pt x="42137" y="47551"/>
                  </a:cubicBezTo>
                  <a:cubicBezTo>
                    <a:pt x="42399" y="47420"/>
                    <a:pt x="42673" y="47313"/>
                    <a:pt x="42934" y="47241"/>
                  </a:cubicBezTo>
                  <a:close/>
                  <a:moveTo>
                    <a:pt x="35148" y="61493"/>
                  </a:moveTo>
                  <a:lnTo>
                    <a:pt x="35148" y="61493"/>
                  </a:lnTo>
                  <a:cubicBezTo>
                    <a:pt x="35183" y="61541"/>
                    <a:pt x="35219" y="61576"/>
                    <a:pt x="35243" y="61636"/>
                  </a:cubicBezTo>
                  <a:cubicBezTo>
                    <a:pt x="35243" y="61660"/>
                    <a:pt x="35243" y="61683"/>
                    <a:pt x="35255" y="61707"/>
                  </a:cubicBezTo>
                  <a:cubicBezTo>
                    <a:pt x="35219" y="61648"/>
                    <a:pt x="35195" y="61588"/>
                    <a:pt x="35148" y="61493"/>
                  </a:cubicBezTo>
                  <a:close/>
                  <a:moveTo>
                    <a:pt x="38381" y="72400"/>
                  </a:moveTo>
                  <a:cubicBezTo>
                    <a:pt x="38412" y="72400"/>
                    <a:pt x="38465" y="72406"/>
                    <a:pt x="38529" y="72411"/>
                  </a:cubicBezTo>
                  <a:cubicBezTo>
                    <a:pt x="38493" y="72435"/>
                    <a:pt x="38470" y="72459"/>
                    <a:pt x="38458" y="72482"/>
                  </a:cubicBezTo>
                  <a:cubicBezTo>
                    <a:pt x="38340" y="72416"/>
                    <a:pt x="38331" y="72400"/>
                    <a:pt x="38381" y="72400"/>
                  </a:cubicBezTo>
                  <a:close/>
                  <a:moveTo>
                    <a:pt x="44887" y="81079"/>
                  </a:moveTo>
                  <a:lnTo>
                    <a:pt x="44887" y="81079"/>
                  </a:lnTo>
                  <a:cubicBezTo>
                    <a:pt x="44851" y="81305"/>
                    <a:pt x="44804" y="81495"/>
                    <a:pt x="44732" y="81650"/>
                  </a:cubicBezTo>
                  <a:cubicBezTo>
                    <a:pt x="44649" y="81888"/>
                    <a:pt x="44506" y="82186"/>
                    <a:pt x="44327" y="82507"/>
                  </a:cubicBezTo>
                  <a:cubicBezTo>
                    <a:pt x="44554" y="82019"/>
                    <a:pt x="44744" y="81555"/>
                    <a:pt x="44887" y="81079"/>
                  </a:cubicBezTo>
                  <a:close/>
                  <a:moveTo>
                    <a:pt x="33517" y="1"/>
                  </a:moveTo>
                  <a:cubicBezTo>
                    <a:pt x="29804" y="1"/>
                    <a:pt x="26111" y="398"/>
                    <a:pt x="22444" y="1033"/>
                  </a:cubicBezTo>
                  <a:cubicBezTo>
                    <a:pt x="20420" y="1390"/>
                    <a:pt x="18372" y="1783"/>
                    <a:pt x="16407" y="2426"/>
                  </a:cubicBezTo>
                  <a:cubicBezTo>
                    <a:pt x="14693" y="2986"/>
                    <a:pt x="13562" y="4236"/>
                    <a:pt x="11931" y="4867"/>
                  </a:cubicBezTo>
                  <a:cubicBezTo>
                    <a:pt x="11728" y="4903"/>
                    <a:pt x="11454" y="4879"/>
                    <a:pt x="11264" y="4950"/>
                  </a:cubicBezTo>
                  <a:cubicBezTo>
                    <a:pt x="11109" y="5010"/>
                    <a:pt x="11061" y="5284"/>
                    <a:pt x="11264" y="5307"/>
                  </a:cubicBezTo>
                  <a:cubicBezTo>
                    <a:pt x="11002" y="5331"/>
                    <a:pt x="10752" y="5343"/>
                    <a:pt x="10538" y="5403"/>
                  </a:cubicBezTo>
                  <a:cubicBezTo>
                    <a:pt x="10049" y="5546"/>
                    <a:pt x="9668" y="5831"/>
                    <a:pt x="9216" y="6069"/>
                  </a:cubicBezTo>
                  <a:cubicBezTo>
                    <a:pt x="7001" y="7248"/>
                    <a:pt x="4977" y="8153"/>
                    <a:pt x="3049" y="9760"/>
                  </a:cubicBezTo>
                  <a:cubicBezTo>
                    <a:pt x="2965" y="9832"/>
                    <a:pt x="2977" y="9963"/>
                    <a:pt x="3049" y="10034"/>
                  </a:cubicBezTo>
                  <a:cubicBezTo>
                    <a:pt x="3370" y="10379"/>
                    <a:pt x="3799" y="10153"/>
                    <a:pt x="4096" y="10475"/>
                  </a:cubicBezTo>
                  <a:cubicBezTo>
                    <a:pt x="4811" y="11237"/>
                    <a:pt x="4180" y="11999"/>
                    <a:pt x="3989" y="12844"/>
                  </a:cubicBezTo>
                  <a:cubicBezTo>
                    <a:pt x="3775" y="13749"/>
                    <a:pt x="3965" y="14249"/>
                    <a:pt x="2929" y="14725"/>
                  </a:cubicBezTo>
                  <a:cubicBezTo>
                    <a:pt x="2858" y="14761"/>
                    <a:pt x="2810" y="14868"/>
                    <a:pt x="2834" y="14940"/>
                  </a:cubicBezTo>
                  <a:cubicBezTo>
                    <a:pt x="3013" y="15428"/>
                    <a:pt x="3513" y="15928"/>
                    <a:pt x="4013" y="15987"/>
                  </a:cubicBezTo>
                  <a:lnTo>
                    <a:pt x="4001" y="15987"/>
                  </a:lnTo>
                  <a:cubicBezTo>
                    <a:pt x="3775" y="16035"/>
                    <a:pt x="3846" y="16344"/>
                    <a:pt x="4049" y="16356"/>
                  </a:cubicBezTo>
                  <a:cubicBezTo>
                    <a:pt x="4501" y="16404"/>
                    <a:pt x="3775" y="16571"/>
                    <a:pt x="3430" y="16892"/>
                  </a:cubicBezTo>
                  <a:cubicBezTo>
                    <a:pt x="2989" y="17285"/>
                    <a:pt x="2584" y="17845"/>
                    <a:pt x="2275" y="18357"/>
                  </a:cubicBezTo>
                  <a:cubicBezTo>
                    <a:pt x="1751" y="19226"/>
                    <a:pt x="917" y="20297"/>
                    <a:pt x="489" y="21238"/>
                  </a:cubicBezTo>
                  <a:cubicBezTo>
                    <a:pt x="1" y="22286"/>
                    <a:pt x="120" y="22833"/>
                    <a:pt x="322" y="23964"/>
                  </a:cubicBezTo>
                  <a:cubicBezTo>
                    <a:pt x="620" y="25655"/>
                    <a:pt x="1870" y="26929"/>
                    <a:pt x="2191" y="28548"/>
                  </a:cubicBezTo>
                  <a:cubicBezTo>
                    <a:pt x="2334" y="29263"/>
                    <a:pt x="2251" y="29668"/>
                    <a:pt x="2525" y="30310"/>
                  </a:cubicBezTo>
                  <a:cubicBezTo>
                    <a:pt x="2584" y="30465"/>
                    <a:pt x="2929" y="30334"/>
                    <a:pt x="3037" y="30561"/>
                  </a:cubicBezTo>
                  <a:cubicBezTo>
                    <a:pt x="3251" y="31001"/>
                    <a:pt x="3084" y="31370"/>
                    <a:pt x="2620" y="31751"/>
                  </a:cubicBezTo>
                  <a:cubicBezTo>
                    <a:pt x="2537" y="31823"/>
                    <a:pt x="2548" y="31954"/>
                    <a:pt x="2620" y="32013"/>
                  </a:cubicBezTo>
                  <a:cubicBezTo>
                    <a:pt x="2918" y="32335"/>
                    <a:pt x="3501" y="32549"/>
                    <a:pt x="3739" y="32835"/>
                  </a:cubicBezTo>
                  <a:cubicBezTo>
                    <a:pt x="4275" y="33478"/>
                    <a:pt x="4001" y="33799"/>
                    <a:pt x="4001" y="34478"/>
                  </a:cubicBezTo>
                  <a:cubicBezTo>
                    <a:pt x="4001" y="34537"/>
                    <a:pt x="4037" y="34609"/>
                    <a:pt x="4096" y="34632"/>
                  </a:cubicBezTo>
                  <a:cubicBezTo>
                    <a:pt x="4644" y="34954"/>
                    <a:pt x="4763" y="35692"/>
                    <a:pt x="4918" y="36252"/>
                  </a:cubicBezTo>
                  <a:cubicBezTo>
                    <a:pt x="4942" y="36311"/>
                    <a:pt x="4989" y="36359"/>
                    <a:pt x="5061" y="36383"/>
                  </a:cubicBezTo>
                  <a:cubicBezTo>
                    <a:pt x="5213" y="36422"/>
                    <a:pt x="5348" y="36442"/>
                    <a:pt x="5473" y="36442"/>
                  </a:cubicBezTo>
                  <a:cubicBezTo>
                    <a:pt x="5767" y="36442"/>
                    <a:pt x="6006" y="36331"/>
                    <a:pt x="6299" y="36097"/>
                  </a:cubicBezTo>
                  <a:cubicBezTo>
                    <a:pt x="6347" y="36049"/>
                    <a:pt x="6358" y="35966"/>
                    <a:pt x="6347" y="35906"/>
                  </a:cubicBezTo>
                  <a:cubicBezTo>
                    <a:pt x="6251" y="35537"/>
                    <a:pt x="6037" y="35240"/>
                    <a:pt x="5942" y="34871"/>
                  </a:cubicBezTo>
                  <a:cubicBezTo>
                    <a:pt x="5918" y="34811"/>
                    <a:pt x="5870" y="34752"/>
                    <a:pt x="5799" y="34740"/>
                  </a:cubicBezTo>
                  <a:cubicBezTo>
                    <a:pt x="5501" y="34668"/>
                    <a:pt x="5263" y="33918"/>
                    <a:pt x="5084" y="33287"/>
                  </a:cubicBezTo>
                  <a:cubicBezTo>
                    <a:pt x="5096" y="33263"/>
                    <a:pt x="5108" y="33228"/>
                    <a:pt x="5108" y="33192"/>
                  </a:cubicBezTo>
                  <a:cubicBezTo>
                    <a:pt x="5108" y="33144"/>
                    <a:pt x="5084" y="33097"/>
                    <a:pt x="5013" y="33013"/>
                  </a:cubicBezTo>
                  <a:cubicBezTo>
                    <a:pt x="4965" y="32811"/>
                    <a:pt x="4906" y="32632"/>
                    <a:pt x="4870" y="32513"/>
                  </a:cubicBezTo>
                  <a:cubicBezTo>
                    <a:pt x="4715" y="32096"/>
                    <a:pt x="4358" y="31334"/>
                    <a:pt x="4465" y="30930"/>
                  </a:cubicBezTo>
                  <a:cubicBezTo>
                    <a:pt x="4489" y="30858"/>
                    <a:pt x="4465" y="30787"/>
                    <a:pt x="4418" y="30739"/>
                  </a:cubicBezTo>
                  <a:cubicBezTo>
                    <a:pt x="3933" y="30272"/>
                    <a:pt x="3405" y="28617"/>
                    <a:pt x="3771" y="28617"/>
                  </a:cubicBezTo>
                  <a:cubicBezTo>
                    <a:pt x="3882" y="28617"/>
                    <a:pt x="4073" y="28766"/>
                    <a:pt x="4370" y="29144"/>
                  </a:cubicBezTo>
                  <a:cubicBezTo>
                    <a:pt x="4775" y="29656"/>
                    <a:pt x="4418" y="30275"/>
                    <a:pt x="4573" y="30715"/>
                  </a:cubicBezTo>
                  <a:cubicBezTo>
                    <a:pt x="4751" y="31192"/>
                    <a:pt x="5180" y="31942"/>
                    <a:pt x="5477" y="32263"/>
                  </a:cubicBezTo>
                  <a:cubicBezTo>
                    <a:pt x="5775" y="32596"/>
                    <a:pt x="6751" y="32704"/>
                    <a:pt x="6156" y="33168"/>
                  </a:cubicBezTo>
                  <a:cubicBezTo>
                    <a:pt x="6085" y="33228"/>
                    <a:pt x="6097" y="33335"/>
                    <a:pt x="6132" y="33406"/>
                  </a:cubicBezTo>
                  <a:cubicBezTo>
                    <a:pt x="6680" y="34442"/>
                    <a:pt x="7966" y="35061"/>
                    <a:pt x="8537" y="36240"/>
                  </a:cubicBezTo>
                  <a:cubicBezTo>
                    <a:pt x="9014" y="37204"/>
                    <a:pt x="8633" y="38288"/>
                    <a:pt x="9049" y="39157"/>
                  </a:cubicBezTo>
                  <a:cubicBezTo>
                    <a:pt x="9371" y="39788"/>
                    <a:pt x="10502" y="40562"/>
                    <a:pt x="11145" y="40907"/>
                  </a:cubicBezTo>
                  <a:cubicBezTo>
                    <a:pt x="12264" y="41526"/>
                    <a:pt x="13681" y="42181"/>
                    <a:pt x="14907" y="42633"/>
                  </a:cubicBezTo>
                  <a:cubicBezTo>
                    <a:pt x="15512" y="42862"/>
                    <a:pt x="16016" y="42935"/>
                    <a:pt x="16500" y="42935"/>
                  </a:cubicBezTo>
                  <a:cubicBezTo>
                    <a:pt x="16796" y="42935"/>
                    <a:pt x="17085" y="42908"/>
                    <a:pt x="17384" y="42872"/>
                  </a:cubicBezTo>
                  <a:lnTo>
                    <a:pt x="17467" y="42872"/>
                  </a:lnTo>
                  <a:cubicBezTo>
                    <a:pt x="17527" y="42860"/>
                    <a:pt x="17574" y="42848"/>
                    <a:pt x="17634" y="42836"/>
                  </a:cubicBezTo>
                  <a:cubicBezTo>
                    <a:pt x="17967" y="42800"/>
                    <a:pt x="18312" y="42753"/>
                    <a:pt x="18693" y="42717"/>
                  </a:cubicBezTo>
                  <a:cubicBezTo>
                    <a:pt x="18710" y="42716"/>
                    <a:pt x="18727" y="42715"/>
                    <a:pt x="18745" y="42715"/>
                  </a:cubicBezTo>
                  <a:cubicBezTo>
                    <a:pt x="19112" y="42715"/>
                    <a:pt x="19750" y="42946"/>
                    <a:pt x="20432" y="43264"/>
                  </a:cubicBezTo>
                  <a:cubicBezTo>
                    <a:pt x="20682" y="43455"/>
                    <a:pt x="20872" y="43515"/>
                    <a:pt x="21217" y="43634"/>
                  </a:cubicBezTo>
                  <a:cubicBezTo>
                    <a:pt x="22039" y="44050"/>
                    <a:pt x="22837" y="44503"/>
                    <a:pt x="23206" y="44717"/>
                  </a:cubicBezTo>
                  <a:cubicBezTo>
                    <a:pt x="23563" y="44919"/>
                    <a:pt x="23956" y="45098"/>
                    <a:pt x="24349" y="45253"/>
                  </a:cubicBezTo>
                  <a:cubicBezTo>
                    <a:pt x="24515" y="45372"/>
                    <a:pt x="24694" y="45455"/>
                    <a:pt x="24968" y="45515"/>
                  </a:cubicBezTo>
                  <a:cubicBezTo>
                    <a:pt x="25016" y="45539"/>
                    <a:pt x="25075" y="45550"/>
                    <a:pt x="25123" y="45562"/>
                  </a:cubicBezTo>
                  <a:cubicBezTo>
                    <a:pt x="26718" y="46170"/>
                    <a:pt x="28242" y="46777"/>
                    <a:pt x="28456" y="48825"/>
                  </a:cubicBezTo>
                  <a:cubicBezTo>
                    <a:pt x="28468" y="48920"/>
                    <a:pt x="28516" y="48979"/>
                    <a:pt x="28599" y="49015"/>
                  </a:cubicBezTo>
                  <a:cubicBezTo>
                    <a:pt x="29480" y="49337"/>
                    <a:pt x="29492" y="49337"/>
                    <a:pt x="30314" y="49991"/>
                  </a:cubicBezTo>
                  <a:cubicBezTo>
                    <a:pt x="30469" y="50099"/>
                    <a:pt x="30397" y="50253"/>
                    <a:pt x="30552" y="50337"/>
                  </a:cubicBezTo>
                  <a:cubicBezTo>
                    <a:pt x="31445" y="50801"/>
                    <a:pt x="32528" y="50432"/>
                    <a:pt x="33195" y="51396"/>
                  </a:cubicBezTo>
                  <a:cubicBezTo>
                    <a:pt x="33234" y="51451"/>
                    <a:pt x="33294" y="51486"/>
                    <a:pt x="33358" y="51486"/>
                  </a:cubicBezTo>
                  <a:cubicBezTo>
                    <a:pt x="33391" y="51486"/>
                    <a:pt x="33425" y="51476"/>
                    <a:pt x="33457" y="51456"/>
                  </a:cubicBezTo>
                  <a:cubicBezTo>
                    <a:pt x="33694" y="51315"/>
                    <a:pt x="33806" y="51263"/>
                    <a:pt x="33852" y="51263"/>
                  </a:cubicBezTo>
                  <a:cubicBezTo>
                    <a:pt x="33974" y="51263"/>
                    <a:pt x="33642" y="51617"/>
                    <a:pt x="33910" y="51635"/>
                  </a:cubicBezTo>
                  <a:cubicBezTo>
                    <a:pt x="34209" y="51656"/>
                    <a:pt x="34396" y="51763"/>
                    <a:pt x="34611" y="51763"/>
                  </a:cubicBezTo>
                  <a:cubicBezTo>
                    <a:pt x="34747" y="51763"/>
                    <a:pt x="34895" y="51721"/>
                    <a:pt x="35088" y="51587"/>
                  </a:cubicBezTo>
                  <a:cubicBezTo>
                    <a:pt x="35172" y="51527"/>
                    <a:pt x="35207" y="51420"/>
                    <a:pt x="35148" y="51325"/>
                  </a:cubicBezTo>
                  <a:cubicBezTo>
                    <a:pt x="34969" y="50992"/>
                    <a:pt x="34624" y="50777"/>
                    <a:pt x="34981" y="50420"/>
                  </a:cubicBezTo>
                  <a:cubicBezTo>
                    <a:pt x="35123" y="50276"/>
                    <a:pt x="35276" y="50216"/>
                    <a:pt x="35434" y="50216"/>
                  </a:cubicBezTo>
                  <a:cubicBezTo>
                    <a:pt x="36005" y="50216"/>
                    <a:pt x="36634" y="50997"/>
                    <a:pt x="36969" y="51361"/>
                  </a:cubicBezTo>
                  <a:cubicBezTo>
                    <a:pt x="37743" y="52194"/>
                    <a:pt x="37886" y="53349"/>
                    <a:pt x="37862" y="54480"/>
                  </a:cubicBezTo>
                  <a:cubicBezTo>
                    <a:pt x="37850" y="55349"/>
                    <a:pt x="37505" y="55552"/>
                    <a:pt x="37017" y="56135"/>
                  </a:cubicBezTo>
                  <a:cubicBezTo>
                    <a:pt x="36184" y="57147"/>
                    <a:pt x="33576" y="58838"/>
                    <a:pt x="33921" y="60588"/>
                  </a:cubicBezTo>
                  <a:cubicBezTo>
                    <a:pt x="33981" y="60910"/>
                    <a:pt x="34433" y="61255"/>
                    <a:pt x="34457" y="61398"/>
                  </a:cubicBezTo>
                  <a:cubicBezTo>
                    <a:pt x="34648" y="62600"/>
                    <a:pt x="33838" y="61898"/>
                    <a:pt x="33564" y="62624"/>
                  </a:cubicBezTo>
                  <a:cubicBezTo>
                    <a:pt x="33171" y="63612"/>
                    <a:pt x="33433" y="64565"/>
                    <a:pt x="34017" y="65267"/>
                  </a:cubicBezTo>
                  <a:cubicBezTo>
                    <a:pt x="34517" y="65886"/>
                    <a:pt x="35326" y="66339"/>
                    <a:pt x="35862" y="67041"/>
                  </a:cubicBezTo>
                  <a:cubicBezTo>
                    <a:pt x="36338" y="67660"/>
                    <a:pt x="36803" y="68291"/>
                    <a:pt x="37255" y="68934"/>
                  </a:cubicBezTo>
                  <a:cubicBezTo>
                    <a:pt x="37684" y="69542"/>
                    <a:pt x="38493" y="70458"/>
                    <a:pt x="38601" y="71196"/>
                  </a:cubicBezTo>
                  <a:cubicBezTo>
                    <a:pt x="38636" y="71542"/>
                    <a:pt x="38136" y="72363"/>
                    <a:pt x="38208" y="72578"/>
                  </a:cubicBezTo>
                  <a:cubicBezTo>
                    <a:pt x="38577" y="73637"/>
                    <a:pt x="40625" y="73923"/>
                    <a:pt x="41518" y="74280"/>
                  </a:cubicBezTo>
                  <a:cubicBezTo>
                    <a:pt x="42565" y="74697"/>
                    <a:pt x="44351" y="75245"/>
                    <a:pt x="44816" y="76459"/>
                  </a:cubicBezTo>
                  <a:cubicBezTo>
                    <a:pt x="45054" y="77102"/>
                    <a:pt x="44887" y="78090"/>
                    <a:pt x="44863" y="78757"/>
                  </a:cubicBezTo>
                  <a:cubicBezTo>
                    <a:pt x="44804" y="80305"/>
                    <a:pt x="44673" y="81543"/>
                    <a:pt x="43887" y="82912"/>
                  </a:cubicBezTo>
                  <a:cubicBezTo>
                    <a:pt x="43280" y="83984"/>
                    <a:pt x="42708" y="84805"/>
                    <a:pt x="42506" y="86032"/>
                  </a:cubicBezTo>
                  <a:cubicBezTo>
                    <a:pt x="42399" y="86758"/>
                    <a:pt x="42601" y="87722"/>
                    <a:pt x="42149" y="88365"/>
                  </a:cubicBezTo>
                  <a:cubicBezTo>
                    <a:pt x="41815" y="88853"/>
                    <a:pt x="41089" y="89068"/>
                    <a:pt x="40708" y="89556"/>
                  </a:cubicBezTo>
                  <a:cubicBezTo>
                    <a:pt x="40208" y="90223"/>
                    <a:pt x="40184" y="90889"/>
                    <a:pt x="40006" y="91699"/>
                  </a:cubicBezTo>
                  <a:cubicBezTo>
                    <a:pt x="39779" y="92675"/>
                    <a:pt x="38743" y="93783"/>
                    <a:pt x="38732" y="94735"/>
                  </a:cubicBezTo>
                  <a:cubicBezTo>
                    <a:pt x="38732" y="94771"/>
                    <a:pt x="38755" y="94807"/>
                    <a:pt x="38767" y="94842"/>
                  </a:cubicBezTo>
                  <a:cubicBezTo>
                    <a:pt x="38743" y="94842"/>
                    <a:pt x="38720" y="94854"/>
                    <a:pt x="38696" y="94878"/>
                  </a:cubicBezTo>
                  <a:cubicBezTo>
                    <a:pt x="38684" y="94878"/>
                    <a:pt x="38684" y="94890"/>
                    <a:pt x="38672" y="94890"/>
                  </a:cubicBezTo>
                  <a:cubicBezTo>
                    <a:pt x="38672" y="94902"/>
                    <a:pt x="38660" y="94902"/>
                    <a:pt x="38660" y="94902"/>
                  </a:cubicBezTo>
                  <a:cubicBezTo>
                    <a:pt x="38660" y="94902"/>
                    <a:pt x="38648" y="94914"/>
                    <a:pt x="38648" y="94914"/>
                  </a:cubicBezTo>
                  <a:cubicBezTo>
                    <a:pt x="38648" y="94926"/>
                    <a:pt x="38636" y="94926"/>
                    <a:pt x="38636" y="94937"/>
                  </a:cubicBezTo>
                  <a:cubicBezTo>
                    <a:pt x="38422" y="95140"/>
                    <a:pt x="38362" y="95485"/>
                    <a:pt x="38112" y="95676"/>
                  </a:cubicBezTo>
                  <a:cubicBezTo>
                    <a:pt x="37850" y="95866"/>
                    <a:pt x="37505" y="95926"/>
                    <a:pt x="37255" y="96152"/>
                  </a:cubicBezTo>
                  <a:cubicBezTo>
                    <a:pt x="37100" y="96283"/>
                    <a:pt x="37029" y="96450"/>
                    <a:pt x="37208" y="96604"/>
                  </a:cubicBezTo>
                  <a:cubicBezTo>
                    <a:pt x="37286" y="96667"/>
                    <a:pt x="37384" y="96691"/>
                    <a:pt x="37487" y="96691"/>
                  </a:cubicBezTo>
                  <a:cubicBezTo>
                    <a:pt x="37620" y="96691"/>
                    <a:pt x="37760" y="96651"/>
                    <a:pt x="37874" y="96604"/>
                  </a:cubicBezTo>
                  <a:cubicBezTo>
                    <a:pt x="38124" y="96509"/>
                    <a:pt x="38362" y="96354"/>
                    <a:pt x="38589" y="96200"/>
                  </a:cubicBezTo>
                  <a:lnTo>
                    <a:pt x="38589" y="96200"/>
                  </a:lnTo>
                  <a:cubicBezTo>
                    <a:pt x="38291" y="96628"/>
                    <a:pt x="38017" y="97069"/>
                    <a:pt x="37862" y="97545"/>
                  </a:cubicBezTo>
                  <a:cubicBezTo>
                    <a:pt x="37197" y="99641"/>
                    <a:pt x="39375" y="100189"/>
                    <a:pt x="41433" y="100189"/>
                  </a:cubicBezTo>
                  <a:cubicBezTo>
                    <a:pt x="42544" y="100189"/>
                    <a:pt x="43621" y="100029"/>
                    <a:pt x="44197" y="99867"/>
                  </a:cubicBezTo>
                  <a:cubicBezTo>
                    <a:pt x="44395" y="99808"/>
                    <a:pt x="44364" y="99497"/>
                    <a:pt x="44160" y="99497"/>
                  </a:cubicBezTo>
                  <a:cubicBezTo>
                    <a:pt x="44157" y="99497"/>
                    <a:pt x="44153" y="99497"/>
                    <a:pt x="44149" y="99498"/>
                  </a:cubicBezTo>
                  <a:cubicBezTo>
                    <a:pt x="43944" y="99504"/>
                    <a:pt x="43812" y="99520"/>
                    <a:pt x="43717" y="99520"/>
                  </a:cubicBezTo>
                  <a:cubicBezTo>
                    <a:pt x="43472" y="99520"/>
                    <a:pt x="43484" y="99413"/>
                    <a:pt x="43149" y="98759"/>
                  </a:cubicBezTo>
                  <a:cubicBezTo>
                    <a:pt x="42788" y="98072"/>
                    <a:pt x="42657" y="97961"/>
                    <a:pt x="42680" y="97961"/>
                  </a:cubicBezTo>
                  <a:cubicBezTo>
                    <a:pt x="42692" y="97961"/>
                    <a:pt x="42739" y="97987"/>
                    <a:pt x="42814" y="97987"/>
                  </a:cubicBezTo>
                  <a:cubicBezTo>
                    <a:pt x="42912" y="97987"/>
                    <a:pt x="43058" y="97942"/>
                    <a:pt x="43232" y="97735"/>
                  </a:cubicBezTo>
                  <a:cubicBezTo>
                    <a:pt x="43839" y="97021"/>
                    <a:pt x="44947" y="96890"/>
                    <a:pt x="45721" y="96438"/>
                  </a:cubicBezTo>
                  <a:cubicBezTo>
                    <a:pt x="45840" y="96354"/>
                    <a:pt x="45840" y="96116"/>
                    <a:pt x="45673" y="96092"/>
                  </a:cubicBezTo>
                  <a:cubicBezTo>
                    <a:pt x="45435" y="96057"/>
                    <a:pt x="45149" y="96033"/>
                    <a:pt x="44982" y="95842"/>
                  </a:cubicBezTo>
                  <a:cubicBezTo>
                    <a:pt x="44911" y="95759"/>
                    <a:pt x="44851" y="95699"/>
                    <a:pt x="44792" y="95652"/>
                  </a:cubicBezTo>
                  <a:cubicBezTo>
                    <a:pt x="44899" y="95652"/>
                    <a:pt x="45042" y="95628"/>
                    <a:pt x="45220" y="95497"/>
                  </a:cubicBezTo>
                  <a:cubicBezTo>
                    <a:pt x="45649" y="95188"/>
                    <a:pt x="46054" y="95104"/>
                    <a:pt x="46399" y="94664"/>
                  </a:cubicBezTo>
                  <a:cubicBezTo>
                    <a:pt x="47054" y="93783"/>
                    <a:pt x="46649" y="93140"/>
                    <a:pt x="47947" y="92806"/>
                  </a:cubicBezTo>
                  <a:cubicBezTo>
                    <a:pt x="47999" y="92792"/>
                    <a:pt x="48057" y="92787"/>
                    <a:pt x="48119" y="92787"/>
                  </a:cubicBezTo>
                  <a:cubicBezTo>
                    <a:pt x="48290" y="92787"/>
                    <a:pt x="48490" y="92826"/>
                    <a:pt x="48682" y="92826"/>
                  </a:cubicBezTo>
                  <a:cubicBezTo>
                    <a:pt x="48769" y="92826"/>
                    <a:pt x="48855" y="92818"/>
                    <a:pt x="48935" y="92794"/>
                  </a:cubicBezTo>
                  <a:cubicBezTo>
                    <a:pt x="49411" y="92675"/>
                    <a:pt x="49590" y="91580"/>
                    <a:pt x="50566" y="91294"/>
                  </a:cubicBezTo>
                  <a:cubicBezTo>
                    <a:pt x="50649" y="91274"/>
                    <a:pt x="50734" y="91267"/>
                    <a:pt x="50822" y="91267"/>
                  </a:cubicBezTo>
                  <a:cubicBezTo>
                    <a:pt x="50994" y="91267"/>
                    <a:pt x="51174" y="91293"/>
                    <a:pt x="51352" y="91293"/>
                  </a:cubicBezTo>
                  <a:cubicBezTo>
                    <a:pt x="51453" y="91293"/>
                    <a:pt x="51553" y="91284"/>
                    <a:pt x="51650" y="91258"/>
                  </a:cubicBezTo>
                  <a:cubicBezTo>
                    <a:pt x="52507" y="91032"/>
                    <a:pt x="54138" y="90139"/>
                    <a:pt x="54567" y="89353"/>
                  </a:cubicBezTo>
                  <a:cubicBezTo>
                    <a:pt x="54603" y="89282"/>
                    <a:pt x="54603" y="89187"/>
                    <a:pt x="54543" y="89127"/>
                  </a:cubicBezTo>
                  <a:lnTo>
                    <a:pt x="54543" y="89127"/>
                  </a:lnTo>
                  <a:cubicBezTo>
                    <a:pt x="54552" y="89137"/>
                    <a:pt x="54561" y="89141"/>
                    <a:pt x="54568" y="89141"/>
                  </a:cubicBezTo>
                  <a:cubicBezTo>
                    <a:pt x="54687" y="89141"/>
                    <a:pt x="54600" y="88064"/>
                    <a:pt x="54376" y="87818"/>
                  </a:cubicBezTo>
                  <a:lnTo>
                    <a:pt x="54376" y="87818"/>
                  </a:lnTo>
                  <a:cubicBezTo>
                    <a:pt x="54750" y="87825"/>
                    <a:pt x="55534" y="87922"/>
                    <a:pt x="56218" y="87922"/>
                  </a:cubicBezTo>
                  <a:cubicBezTo>
                    <a:pt x="56622" y="87922"/>
                    <a:pt x="56992" y="87888"/>
                    <a:pt x="57222" y="87782"/>
                  </a:cubicBezTo>
                  <a:cubicBezTo>
                    <a:pt x="58103" y="87377"/>
                    <a:pt x="58436" y="86603"/>
                    <a:pt x="58948" y="85853"/>
                  </a:cubicBezTo>
                  <a:cubicBezTo>
                    <a:pt x="59567" y="84912"/>
                    <a:pt x="60091" y="84710"/>
                    <a:pt x="60961" y="84079"/>
                  </a:cubicBezTo>
                  <a:cubicBezTo>
                    <a:pt x="61842" y="83436"/>
                    <a:pt x="62246" y="82912"/>
                    <a:pt x="62556" y="82341"/>
                  </a:cubicBezTo>
                  <a:cubicBezTo>
                    <a:pt x="62556" y="82341"/>
                    <a:pt x="62556" y="82341"/>
                    <a:pt x="62568" y="82329"/>
                  </a:cubicBezTo>
                  <a:cubicBezTo>
                    <a:pt x="62699" y="82138"/>
                    <a:pt x="62770" y="81984"/>
                    <a:pt x="62830" y="81793"/>
                  </a:cubicBezTo>
                  <a:cubicBezTo>
                    <a:pt x="63032" y="81341"/>
                    <a:pt x="63247" y="80841"/>
                    <a:pt x="63628" y="80221"/>
                  </a:cubicBezTo>
                  <a:cubicBezTo>
                    <a:pt x="64854" y="78209"/>
                    <a:pt x="67759" y="78733"/>
                    <a:pt x="69164" y="76864"/>
                  </a:cubicBezTo>
                  <a:cubicBezTo>
                    <a:pt x="69557" y="76328"/>
                    <a:pt x="69771" y="75638"/>
                    <a:pt x="70116" y="75066"/>
                  </a:cubicBezTo>
                  <a:cubicBezTo>
                    <a:pt x="70700" y="74114"/>
                    <a:pt x="71569" y="73268"/>
                    <a:pt x="71998" y="72220"/>
                  </a:cubicBezTo>
                  <a:cubicBezTo>
                    <a:pt x="72450" y="71089"/>
                    <a:pt x="72319" y="69970"/>
                    <a:pt x="72962" y="68887"/>
                  </a:cubicBezTo>
                  <a:cubicBezTo>
                    <a:pt x="73462" y="68041"/>
                    <a:pt x="73962" y="67196"/>
                    <a:pt x="74438" y="66315"/>
                  </a:cubicBezTo>
                  <a:cubicBezTo>
                    <a:pt x="75486" y="64386"/>
                    <a:pt x="76296" y="63957"/>
                    <a:pt x="75820" y="61695"/>
                  </a:cubicBezTo>
                  <a:cubicBezTo>
                    <a:pt x="75820" y="61671"/>
                    <a:pt x="75820" y="61660"/>
                    <a:pt x="75820" y="61648"/>
                  </a:cubicBezTo>
                  <a:cubicBezTo>
                    <a:pt x="75820" y="61648"/>
                    <a:pt x="75820" y="61648"/>
                    <a:pt x="75808" y="61636"/>
                  </a:cubicBezTo>
                  <a:cubicBezTo>
                    <a:pt x="75808" y="61636"/>
                    <a:pt x="75808" y="61624"/>
                    <a:pt x="75808" y="61624"/>
                  </a:cubicBezTo>
                  <a:cubicBezTo>
                    <a:pt x="75796" y="61612"/>
                    <a:pt x="75796" y="61600"/>
                    <a:pt x="75796" y="61600"/>
                  </a:cubicBezTo>
                  <a:cubicBezTo>
                    <a:pt x="75796" y="61600"/>
                    <a:pt x="75796" y="61588"/>
                    <a:pt x="75796" y="61588"/>
                  </a:cubicBezTo>
                  <a:cubicBezTo>
                    <a:pt x="75784" y="61576"/>
                    <a:pt x="75772" y="61564"/>
                    <a:pt x="75772" y="61552"/>
                  </a:cubicBezTo>
                  <a:cubicBezTo>
                    <a:pt x="75598" y="61302"/>
                    <a:pt x="75555" y="61258"/>
                    <a:pt x="75524" y="61258"/>
                  </a:cubicBezTo>
                  <a:cubicBezTo>
                    <a:pt x="75508" y="61258"/>
                    <a:pt x="75494" y="61271"/>
                    <a:pt x="75465" y="61271"/>
                  </a:cubicBezTo>
                  <a:cubicBezTo>
                    <a:pt x="75430" y="61271"/>
                    <a:pt x="75373" y="61253"/>
                    <a:pt x="75260" y="61171"/>
                  </a:cubicBezTo>
                  <a:cubicBezTo>
                    <a:pt x="74796" y="61124"/>
                    <a:pt x="74379" y="60921"/>
                    <a:pt x="74022" y="60564"/>
                  </a:cubicBezTo>
                  <a:cubicBezTo>
                    <a:pt x="73819" y="60314"/>
                    <a:pt x="73629" y="60064"/>
                    <a:pt x="73426" y="59814"/>
                  </a:cubicBezTo>
                  <a:cubicBezTo>
                    <a:pt x="73380" y="59791"/>
                    <a:pt x="73099" y="59611"/>
                    <a:pt x="73114" y="59611"/>
                  </a:cubicBezTo>
                  <a:cubicBezTo>
                    <a:pt x="73115" y="59611"/>
                    <a:pt x="73116" y="59611"/>
                    <a:pt x="73117" y="59612"/>
                  </a:cubicBezTo>
                  <a:cubicBezTo>
                    <a:pt x="72909" y="59528"/>
                    <a:pt x="72694" y="59499"/>
                    <a:pt x="72476" y="59499"/>
                  </a:cubicBezTo>
                  <a:cubicBezTo>
                    <a:pt x="71985" y="59499"/>
                    <a:pt x="71480" y="59647"/>
                    <a:pt x="71009" y="59647"/>
                  </a:cubicBezTo>
                  <a:cubicBezTo>
                    <a:pt x="70988" y="59563"/>
                    <a:pt x="70921" y="59489"/>
                    <a:pt x="70824" y="59489"/>
                  </a:cubicBezTo>
                  <a:cubicBezTo>
                    <a:pt x="70811" y="59489"/>
                    <a:pt x="70797" y="59490"/>
                    <a:pt x="70783" y="59493"/>
                  </a:cubicBezTo>
                  <a:cubicBezTo>
                    <a:pt x="70712" y="59505"/>
                    <a:pt x="70628" y="59528"/>
                    <a:pt x="70545" y="59576"/>
                  </a:cubicBezTo>
                  <a:cubicBezTo>
                    <a:pt x="70414" y="59540"/>
                    <a:pt x="70271" y="59469"/>
                    <a:pt x="70152" y="59362"/>
                  </a:cubicBezTo>
                  <a:cubicBezTo>
                    <a:pt x="69509" y="58826"/>
                    <a:pt x="70152" y="58362"/>
                    <a:pt x="68997" y="58195"/>
                  </a:cubicBezTo>
                  <a:cubicBezTo>
                    <a:pt x="68923" y="58183"/>
                    <a:pt x="68850" y="58178"/>
                    <a:pt x="68778" y="58178"/>
                  </a:cubicBezTo>
                  <a:cubicBezTo>
                    <a:pt x="68409" y="58178"/>
                    <a:pt x="68062" y="58317"/>
                    <a:pt x="67723" y="58457"/>
                  </a:cubicBezTo>
                  <a:cubicBezTo>
                    <a:pt x="67735" y="58433"/>
                    <a:pt x="67735" y="58421"/>
                    <a:pt x="67735" y="58409"/>
                  </a:cubicBezTo>
                  <a:cubicBezTo>
                    <a:pt x="67725" y="58293"/>
                    <a:pt x="67639" y="58215"/>
                    <a:pt x="67537" y="58215"/>
                  </a:cubicBezTo>
                  <a:cubicBezTo>
                    <a:pt x="67524" y="58215"/>
                    <a:pt x="67511" y="58216"/>
                    <a:pt x="67497" y="58219"/>
                  </a:cubicBezTo>
                  <a:cubicBezTo>
                    <a:pt x="67318" y="58254"/>
                    <a:pt x="67068" y="58576"/>
                    <a:pt x="67021" y="58790"/>
                  </a:cubicBezTo>
                  <a:cubicBezTo>
                    <a:pt x="66825" y="58910"/>
                    <a:pt x="66610" y="59019"/>
                    <a:pt x="66501" y="59019"/>
                  </a:cubicBezTo>
                  <a:cubicBezTo>
                    <a:pt x="66491" y="59019"/>
                    <a:pt x="66481" y="59018"/>
                    <a:pt x="66473" y="59016"/>
                  </a:cubicBezTo>
                  <a:cubicBezTo>
                    <a:pt x="66616" y="58981"/>
                    <a:pt x="66842" y="58004"/>
                    <a:pt x="66842" y="57992"/>
                  </a:cubicBezTo>
                  <a:cubicBezTo>
                    <a:pt x="66854" y="57885"/>
                    <a:pt x="66818" y="57802"/>
                    <a:pt x="66711" y="57766"/>
                  </a:cubicBezTo>
                  <a:cubicBezTo>
                    <a:pt x="66557" y="57711"/>
                    <a:pt x="66267" y="57696"/>
                    <a:pt x="65945" y="57696"/>
                  </a:cubicBezTo>
                  <a:cubicBezTo>
                    <a:pt x="65545" y="57696"/>
                    <a:pt x="65096" y="57720"/>
                    <a:pt x="64798" y="57720"/>
                  </a:cubicBezTo>
                  <a:cubicBezTo>
                    <a:pt x="64763" y="57720"/>
                    <a:pt x="64730" y="57719"/>
                    <a:pt x="64699" y="57719"/>
                  </a:cubicBezTo>
                  <a:cubicBezTo>
                    <a:pt x="64651" y="57683"/>
                    <a:pt x="64616" y="57635"/>
                    <a:pt x="64568" y="57600"/>
                  </a:cubicBezTo>
                  <a:cubicBezTo>
                    <a:pt x="64771" y="57457"/>
                    <a:pt x="65199" y="57111"/>
                    <a:pt x="65247" y="57016"/>
                  </a:cubicBezTo>
                  <a:cubicBezTo>
                    <a:pt x="65592" y="56254"/>
                    <a:pt x="65128" y="54897"/>
                    <a:pt x="64616" y="54075"/>
                  </a:cubicBezTo>
                  <a:cubicBezTo>
                    <a:pt x="64604" y="54016"/>
                    <a:pt x="64580" y="53980"/>
                    <a:pt x="64556" y="53944"/>
                  </a:cubicBezTo>
                  <a:cubicBezTo>
                    <a:pt x="64532" y="53909"/>
                    <a:pt x="64497" y="53885"/>
                    <a:pt x="64473" y="53861"/>
                  </a:cubicBezTo>
                  <a:cubicBezTo>
                    <a:pt x="64390" y="53742"/>
                    <a:pt x="64318" y="53647"/>
                    <a:pt x="64235" y="53575"/>
                  </a:cubicBezTo>
                  <a:cubicBezTo>
                    <a:pt x="63608" y="52937"/>
                    <a:pt x="62419" y="52170"/>
                    <a:pt x="61470" y="52170"/>
                  </a:cubicBezTo>
                  <a:cubicBezTo>
                    <a:pt x="61463" y="52170"/>
                    <a:pt x="61456" y="52170"/>
                    <a:pt x="61449" y="52170"/>
                  </a:cubicBezTo>
                  <a:cubicBezTo>
                    <a:pt x="61496" y="52170"/>
                    <a:pt x="60175" y="52337"/>
                    <a:pt x="60472" y="52349"/>
                  </a:cubicBezTo>
                  <a:cubicBezTo>
                    <a:pt x="60188" y="52480"/>
                    <a:pt x="59894" y="52541"/>
                    <a:pt x="59572" y="52541"/>
                  </a:cubicBezTo>
                  <a:cubicBezTo>
                    <a:pt x="59543" y="52541"/>
                    <a:pt x="59514" y="52540"/>
                    <a:pt x="59484" y="52539"/>
                  </a:cubicBezTo>
                  <a:cubicBezTo>
                    <a:pt x="58901" y="52289"/>
                    <a:pt x="58520" y="51861"/>
                    <a:pt x="58353" y="51277"/>
                  </a:cubicBezTo>
                  <a:cubicBezTo>
                    <a:pt x="57674" y="50456"/>
                    <a:pt x="57412" y="50182"/>
                    <a:pt x="56436" y="49801"/>
                  </a:cubicBezTo>
                  <a:cubicBezTo>
                    <a:pt x="56115" y="49670"/>
                    <a:pt x="55924" y="49658"/>
                    <a:pt x="55817" y="49658"/>
                  </a:cubicBezTo>
                  <a:cubicBezTo>
                    <a:pt x="55912" y="49634"/>
                    <a:pt x="56055" y="49563"/>
                    <a:pt x="56269" y="49360"/>
                  </a:cubicBezTo>
                  <a:cubicBezTo>
                    <a:pt x="56317" y="49301"/>
                    <a:pt x="56341" y="49194"/>
                    <a:pt x="56293" y="49134"/>
                  </a:cubicBezTo>
                  <a:cubicBezTo>
                    <a:pt x="55610" y="48197"/>
                    <a:pt x="54743" y="47781"/>
                    <a:pt x="53843" y="47781"/>
                  </a:cubicBezTo>
                  <a:cubicBezTo>
                    <a:pt x="53771" y="47781"/>
                    <a:pt x="53699" y="47784"/>
                    <a:pt x="53626" y="47789"/>
                  </a:cubicBezTo>
                  <a:cubicBezTo>
                    <a:pt x="53579" y="47783"/>
                    <a:pt x="53531" y="47780"/>
                    <a:pt x="53485" y="47780"/>
                  </a:cubicBezTo>
                  <a:cubicBezTo>
                    <a:pt x="53439" y="47780"/>
                    <a:pt x="53394" y="47783"/>
                    <a:pt x="53352" y="47789"/>
                  </a:cubicBezTo>
                  <a:cubicBezTo>
                    <a:pt x="53269" y="47813"/>
                    <a:pt x="53210" y="47825"/>
                    <a:pt x="53162" y="47860"/>
                  </a:cubicBezTo>
                  <a:cubicBezTo>
                    <a:pt x="52876" y="47932"/>
                    <a:pt x="52590" y="48027"/>
                    <a:pt x="52317" y="48170"/>
                  </a:cubicBezTo>
                  <a:cubicBezTo>
                    <a:pt x="51813" y="48422"/>
                    <a:pt x="51497" y="48515"/>
                    <a:pt x="51266" y="48515"/>
                  </a:cubicBezTo>
                  <a:cubicBezTo>
                    <a:pt x="50764" y="48515"/>
                    <a:pt x="50654" y="48080"/>
                    <a:pt x="49864" y="47884"/>
                  </a:cubicBezTo>
                  <a:cubicBezTo>
                    <a:pt x="49829" y="47875"/>
                    <a:pt x="49789" y="47871"/>
                    <a:pt x="49745" y="47871"/>
                  </a:cubicBezTo>
                  <a:cubicBezTo>
                    <a:pt x="49353" y="47871"/>
                    <a:pt x="48605" y="48183"/>
                    <a:pt x="48130" y="48183"/>
                  </a:cubicBezTo>
                  <a:cubicBezTo>
                    <a:pt x="47801" y="48183"/>
                    <a:pt x="47603" y="48034"/>
                    <a:pt x="47745" y="47527"/>
                  </a:cubicBezTo>
                  <a:cubicBezTo>
                    <a:pt x="47768" y="47455"/>
                    <a:pt x="47733" y="47348"/>
                    <a:pt x="47661" y="47313"/>
                  </a:cubicBezTo>
                  <a:cubicBezTo>
                    <a:pt x="47543" y="47255"/>
                    <a:pt x="47418" y="47238"/>
                    <a:pt x="47295" y="47238"/>
                  </a:cubicBezTo>
                  <a:cubicBezTo>
                    <a:pt x="47120" y="47238"/>
                    <a:pt x="46948" y="47273"/>
                    <a:pt x="46803" y="47273"/>
                  </a:cubicBezTo>
                  <a:cubicBezTo>
                    <a:pt x="46733" y="47273"/>
                    <a:pt x="46669" y="47265"/>
                    <a:pt x="46613" y="47241"/>
                  </a:cubicBezTo>
                  <a:cubicBezTo>
                    <a:pt x="46256" y="47086"/>
                    <a:pt x="46185" y="46801"/>
                    <a:pt x="45816" y="46455"/>
                  </a:cubicBezTo>
                  <a:cubicBezTo>
                    <a:pt x="45782" y="46425"/>
                    <a:pt x="45735" y="46410"/>
                    <a:pt x="45688" y="46410"/>
                  </a:cubicBezTo>
                  <a:cubicBezTo>
                    <a:pt x="45588" y="46410"/>
                    <a:pt x="45486" y="46477"/>
                    <a:pt x="45494" y="46598"/>
                  </a:cubicBezTo>
                  <a:cubicBezTo>
                    <a:pt x="45518" y="46801"/>
                    <a:pt x="44494" y="47920"/>
                    <a:pt x="44220" y="48241"/>
                  </a:cubicBezTo>
                  <a:cubicBezTo>
                    <a:pt x="44220" y="48241"/>
                    <a:pt x="44208" y="48253"/>
                    <a:pt x="44208" y="48253"/>
                  </a:cubicBezTo>
                  <a:cubicBezTo>
                    <a:pt x="44208" y="48241"/>
                    <a:pt x="44220" y="48229"/>
                    <a:pt x="44220" y="48229"/>
                  </a:cubicBezTo>
                  <a:cubicBezTo>
                    <a:pt x="44292" y="47646"/>
                    <a:pt x="44423" y="47146"/>
                    <a:pt x="44780" y="46622"/>
                  </a:cubicBezTo>
                  <a:cubicBezTo>
                    <a:pt x="44863" y="46503"/>
                    <a:pt x="44744" y="46348"/>
                    <a:pt x="44613" y="46336"/>
                  </a:cubicBezTo>
                  <a:cubicBezTo>
                    <a:pt x="44583" y="46334"/>
                    <a:pt x="44554" y="46333"/>
                    <a:pt x="44525" y="46333"/>
                  </a:cubicBezTo>
                  <a:cubicBezTo>
                    <a:pt x="43826" y="46333"/>
                    <a:pt x="43373" y="46871"/>
                    <a:pt x="42744" y="47122"/>
                  </a:cubicBezTo>
                  <a:cubicBezTo>
                    <a:pt x="42030" y="47408"/>
                    <a:pt x="40637" y="47134"/>
                    <a:pt x="40077" y="47825"/>
                  </a:cubicBezTo>
                  <a:cubicBezTo>
                    <a:pt x="39803" y="48170"/>
                    <a:pt x="39934" y="48563"/>
                    <a:pt x="39767" y="48837"/>
                  </a:cubicBezTo>
                  <a:cubicBezTo>
                    <a:pt x="39458" y="49313"/>
                    <a:pt x="39458" y="49110"/>
                    <a:pt x="39005" y="49444"/>
                  </a:cubicBezTo>
                  <a:cubicBezTo>
                    <a:pt x="38863" y="49634"/>
                    <a:pt x="38755" y="49825"/>
                    <a:pt x="38672" y="50051"/>
                  </a:cubicBezTo>
                  <a:cubicBezTo>
                    <a:pt x="38578" y="50060"/>
                    <a:pt x="38486" y="50065"/>
                    <a:pt x="38397" y="50065"/>
                  </a:cubicBezTo>
                  <a:cubicBezTo>
                    <a:pt x="37803" y="50065"/>
                    <a:pt x="37333" y="49857"/>
                    <a:pt x="36981" y="49432"/>
                  </a:cubicBezTo>
                  <a:cubicBezTo>
                    <a:pt x="36553" y="49265"/>
                    <a:pt x="36280" y="49024"/>
                    <a:pt x="35801" y="49024"/>
                  </a:cubicBezTo>
                  <a:cubicBezTo>
                    <a:pt x="35735" y="49024"/>
                    <a:pt x="35664" y="49029"/>
                    <a:pt x="35588" y="49039"/>
                  </a:cubicBezTo>
                  <a:cubicBezTo>
                    <a:pt x="34585" y="49169"/>
                    <a:pt x="34229" y="49638"/>
                    <a:pt x="33547" y="49638"/>
                  </a:cubicBezTo>
                  <a:cubicBezTo>
                    <a:pt x="33290" y="49638"/>
                    <a:pt x="32988" y="49572"/>
                    <a:pt x="32588" y="49396"/>
                  </a:cubicBezTo>
                  <a:cubicBezTo>
                    <a:pt x="30481" y="48456"/>
                    <a:pt x="30683" y="46920"/>
                    <a:pt x="31350" y="45193"/>
                  </a:cubicBezTo>
                  <a:cubicBezTo>
                    <a:pt x="31481" y="44860"/>
                    <a:pt x="31743" y="44384"/>
                    <a:pt x="31576" y="44015"/>
                  </a:cubicBezTo>
                  <a:cubicBezTo>
                    <a:pt x="31552" y="43955"/>
                    <a:pt x="31469" y="43919"/>
                    <a:pt x="31409" y="43919"/>
                  </a:cubicBezTo>
                  <a:cubicBezTo>
                    <a:pt x="31372" y="43922"/>
                    <a:pt x="31337" y="43924"/>
                    <a:pt x="31304" y="43924"/>
                  </a:cubicBezTo>
                  <a:cubicBezTo>
                    <a:pt x="30534" y="43924"/>
                    <a:pt x="31001" y="43143"/>
                    <a:pt x="30635" y="42812"/>
                  </a:cubicBezTo>
                  <a:cubicBezTo>
                    <a:pt x="30338" y="42548"/>
                    <a:pt x="29943" y="42465"/>
                    <a:pt x="29520" y="42465"/>
                  </a:cubicBezTo>
                  <a:cubicBezTo>
                    <a:pt x="28876" y="42465"/>
                    <a:pt x="28167" y="42657"/>
                    <a:pt x="27635" y="42693"/>
                  </a:cubicBezTo>
                  <a:cubicBezTo>
                    <a:pt x="27341" y="42712"/>
                    <a:pt x="26709" y="42780"/>
                    <a:pt x="26165" y="42780"/>
                  </a:cubicBezTo>
                  <a:cubicBezTo>
                    <a:pt x="25672" y="42780"/>
                    <a:pt x="25252" y="42724"/>
                    <a:pt x="25218" y="42526"/>
                  </a:cubicBezTo>
                  <a:cubicBezTo>
                    <a:pt x="25158" y="42145"/>
                    <a:pt x="25670" y="41717"/>
                    <a:pt x="25837" y="41383"/>
                  </a:cubicBezTo>
                  <a:cubicBezTo>
                    <a:pt x="26230" y="40609"/>
                    <a:pt x="26528" y="39871"/>
                    <a:pt x="27004" y="39157"/>
                  </a:cubicBezTo>
                  <a:cubicBezTo>
                    <a:pt x="27397" y="38585"/>
                    <a:pt x="27706" y="38264"/>
                    <a:pt x="27790" y="37585"/>
                  </a:cubicBezTo>
                  <a:cubicBezTo>
                    <a:pt x="27790" y="37502"/>
                    <a:pt x="27718" y="37407"/>
                    <a:pt x="27647" y="37395"/>
                  </a:cubicBezTo>
                  <a:cubicBezTo>
                    <a:pt x="27412" y="37363"/>
                    <a:pt x="27114" y="37344"/>
                    <a:pt x="26787" y="37344"/>
                  </a:cubicBezTo>
                  <a:cubicBezTo>
                    <a:pt x="25755" y="37344"/>
                    <a:pt x="24428" y="37534"/>
                    <a:pt x="23813" y="38121"/>
                  </a:cubicBezTo>
                  <a:cubicBezTo>
                    <a:pt x="23670" y="38252"/>
                    <a:pt x="23563" y="38442"/>
                    <a:pt x="23432" y="38562"/>
                  </a:cubicBezTo>
                  <a:cubicBezTo>
                    <a:pt x="23396" y="38800"/>
                    <a:pt x="23361" y="39050"/>
                    <a:pt x="23313" y="39288"/>
                  </a:cubicBezTo>
                  <a:cubicBezTo>
                    <a:pt x="22813" y="39946"/>
                    <a:pt x="22247" y="40272"/>
                    <a:pt x="21617" y="40272"/>
                  </a:cubicBezTo>
                  <a:cubicBezTo>
                    <a:pt x="21437" y="40272"/>
                    <a:pt x="21253" y="40245"/>
                    <a:pt x="21063" y="40193"/>
                  </a:cubicBezTo>
                  <a:cubicBezTo>
                    <a:pt x="20989" y="40196"/>
                    <a:pt x="20914" y="40198"/>
                    <a:pt x="20840" y="40198"/>
                  </a:cubicBezTo>
                  <a:cubicBezTo>
                    <a:pt x="19698" y="40198"/>
                    <a:pt x="18554" y="39768"/>
                    <a:pt x="17872" y="38907"/>
                  </a:cubicBezTo>
                  <a:cubicBezTo>
                    <a:pt x="17312" y="38192"/>
                    <a:pt x="16753" y="37633"/>
                    <a:pt x="16800" y="36668"/>
                  </a:cubicBezTo>
                  <a:cubicBezTo>
                    <a:pt x="16836" y="36109"/>
                    <a:pt x="17038" y="34549"/>
                    <a:pt x="17193" y="34228"/>
                  </a:cubicBezTo>
                  <a:cubicBezTo>
                    <a:pt x="17300" y="33990"/>
                    <a:pt x="17669" y="33775"/>
                    <a:pt x="17824" y="33513"/>
                  </a:cubicBezTo>
                  <a:cubicBezTo>
                    <a:pt x="17884" y="33418"/>
                    <a:pt x="17657" y="33216"/>
                    <a:pt x="17693" y="33132"/>
                  </a:cubicBezTo>
                  <a:cubicBezTo>
                    <a:pt x="18408" y="31430"/>
                    <a:pt x="17884" y="31704"/>
                    <a:pt x="18860" y="30930"/>
                  </a:cubicBezTo>
                  <a:cubicBezTo>
                    <a:pt x="19564" y="30371"/>
                    <a:pt x="20261" y="30200"/>
                    <a:pt x="20954" y="30200"/>
                  </a:cubicBezTo>
                  <a:cubicBezTo>
                    <a:pt x="22050" y="30200"/>
                    <a:pt x="23136" y="30628"/>
                    <a:pt x="24223" y="30628"/>
                  </a:cubicBezTo>
                  <a:cubicBezTo>
                    <a:pt x="24586" y="30628"/>
                    <a:pt x="24949" y="30581"/>
                    <a:pt x="25313" y="30453"/>
                  </a:cubicBezTo>
                  <a:cubicBezTo>
                    <a:pt x="25670" y="30334"/>
                    <a:pt x="25980" y="29751"/>
                    <a:pt x="26409" y="29549"/>
                  </a:cubicBezTo>
                  <a:cubicBezTo>
                    <a:pt x="26793" y="29373"/>
                    <a:pt x="27099" y="29304"/>
                    <a:pt x="27377" y="29304"/>
                  </a:cubicBezTo>
                  <a:cubicBezTo>
                    <a:pt x="27874" y="29304"/>
                    <a:pt x="28282" y="29526"/>
                    <a:pt x="28885" y="29763"/>
                  </a:cubicBezTo>
                  <a:cubicBezTo>
                    <a:pt x="29254" y="29906"/>
                    <a:pt x="29468" y="30049"/>
                    <a:pt x="29861" y="30120"/>
                  </a:cubicBezTo>
                  <a:cubicBezTo>
                    <a:pt x="29930" y="30133"/>
                    <a:pt x="29998" y="30138"/>
                    <a:pt x="30067" y="30138"/>
                  </a:cubicBezTo>
                  <a:cubicBezTo>
                    <a:pt x="30352" y="30138"/>
                    <a:pt x="30642" y="30050"/>
                    <a:pt x="30938" y="30050"/>
                  </a:cubicBezTo>
                  <a:cubicBezTo>
                    <a:pt x="31171" y="30050"/>
                    <a:pt x="31407" y="30105"/>
                    <a:pt x="31647" y="30299"/>
                  </a:cubicBezTo>
                  <a:cubicBezTo>
                    <a:pt x="32028" y="30608"/>
                    <a:pt x="32243" y="30834"/>
                    <a:pt x="32374" y="31025"/>
                  </a:cubicBezTo>
                  <a:cubicBezTo>
                    <a:pt x="32374" y="31025"/>
                    <a:pt x="32374" y="31025"/>
                    <a:pt x="32374" y="31037"/>
                  </a:cubicBezTo>
                  <a:cubicBezTo>
                    <a:pt x="32433" y="31215"/>
                    <a:pt x="32409" y="31263"/>
                    <a:pt x="32457" y="31632"/>
                  </a:cubicBezTo>
                  <a:cubicBezTo>
                    <a:pt x="32338" y="31870"/>
                    <a:pt x="32124" y="32061"/>
                    <a:pt x="32362" y="32489"/>
                  </a:cubicBezTo>
                  <a:cubicBezTo>
                    <a:pt x="32790" y="33228"/>
                    <a:pt x="33362" y="33990"/>
                    <a:pt x="34267" y="34251"/>
                  </a:cubicBezTo>
                  <a:cubicBezTo>
                    <a:pt x="34281" y="34256"/>
                    <a:pt x="34296" y="34258"/>
                    <a:pt x="34311" y="34258"/>
                  </a:cubicBezTo>
                  <a:cubicBezTo>
                    <a:pt x="34378" y="34258"/>
                    <a:pt x="34442" y="34215"/>
                    <a:pt x="34481" y="34156"/>
                  </a:cubicBezTo>
                  <a:cubicBezTo>
                    <a:pt x="35326" y="32966"/>
                    <a:pt x="34850" y="32049"/>
                    <a:pt x="34314" y="30822"/>
                  </a:cubicBezTo>
                  <a:cubicBezTo>
                    <a:pt x="33695" y="29453"/>
                    <a:pt x="33683" y="28120"/>
                    <a:pt x="34910" y="27036"/>
                  </a:cubicBezTo>
                  <a:cubicBezTo>
                    <a:pt x="35767" y="26286"/>
                    <a:pt x="36874" y="26203"/>
                    <a:pt x="37743" y="25536"/>
                  </a:cubicBezTo>
                  <a:cubicBezTo>
                    <a:pt x="38374" y="25060"/>
                    <a:pt x="38696" y="24655"/>
                    <a:pt x="38529" y="23881"/>
                  </a:cubicBezTo>
                  <a:cubicBezTo>
                    <a:pt x="38505" y="23786"/>
                    <a:pt x="38315" y="23703"/>
                    <a:pt x="38303" y="23655"/>
                  </a:cubicBezTo>
                  <a:cubicBezTo>
                    <a:pt x="38112" y="23214"/>
                    <a:pt x="37922" y="22774"/>
                    <a:pt x="37720" y="22333"/>
                  </a:cubicBezTo>
                  <a:lnTo>
                    <a:pt x="37720" y="22333"/>
                  </a:lnTo>
                  <a:cubicBezTo>
                    <a:pt x="37791" y="22452"/>
                    <a:pt x="37850" y="22571"/>
                    <a:pt x="37910" y="22691"/>
                  </a:cubicBezTo>
                  <a:cubicBezTo>
                    <a:pt x="37992" y="22726"/>
                    <a:pt x="38063" y="23131"/>
                    <a:pt x="38202" y="23131"/>
                  </a:cubicBezTo>
                  <a:cubicBezTo>
                    <a:pt x="38204" y="23131"/>
                    <a:pt x="38206" y="23131"/>
                    <a:pt x="38208" y="23131"/>
                  </a:cubicBezTo>
                  <a:cubicBezTo>
                    <a:pt x="38215" y="23131"/>
                    <a:pt x="38222" y="23131"/>
                    <a:pt x="38228" y="23131"/>
                  </a:cubicBezTo>
                  <a:cubicBezTo>
                    <a:pt x="38444" y="23131"/>
                    <a:pt x="38633" y="23228"/>
                    <a:pt x="38803" y="23228"/>
                  </a:cubicBezTo>
                  <a:cubicBezTo>
                    <a:pt x="38945" y="23228"/>
                    <a:pt x="39074" y="23161"/>
                    <a:pt x="39196" y="22917"/>
                  </a:cubicBezTo>
                  <a:cubicBezTo>
                    <a:pt x="39279" y="22762"/>
                    <a:pt x="39101" y="22631"/>
                    <a:pt x="39101" y="22476"/>
                  </a:cubicBezTo>
                  <a:cubicBezTo>
                    <a:pt x="39113" y="22405"/>
                    <a:pt x="38553" y="21821"/>
                    <a:pt x="38589" y="21762"/>
                  </a:cubicBezTo>
                  <a:lnTo>
                    <a:pt x="38589" y="21762"/>
                  </a:lnTo>
                  <a:cubicBezTo>
                    <a:pt x="38577" y="21786"/>
                    <a:pt x="38886" y="22071"/>
                    <a:pt x="38874" y="22083"/>
                  </a:cubicBezTo>
                  <a:cubicBezTo>
                    <a:pt x="38898" y="22059"/>
                    <a:pt x="39029" y="22000"/>
                    <a:pt x="39184" y="21940"/>
                  </a:cubicBezTo>
                  <a:cubicBezTo>
                    <a:pt x="39255" y="21917"/>
                    <a:pt x="39327" y="21893"/>
                    <a:pt x="39386" y="21845"/>
                  </a:cubicBezTo>
                  <a:cubicBezTo>
                    <a:pt x="39529" y="21774"/>
                    <a:pt x="39660" y="21702"/>
                    <a:pt x="39732" y="21643"/>
                  </a:cubicBezTo>
                  <a:cubicBezTo>
                    <a:pt x="40756" y="20702"/>
                    <a:pt x="40910" y="20405"/>
                    <a:pt x="42232" y="20309"/>
                  </a:cubicBezTo>
                  <a:cubicBezTo>
                    <a:pt x="42294" y="20306"/>
                    <a:pt x="42357" y="20305"/>
                    <a:pt x="42419" y="20305"/>
                  </a:cubicBezTo>
                  <a:cubicBezTo>
                    <a:pt x="42703" y="20305"/>
                    <a:pt x="42986" y="20331"/>
                    <a:pt x="43269" y="20331"/>
                  </a:cubicBezTo>
                  <a:cubicBezTo>
                    <a:pt x="43400" y="20331"/>
                    <a:pt x="43530" y="20326"/>
                    <a:pt x="43661" y="20309"/>
                  </a:cubicBezTo>
                  <a:cubicBezTo>
                    <a:pt x="43816" y="20297"/>
                    <a:pt x="43935" y="20107"/>
                    <a:pt x="43792" y="19988"/>
                  </a:cubicBezTo>
                  <a:cubicBezTo>
                    <a:pt x="42041" y="18428"/>
                    <a:pt x="44732" y="17976"/>
                    <a:pt x="46304" y="17630"/>
                  </a:cubicBezTo>
                  <a:lnTo>
                    <a:pt x="46304" y="17630"/>
                  </a:lnTo>
                  <a:cubicBezTo>
                    <a:pt x="45899" y="17749"/>
                    <a:pt x="45566" y="17940"/>
                    <a:pt x="45768" y="18452"/>
                  </a:cubicBezTo>
                  <a:cubicBezTo>
                    <a:pt x="45909" y="18811"/>
                    <a:pt x="46078" y="18938"/>
                    <a:pt x="46256" y="18938"/>
                  </a:cubicBezTo>
                  <a:cubicBezTo>
                    <a:pt x="46632" y="18938"/>
                    <a:pt x="47052" y="18367"/>
                    <a:pt x="47352" y="18214"/>
                  </a:cubicBezTo>
                  <a:cubicBezTo>
                    <a:pt x="48423" y="17642"/>
                    <a:pt x="50150" y="18095"/>
                    <a:pt x="51174" y="17261"/>
                  </a:cubicBezTo>
                  <a:cubicBezTo>
                    <a:pt x="51233" y="17214"/>
                    <a:pt x="51233" y="17106"/>
                    <a:pt x="51197" y="17035"/>
                  </a:cubicBezTo>
                  <a:cubicBezTo>
                    <a:pt x="50912" y="16443"/>
                    <a:pt x="50588" y="16257"/>
                    <a:pt x="50246" y="16257"/>
                  </a:cubicBezTo>
                  <a:cubicBezTo>
                    <a:pt x="50017" y="16257"/>
                    <a:pt x="49781" y="16340"/>
                    <a:pt x="49542" y="16440"/>
                  </a:cubicBezTo>
                  <a:cubicBezTo>
                    <a:pt x="49531" y="16452"/>
                    <a:pt x="49519" y="16452"/>
                    <a:pt x="49495" y="16464"/>
                  </a:cubicBezTo>
                  <a:cubicBezTo>
                    <a:pt x="49223" y="16594"/>
                    <a:pt x="48939" y="16735"/>
                    <a:pt x="48679" y="16784"/>
                  </a:cubicBezTo>
                  <a:lnTo>
                    <a:pt x="48679" y="16784"/>
                  </a:lnTo>
                  <a:cubicBezTo>
                    <a:pt x="48680" y="16784"/>
                    <a:pt x="48678" y="16783"/>
                    <a:pt x="48675" y="16783"/>
                  </a:cubicBezTo>
                  <a:cubicBezTo>
                    <a:pt x="48614" y="16783"/>
                    <a:pt x="47933" y="16833"/>
                    <a:pt x="47911" y="16833"/>
                  </a:cubicBezTo>
                  <a:cubicBezTo>
                    <a:pt x="47387" y="16749"/>
                    <a:pt x="47078" y="16690"/>
                    <a:pt x="46911" y="16642"/>
                  </a:cubicBezTo>
                  <a:cubicBezTo>
                    <a:pt x="46899" y="16618"/>
                    <a:pt x="46899" y="16606"/>
                    <a:pt x="46887" y="16583"/>
                  </a:cubicBezTo>
                  <a:cubicBezTo>
                    <a:pt x="46875" y="16559"/>
                    <a:pt x="46864" y="16535"/>
                    <a:pt x="46852" y="16511"/>
                  </a:cubicBezTo>
                  <a:cubicBezTo>
                    <a:pt x="47114" y="16440"/>
                    <a:pt x="47626" y="16356"/>
                    <a:pt x="46744" y="15987"/>
                  </a:cubicBezTo>
                  <a:cubicBezTo>
                    <a:pt x="45887" y="15630"/>
                    <a:pt x="44887" y="15737"/>
                    <a:pt x="46768" y="15416"/>
                  </a:cubicBezTo>
                  <a:cubicBezTo>
                    <a:pt x="46875" y="15404"/>
                    <a:pt x="46923" y="15273"/>
                    <a:pt x="46899" y="15190"/>
                  </a:cubicBezTo>
                  <a:cubicBezTo>
                    <a:pt x="46769" y="14644"/>
                    <a:pt x="46324" y="14499"/>
                    <a:pt x="45815" y="14499"/>
                  </a:cubicBezTo>
                  <a:cubicBezTo>
                    <a:pt x="45391" y="14499"/>
                    <a:pt x="44922" y="14600"/>
                    <a:pt x="44554" y="14654"/>
                  </a:cubicBezTo>
                  <a:cubicBezTo>
                    <a:pt x="44054" y="14713"/>
                    <a:pt x="43589" y="14773"/>
                    <a:pt x="43173" y="15035"/>
                  </a:cubicBezTo>
                  <a:cubicBezTo>
                    <a:pt x="43042" y="15106"/>
                    <a:pt x="42970" y="15261"/>
                    <a:pt x="42851" y="15332"/>
                  </a:cubicBezTo>
                  <a:cubicBezTo>
                    <a:pt x="42540" y="15562"/>
                    <a:pt x="41969" y="15926"/>
                    <a:pt x="41820" y="15926"/>
                  </a:cubicBezTo>
                  <a:cubicBezTo>
                    <a:pt x="41729" y="15926"/>
                    <a:pt x="41792" y="15793"/>
                    <a:pt x="42161" y="15416"/>
                  </a:cubicBezTo>
                  <a:cubicBezTo>
                    <a:pt x="42992" y="14574"/>
                    <a:pt x="43872" y="14371"/>
                    <a:pt x="44783" y="14371"/>
                  </a:cubicBezTo>
                  <a:cubicBezTo>
                    <a:pt x="45629" y="14371"/>
                    <a:pt x="46501" y="14545"/>
                    <a:pt x="47385" y="14545"/>
                  </a:cubicBezTo>
                  <a:cubicBezTo>
                    <a:pt x="47596" y="14545"/>
                    <a:pt x="47807" y="14535"/>
                    <a:pt x="48018" y="14511"/>
                  </a:cubicBezTo>
                  <a:cubicBezTo>
                    <a:pt x="48649" y="14440"/>
                    <a:pt x="48459" y="14368"/>
                    <a:pt x="49042" y="14166"/>
                  </a:cubicBezTo>
                  <a:cubicBezTo>
                    <a:pt x="49650" y="13963"/>
                    <a:pt x="50543" y="13808"/>
                    <a:pt x="51126" y="13487"/>
                  </a:cubicBezTo>
                  <a:cubicBezTo>
                    <a:pt x="51185" y="13451"/>
                    <a:pt x="51221" y="13392"/>
                    <a:pt x="51221" y="13320"/>
                  </a:cubicBezTo>
                  <a:cubicBezTo>
                    <a:pt x="51174" y="11892"/>
                    <a:pt x="49185" y="11522"/>
                    <a:pt x="48054" y="11177"/>
                  </a:cubicBezTo>
                  <a:cubicBezTo>
                    <a:pt x="46161" y="10606"/>
                    <a:pt x="45840" y="9629"/>
                    <a:pt x="44363" y="8558"/>
                  </a:cubicBezTo>
                  <a:cubicBezTo>
                    <a:pt x="43963" y="8262"/>
                    <a:pt x="43810" y="8144"/>
                    <a:pt x="43511" y="8144"/>
                  </a:cubicBezTo>
                  <a:cubicBezTo>
                    <a:pt x="43401" y="8144"/>
                    <a:pt x="43271" y="8160"/>
                    <a:pt x="43101" y="8189"/>
                  </a:cubicBezTo>
                  <a:cubicBezTo>
                    <a:pt x="42327" y="8332"/>
                    <a:pt x="42958" y="9463"/>
                    <a:pt x="41708" y="9534"/>
                  </a:cubicBezTo>
                  <a:cubicBezTo>
                    <a:pt x="41565" y="9534"/>
                    <a:pt x="39255" y="7891"/>
                    <a:pt x="39029" y="7796"/>
                  </a:cubicBezTo>
                  <a:cubicBezTo>
                    <a:pt x="38283" y="7467"/>
                    <a:pt x="37033" y="7026"/>
                    <a:pt x="36045" y="7026"/>
                  </a:cubicBezTo>
                  <a:cubicBezTo>
                    <a:pt x="35710" y="7026"/>
                    <a:pt x="35404" y="7077"/>
                    <a:pt x="35160" y="7201"/>
                  </a:cubicBezTo>
                  <a:cubicBezTo>
                    <a:pt x="35088" y="7236"/>
                    <a:pt x="35053" y="7331"/>
                    <a:pt x="35076" y="7415"/>
                  </a:cubicBezTo>
                  <a:cubicBezTo>
                    <a:pt x="35255" y="8010"/>
                    <a:pt x="35588" y="8641"/>
                    <a:pt x="34850" y="8927"/>
                  </a:cubicBezTo>
                  <a:cubicBezTo>
                    <a:pt x="34791" y="8951"/>
                    <a:pt x="34731" y="8986"/>
                    <a:pt x="34719" y="9058"/>
                  </a:cubicBezTo>
                  <a:cubicBezTo>
                    <a:pt x="34707" y="9153"/>
                    <a:pt x="34695" y="9260"/>
                    <a:pt x="34683" y="9356"/>
                  </a:cubicBezTo>
                  <a:cubicBezTo>
                    <a:pt x="34660" y="9451"/>
                    <a:pt x="34695" y="9570"/>
                    <a:pt x="34814" y="9582"/>
                  </a:cubicBezTo>
                  <a:cubicBezTo>
                    <a:pt x="35481" y="9713"/>
                    <a:pt x="35374" y="10760"/>
                    <a:pt x="34707" y="10891"/>
                  </a:cubicBezTo>
                  <a:cubicBezTo>
                    <a:pt x="34648" y="10891"/>
                    <a:pt x="34588" y="10963"/>
                    <a:pt x="34576" y="11022"/>
                  </a:cubicBezTo>
                  <a:cubicBezTo>
                    <a:pt x="34576" y="11022"/>
                    <a:pt x="34576" y="11022"/>
                    <a:pt x="34576" y="11022"/>
                  </a:cubicBezTo>
                  <a:lnTo>
                    <a:pt x="34576" y="11022"/>
                  </a:lnTo>
                  <a:cubicBezTo>
                    <a:pt x="34574" y="11022"/>
                    <a:pt x="34470" y="12108"/>
                    <a:pt x="34576" y="12273"/>
                  </a:cubicBezTo>
                  <a:cubicBezTo>
                    <a:pt x="34074" y="12719"/>
                    <a:pt x="33680" y="12944"/>
                    <a:pt x="33395" y="12944"/>
                  </a:cubicBezTo>
                  <a:cubicBezTo>
                    <a:pt x="33186" y="12944"/>
                    <a:pt x="33036" y="12824"/>
                    <a:pt x="32945" y="12582"/>
                  </a:cubicBezTo>
                  <a:cubicBezTo>
                    <a:pt x="32707" y="12213"/>
                    <a:pt x="32588" y="11820"/>
                    <a:pt x="32588" y="11403"/>
                  </a:cubicBezTo>
                  <a:cubicBezTo>
                    <a:pt x="32362" y="11034"/>
                    <a:pt x="32445" y="10999"/>
                    <a:pt x="31981" y="10713"/>
                  </a:cubicBezTo>
                  <a:cubicBezTo>
                    <a:pt x="30945" y="10082"/>
                    <a:pt x="29171" y="10201"/>
                    <a:pt x="27980" y="9915"/>
                  </a:cubicBezTo>
                  <a:cubicBezTo>
                    <a:pt x="27402" y="9773"/>
                    <a:pt x="26343" y="9889"/>
                    <a:pt x="25850" y="9694"/>
                  </a:cubicBezTo>
                  <a:lnTo>
                    <a:pt x="25850" y="9694"/>
                  </a:lnTo>
                  <a:cubicBezTo>
                    <a:pt x="25863" y="9699"/>
                    <a:pt x="25874" y="9701"/>
                    <a:pt x="25883" y="9701"/>
                  </a:cubicBezTo>
                  <a:cubicBezTo>
                    <a:pt x="26069" y="9701"/>
                    <a:pt x="25271" y="8654"/>
                    <a:pt x="25041" y="8654"/>
                  </a:cubicBezTo>
                  <a:cubicBezTo>
                    <a:pt x="25005" y="8654"/>
                    <a:pt x="24983" y="8679"/>
                    <a:pt x="24980" y="8736"/>
                  </a:cubicBezTo>
                  <a:cubicBezTo>
                    <a:pt x="24992" y="8474"/>
                    <a:pt x="25123" y="8260"/>
                    <a:pt x="25313" y="8082"/>
                  </a:cubicBezTo>
                  <a:cubicBezTo>
                    <a:pt x="25337" y="8058"/>
                    <a:pt x="25373" y="8034"/>
                    <a:pt x="25408" y="7998"/>
                  </a:cubicBezTo>
                  <a:cubicBezTo>
                    <a:pt x="26361" y="7260"/>
                    <a:pt x="28659" y="7212"/>
                    <a:pt x="29361" y="6986"/>
                  </a:cubicBezTo>
                  <a:cubicBezTo>
                    <a:pt x="29373" y="6963"/>
                    <a:pt x="30108" y="6628"/>
                    <a:pt x="30027" y="6617"/>
                  </a:cubicBezTo>
                  <a:lnTo>
                    <a:pt x="30040" y="6617"/>
                  </a:lnTo>
                  <a:cubicBezTo>
                    <a:pt x="30076" y="6879"/>
                    <a:pt x="30147" y="7153"/>
                    <a:pt x="30171" y="7248"/>
                  </a:cubicBezTo>
                  <a:cubicBezTo>
                    <a:pt x="30201" y="7329"/>
                    <a:pt x="30275" y="7384"/>
                    <a:pt x="30362" y="7384"/>
                  </a:cubicBezTo>
                  <a:cubicBezTo>
                    <a:pt x="30377" y="7384"/>
                    <a:pt x="30393" y="7383"/>
                    <a:pt x="30409" y="7379"/>
                  </a:cubicBezTo>
                  <a:cubicBezTo>
                    <a:pt x="30683" y="7319"/>
                    <a:pt x="30997" y="7304"/>
                    <a:pt x="31321" y="7304"/>
                  </a:cubicBezTo>
                  <a:cubicBezTo>
                    <a:pt x="31651" y="7304"/>
                    <a:pt x="31991" y="7320"/>
                    <a:pt x="32311" y="7320"/>
                  </a:cubicBezTo>
                  <a:cubicBezTo>
                    <a:pt x="32675" y="7320"/>
                    <a:pt x="33013" y="7299"/>
                    <a:pt x="33278" y="7212"/>
                  </a:cubicBezTo>
                  <a:cubicBezTo>
                    <a:pt x="33409" y="7177"/>
                    <a:pt x="33862" y="7093"/>
                    <a:pt x="33898" y="6867"/>
                  </a:cubicBezTo>
                  <a:cubicBezTo>
                    <a:pt x="33945" y="6581"/>
                    <a:pt x="33957" y="6581"/>
                    <a:pt x="33886" y="6474"/>
                  </a:cubicBezTo>
                  <a:lnTo>
                    <a:pt x="33886" y="6474"/>
                  </a:lnTo>
                  <a:cubicBezTo>
                    <a:pt x="34433" y="6569"/>
                    <a:pt x="35053" y="6605"/>
                    <a:pt x="35481" y="6641"/>
                  </a:cubicBezTo>
                  <a:cubicBezTo>
                    <a:pt x="35556" y="6647"/>
                    <a:pt x="35629" y="6650"/>
                    <a:pt x="35702" y="6650"/>
                  </a:cubicBezTo>
                  <a:cubicBezTo>
                    <a:pt x="36046" y="6650"/>
                    <a:pt x="36367" y="6591"/>
                    <a:pt x="36701" y="6591"/>
                  </a:cubicBezTo>
                  <a:cubicBezTo>
                    <a:pt x="36966" y="6591"/>
                    <a:pt x="37239" y="6628"/>
                    <a:pt x="37541" y="6760"/>
                  </a:cubicBezTo>
                  <a:cubicBezTo>
                    <a:pt x="37874" y="6903"/>
                    <a:pt x="38101" y="7129"/>
                    <a:pt x="38434" y="7272"/>
                  </a:cubicBezTo>
                  <a:cubicBezTo>
                    <a:pt x="39218" y="7609"/>
                    <a:pt x="40672" y="8128"/>
                    <a:pt x="41813" y="8128"/>
                  </a:cubicBezTo>
                  <a:cubicBezTo>
                    <a:pt x="42162" y="8128"/>
                    <a:pt x="42482" y="8080"/>
                    <a:pt x="42744" y="7963"/>
                  </a:cubicBezTo>
                  <a:cubicBezTo>
                    <a:pt x="42875" y="7915"/>
                    <a:pt x="42851" y="7760"/>
                    <a:pt x="42792" y="7665"/>
                  </a:cubicBezTo>
                  <a:cubicBezTo>
                    <a:pt x="42673" y="7522"/>
                    <a:pt x="42280" y="7320"/>
                    <a:pt x="41911" y="7165"/>
                  </a:cubicBezTo>
                  <a:lnTo>
                    <a:pt x="41911" y="7165"/>
                  </a:lnTo>
                  <a:cubicBezTo>
                    <a:pt x="42244" y="7188"/>
                    <a:pt x="42613" y="7206"/>
                    <a:pt x="42869" y="7206"/>
                  </a:cubicBezTo>
                  <a:cubicBezTo>
                    <a:pt x="43006" y="7206"/>
                    <a:pt x="43111" y="7201"/>
                    <a:pt x="43161" y="7189"/>
                  </a:cubicBezTo>
                  <a:cubicBezTo>
                    <a:pt x="44137" y="6962"/>
                    <a:pt x="44839" y="6355"/>
                    <a:pt x="44363" y="5367"/>
                  </a:cubicBezTo>
                  <a:cubicBezTo>
                    <a:pt x="43923" y="4486"/>
                    <a:pt x="41815" y="3605"/>
                    <a:pt x="40898" y="3438"/>
                  </a:cubicBezTo>
                  <a:cubicBezTo>
                    <a:pt x="40369" y="3343"/>
                    <a:pt x="39830" y="3319"/>
                    <a:pt x="39290" y="3319"/>
                  </a:cubicBezTo>
                  <a:cubicBezTo>
                    <a:pt x="38749" y="3319"/>
                    <a:pt x="38208" y="3343"/>
                    <a:pt x="37672" y="3343"/>
                  </a:cubicBezTo>
                  <a:cubicBezTo>
                    <a:pt x="36565" y="3343"/>
                    <a:pt x="35755" y="3105"/>
                    <a:pt x="34719" y="2879"/>
                  </a:cubicBezTo>
                  <a:cubicBezTo>
                    <a:pt x="34422" y="2816"/>
                    <a:pt x="34121" y="2792"/>
                    <a:pt x="33818" y="2792"/>
                  </a:cubicBezTo>
                  <a:cubicBezTo>
                    <a:pt x="33428" y="2792"/>
                    <a:pt x="33036" y="2832"/>
                    <a:pt x="32647" y="2879"/>
                  </a:cubicBezTo>
                  <a:cubicBezTo>
                    <a:pt x="32969" y="2807"/>
                    <a:pt x="33290" y="2724"/>
                    <a:pt x="33612" y="2652"/>
                  </a:cubicBezTo>
                  <a:cubicBezTo>
                    <a:pt x="34103" y="2537"/>
                    <a:pt x="34555" y="2493"/>
                    <a:pt x="34989" y="2493"/>
                  </a:cubicBezTo>
                  <a:cubicBezTo>
                    <a:pt x="36039" y="2493"/>
                    <a:pt x="36984" y="2754"/>
                    <a:pt x="38112" y="2914"/>
                  </a:cubicBezTo>
                  <a:cubicBezTo>
                    <a:pt x="39327" y="3081"/>
                    <a:pt x="40506" y="2879"/>
                    <a:pt x="41696" y="3248"/>
                  </a:cubicBezTo>
                  <a:cubicBezTo>
                    <a:pt x="42315" y="3438"/>
                    <a:pt x="42875" y="3819"/>
                    <a:pt x="43458" y="4045"/>
                  </a:cubicBezTo>
                  <a:cubicBezTo>
                    <a:pt x="43756" y="4153"/>
                    <a:pt x="44935" y="4212"/>
                    <a:pt x="45078" y="4295"/>
                  </a:cubicBezTo>
                  <a:cubicBezTo>
                    <a:pt x="45089" y="4307"/>
                    <a:pt x="45101" y="4307"/>
                    <a:pt x="45113" y="4307"/>
                  </a:cubicBezTo>
                  <a:cubicBezTo>
                    <a:pt x="45066" y="4355"/>
                    <a:pt x="45006" y="4450"/>
                    <a:pt x="44911" y="4617"/>
                  </a:cubicBezTo>
                  <a:cubicBezTo>
                    <a:pt x="44875" y="4664"/>
                    <a:pt x="44875" y="4748"/>
                    <a:pt x="44911" y="4807"/>
                  </a:cubicBezTo>
                  <a:cubicBezTo>
                    <a:pt x="45268" y="5343"/>
                    <a:pt x="45566" y="5141"/>
                    <a:pt x="46137" y="5307"/>
                  </a:cubicBezTo>
                  <a:cubicBezTo>
                    <a:pt x="46292" y="5367"/>
                    <a:pt x="46399" y="5379"/>
                    <a:pt x="46483" y="5391"/>
                  </a:cubicBezTo>
                  <a:cubicBezTo>
                    <a:pt x="46506" y="5415"/>
                    <a:pt x="46530" y="5438"/>
                    <a:pt x="46554" y="5462"/>
                  </a:cubicBezTo>
                  <a:cubicBezTo>
                    <a:pt x="46483" y="5593"/>
                    <a:pt x="46459" y="5748"/>
                    <a:pt x="46530" y="5855"/>
                  </a:cubicBezTo>
                  <a:cubicBezTo>
                    <a:pt x="46562" y="5908"/>
                    <a:pt x="46613" y="5952"/>
                    <a:pt x="46675" y="5952"/>
                  </a:cubicBezTo>
                  <a:cubicBezTo>
                    <a:pt x="46682" y="5952"/>
                    <a:pt x="46689" y="5952"/>
                    <a:pt x="46697" y="5950"/>
                  </a:cubicBezTo>
                  <a:cubicBezTo>
                    <a:pt x="46733" y="5950"/>
                    <a:pt x="46756" y="5938"/>
                    <a:pt x="46792" y="5927"/>
                  </a:cubicBezTo>
                  <a:cubicBezTo>
                    <a:pt x="46816" y="6069"/>
                    <a:pt x="46852" y="6212"/>
                    <a:pt x="46935" y="6296"/>
                  </a:cubicBezTo>
                  <a:cubicBezTo>
                    <a:pt x="47316" y="6712"/>
                    <a:pt x="48566" y="7177"/>
                    <a:pt x="48935" y="7391"/>
                  </a:cubicBezTo>
                  <a:cubicBezTo>
                    <a:pt x="49471" y="7712"/>
                    <a:pt x="49995" y="7855"/>
                    <a:pt x="50578" y="8070"/>
                  </a:cubicBezTo>
                  <a:cubicBezTo>
                    <a:pt x="51174" y="8296"/>
                    <a:pt x="51626" y="8665"/>
                    <a:pt x="52221" y="8808"/>
                  </a:cubicBezTo>
                  <a:cubicBezTo>
                    <a:pt x="52235" y="8811"/>
                    <a:pt x="52249" y="8812"/>
                    <a:pt x="52264" y="8812"/>
                  </a:cubicBezTo>
                  <a:cubicBezTo>
                    <a:pt x="52415" y="8812"/>
                    <a:pt x="52618" y="8673"/>
                    <a:pt x="52719" y="8673"/>
                  </a:cubicBezTo>
                  <a:cubicBezTo>
                    <a:pt x="52729" y="8673"/>
                    <a:pt x="52737" y="8674"/>
                    <a:pt x="52745" y="8677"/>
                  </a:cubicBezTo>
                  <a:cubicBezTo>
                    <a:pt x="53233" y="8867"/>
                    <a:pt x="53864" y="9570"/>
                    <a:pt x="54376" y="9582"/>
                  </a:cubicBezTo>
                  <a:cubicBezTo>
                    <a:pt x="54407" y="9583"/>
                    <a:pt x="54437" y="9583"/>
                    <a:pt x="54465" y="9583"/>
                  </a:cubicBezTo>
                  <a:cubicBezTo>
                    <a:pt x="56007" y="9583"/>
                    <a:pt x="54384" y="8024"/>
                    <a:pt x="54174" y="7474"/>
                  </a:cubicBezTo>
                  <a:cubicBezTo>
                    <a:pt x="54174" y="7462"/>
                    <a:pt x="54174" y="7439"/>
                    <a:pt x="54162" y="7415"/>
                  </a:cubicBezTo>
                  <a:cubicBezTo>
                    <a:pt x="54139" y="7323"/>
                    <a:pt x="54067" y="7281"/>
                    <a:pt x="53994" y="7281"/>
                  </a:cubicBezTo>
                  <a:cubicBezTo>
                    <a:pt x="53952" y="7281"/>
                    <a:pt x="53910" y="7294"/>
                    <a:pt x="53876" y="7320"/>
                  </a:cubicBezTo>
                  <a:cubicBezTo>
                    <a:pt x="53876" y="7262"/>
                    <a:pt x="53876" y="7222"/>
                    <a:pt x="53872" y="7222"/>
                  </a:cubicBezTo>
                  <a:cubicBezTo>
                    <a:pt x="53871" y="7222"/>
                    <a:pt x="53868" y="7230"/>
                    <a:pt x="53864" y="7248"/>
                  </a:cubicBezTo>
                  <a:cubicBezTo>
                    <a:pt x="53897" y="7054"/>
                    <a:pt x="53870" y="6996"/>
                    <a:pt x="53839" y="6996"/>
                  </a:cubicBezTo>
                  <a:cubicBezTo>
                    <a:pt x="53835" y="6996"/>
                    <a:pt x="53832" y="6997"/>
                    <a:pt x="53829" y="6998"/>
                  </a:cubicBezTo>
                  <a:cubicBezTo>
                    <a:pt x="53852" y="6962"/>
                    <a:pt x="53876" y="6927"/>
                    <a:pt x="53924" y="6867"/>
                  </a:cubicBezTo>
                  <a:lnTo>
                    <a:pt x="53924" y="6867"/>
                  </a:lnTo>
                  <a:cubicBezTo>
                    <a:pt x="53918" y="6875"/>
                    <a:pt x="53923" y="6878"/>
                    <a:pt x="53936" y="6878"/>
                  </a:cubicBezTo>
                  <a:cubicBezTo>
                    <a:pt x="54027" y="6878"/>
                    <a:pt x="54515" y="6718"/>
                    <a:pt x="54567" y="6677"/>
                  </a:cubicBezTo>
                  <a:cubicBezTo>
                    <a:pt x="54674" y="6617"/>
                    <a:pt x="54674" y="6331"/>
                    <a:pt x="54710" y="6296"/>
                  </a:cubicBezTo>
                  <a:lnTo>
                    <a:pt x="54710" y="6296"/>
                  </a:lnTo>
                  <a:cubicBezTo>
                    <a:pt x="54666" y="6322"/>
                    <a:pt x="54637" y="6334"/>
                    <a:pt x="54620" y="6334"/>
                  </a:cubicBezTo>
                  <a:cubicBezTo>
                    <a:pt x="54553" y="6334"/>
                    <a:pt x="54665" y="6159"/>
                    <a:pt x="54769" y="6046"/>
                  </a:cubicBezTo>
                  <a:cubicBezTo>
                    <a:pt x="54805" y="6046"/>
                    <a:pt x="54853" y="6058"/>
                    <a:pt x="54888" y="6058"/>
                  </a:cubicBezTo>
                  <a:cubicBezTo>
                    <a:pt x="54865" y="6105"/>
                    <a:pt x="54841" y="6153"/>
                    <a:pt x="54805" y="6236"/>
                  </a:cubicBezTo>
                  <a:cubicBezTo>
                    <a:pt x="54803" y="6238"/>
                    <a:pt x="54807" y="6239"/>
                    <a:pt x="54814" y="6239"/>
                  </a:cubicBezTo>
                  <a:cubicBezTo>
                    <a:pt x="54857" y="6239"/>
                    <a:pt x="55044" y="6211"/>
                    <a:pt x="55126" y="6200"/>
                  </a:cubicBezTo>
                  <a:cubicBezTo>
                    <a:pt x="55234" y="6177"/>
                    <a:pt x="55281" y="6058"/>
                    <a:pt x="55257" y="5962"/>
                  </a:cubicBezTo>
                  <a:cubicBezTo>
                    <a:pt x="55019" y="4819"/>
                    <a:pt x="53186" y="4212"/>
                    <a:pt x="52209" y="3926"/>
                  </a:cubicBezTo>
                  <a:cubicBezTo>
                    <a:pt x="50757" y="3498"/>
                    <a:pt x="49423" y="3069"/>
                    <a:pt x="48030" y="2486"/>
                  </a:cubicBezTo>
                  <a:cubicBezTo>
                    <a:pt x="44089" y="843"/>
                    <a:pt x="39589" y="200"/>
                    <a:pt x="35326" y="33"/>
                  </a:cubicBezTo>
                  <a:cubicBezTo>
                    <a:pt x="34723" y="11"/>
                    <a:pt x="34119" y="1"/>
                    <a:pt x="33517"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4392800" y="2117950"/>
              <a:ext cx="625" cy="325"/>
            </a:xfrm>
            <a:custGeom>
              <a:rect b="b" l="l" r="r" t="t"/>
              <a:pathLst>
                <a:path extrusionOk="0" h="13" w="25">
                  <a:moveTo>
                    <a:pt x="24" y="0"/>
                  </a:moveTo>
                  <a:cubicBezTo>
                    <a:pt x="12" y="0"/>
                    <a:pt x="12" y="0"/>
                    <a:pt x="0" y="12"/>
                  </a:cubicBezTo>
                  <a:cubicBezTo>
                    <a:pt x="12" y="12"/>
                    <a:pt x="12" y="0"/>
                    <a:pt x="24"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768900" y="2144450"/>
              <a:ext cx="275" cy="800"/>
            </a:xfrm>
            <a:custGeom>
              <a:rect b="b" l="l" r="r" t="t"/>
              <a:pathLst>
                <a:path extrusionOk="0" h="32" w="11">
                  <a:moveTo>
                    <a:pt x="1" y="0"/>
                  </a:moveTo>
                  <a:cubicBezTo>
                    <a:pt x="6" y="22"/>
                    <a:pt x="9" y="32"/>
                    <a:pt x="10" y="32"/>
                  </a:cubicBezTo>
                  <a:cubicBezTo>
                    <a:pt x="10" y="32"/>
                    <a:pt x="7" y="19"/>
                    <a:pt x="1"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4255275" y="2306125"/>
              <a:ext cx="146475" cy="86025"/>
            </a:xfrm>
            <a:custGeom>
              <a:rect b="b" l="l" r="r" t="t"/>
              <a:pathLst>
                <a:path extrusionOk="0" h="3441" w="5859">
                  <a:moveTo>
                    <a:pt x="1519" y="1"/>
                  </a:moveTo>
                  <a:cubicBezTo>
                    <a:pt x="1477" y="1"/>
                    <a:pt x="1429" y="46"/>
                    <a:pt x="1394" y="46"/>
                  </a:cubicBezTo>
                  <a:lnTo>
                    <a:pt x="1382" y="46"/>
                  </a:lnTo>
                  <a:cubicBezTo>
                    <a:pt x="548" y="665"/>
                    <a:pt x="1" y="1987"/>
                    <a:pt x="906" y="2368"/>
                  </a:cubicBezTo>
                  <a:cubicBezTo>
                    <a:pt x="1035" y="2424"/>
                    <a:pt x="1197" y="2438"/>
                    <a:pt x="1361" y="2438"/>
                  </a:cubicBezTo>
                  <a:cubicBezTo>
                    <a:pt x="1514" y="2438"/>
                    <a:pt x="1668" y="2426"/>
                    <a:pt x="1799" y="2426"/>
                  </a:cubicBezTo>
                  <a:cubicBezTo>
                    <a:pt x="1824" y="2426"/>
                    <a:pt x="1847" y="2426"/>
                    <a:pt x="1870" y="2427"/>
                  </a:cubicBezTo>
                  <a:cubicBezTo>
                    <a:pt x="2573" y="2463"/>
                    <a:pt x="3013" y="2427"/>
                    <a:pt x="3573" y="2856"/>
                  </a:cubicBezTo>
                  <a:cubicBezTo>
                    <a:pt x="4028" y="3197"/>
                    <a:pt x="4755" y="3441"/>
                    <a:pt x="5338" y="3441"/>
                  </a:cubicBezTo>
                  <a:cubicBezTo>
                    <a:pt x="5365" y="3441"/>
                    <a:pt x="5392" y="3440"/>
                    <a:pt x="5418" y="3439"/>
                  </a:cubicBezTo>
                  <a:cubicBezTo>
                    <a:pt x="5692" y="3439"/>
                    <a:pt x="5823" y="3391"/>
                    <a:pt x="5835" y="3070"/>
                  </a:cubicBezTo>
                  <a:cubicBezTo>
                    <a:pt x="5859" y="2439"/>
                    <a:pt x="5311" y="2379"/>
                    <a:pt x="4894" y="2332"/>
                  </a:cubicBezTo>
                  <a:cubicBezTo>
                    <a:pt x="3977" y="2201"/>
                    <a:pt x="4227" y="1225"/>
                    <a:pt x="3501" y="808"/>
                  </a:cubicBezTo>
                  <a:cubicBezTo>
                    <a:pt x="3180" y="641"/>
                    <a:pt x="2834" y="689"/>
                    <a:pt x="2489" y="629"/>
                  </a:cubicBezTo>
                  <a:cubicBezTo>
                    <a:pt x="1977" y="534"/>
                    <a:pt x="1870" y="355"/>
                    <a:pt x="1560" y="22"/>
                  </a:cubicBezTo>
                  <a:cubicBezTo>
                    <a:pt x="1548" y="6"/>
                    <a:pt x="1534" y="1"/>
                    <a:pt x="151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3556975" y="3417150"/>
              <a:ext cx="57775" cy="54400"/>
            </a:xfrm>
            <a:custGeom>
              <a:rect b="b" l="l" r="r" t="t"/>
              <a:pathLst>
                <a:path extrusionOk="0" h="2176" w="2311">
                  <a:moveTo>
                    <a:pt x="655" y="0"/>
                  </a:moveTo>
                  <a:cubicBezTo>
                    <a:pt x="455" y="0"/>
                    <a:pt x="267" y="54"/>
                    <a:pt x="120" y="194"/>
                  </a:cubicBezTo>
                  <a:cubicBezTo>
                    <a:pt x="84" y="206"/>
                    <a:pt x="60" y="229"/>
                    <a:pt x="36" y="277"/>
                  </a:cubicBezTo>
                  <a:cubicBezTo>
                    <a:pt x="13" y="313"/>
                    <a:pt x="1" y="360"/>
                    <a:pt x="1" y="396"/>
                  </a:cubicBezTo>
                  <a:cubicBezTo>
                    <a:pt x="1" y="503"/>
                    <a:pt x="36" y="610"/>
                    <a:pt x="60" y="718"/>
                  </a:cubicBezTo>
                  <a:cubicBezTo>
                    <a:pt x="132" y="1051"/>
                    <a:pt x="215" y="1396"/>
                    <a:pt x="346" y="1706"/>
                  </a:cubicBezTo>
                  <a:cubicBezTo>
                    <a:pt x="445" y="1936"/>
                    <a:pt x="593" y="2176"/>
                    <a:pt x="858" y="2176"/>
                  </a:cubicBezTo>
                  <a:cubicBezTo>
                    <a:pt x="881" y="2176"/>
                    <a:pt x="905" y="2174"/>
                    <a:pt x="929" y="2170"/>
                  </a:cubicBezTo>
                  <a:cubicBezTo>
                    <a:pt x="1191" y="2122"/>
                    <a:pt x="1418" y="1872"/>
                    <a:pt x="1560" y="1658"/>
                  </a:cubicBezTo>
                  <a:cubicBezTo>
                    <a:pt x="1703" y="1444"/>
                    <a:pt x="1715" y="1360"/>
                    <a:pt x="1989" y="1230"/>
                  </a:cubicBezTo>
                  <a:cubicBezTo>
                    <a:pt x="2096" y="1170"/>
                    <a:pt x="2191" y="1134"/>
                    <a:pt x="2227" y="1003"/>
                  </a:cubicBezTo>
                  <a:cubicBezTo>
                    <a:pt x="2311" y="729"/>
                    <a:pt x="1965" y="527"/>
                    <a:pt x="1787" y="396"/>
                  </a:cubicBezTo>
                  <a:cubicBezTo>
                    <a:pt x="1501" y="214"/>
                    <a:pt x="1053" y="0"/>
                    <a:pt x="655"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4824700" y="2422200"/>
              <a:ext cx="321800" cy="831450"/>
            </a:xfrm>
            <a:custGeom>
              <a:rect b="b" l="l" r="r" t="t"/>
              <a:pathLst>
                <a:path extrusionOk="0" h="33258" w="12872">
                  <a:moveTo>
                    <a:pt x="10156" y="25264"/>
                  </a:moveTo>
                  <a:lnTo>
                    <a:pt x="10156" y="25264"/>
                  </a:lnTo>
                  <a:cubicBezTo>
                    <a:pt x="10192" y="25407"/>
                    <a:pt x="10240" y="25561"/>
                    <a:pt x="10287" y="25752"/>
                  </a:cubicBezTo>
                  <a:cubicBezTo>
                    <a:pt x="10371" y="26109"/>
                    <a:pt x="10430" y="26395"/>
                    <a:pt x="10478" y="26657"/>
                  </a:cubicBezTo>
                  <a:cubicBezTo>
                    <a:pt x="10371" y="26192"/>
                    <a:pt x="10264" y="25728"/>
                    <a:pt x="10156" y="25264"/>
                  </a:cubicBezTo>
                  <a:close/>
                  <a:moveTo>
                    <a:pt x="209" y="1"/>
                  </a:moveTo>
                  <a:cubicBezTo>
                    <a:pt x="154" y="1"/>
                    <a:pt x="105" y="33"/>
                    <a:pt x="72" y="82"/>
                  </a:cubicBezTo>
                  <a:cubicBezTo>
                    <a:pt x="24" y="118"/>
                    <a:pt x="0" y="177"/>
                    <a:pt x="24" y="249"/>
                  </a:cubicBezTo>
                  <a:cubicBezTo>
                    <a:pt x="774" y="4071"/>
                    <a:pt x="4227" y="6333"/>
                    <a:pt x="5668" y="9917"/>
                  </a:cubicBezTo>
                  <a:cubicBezTo>
                    <a:pt x="6906" y="13012"/>
                    <a:pt x="7478" y="16394"/>
                    <a:pt x="8430" y="19572"/>
                  </a:cubicBezTo>
                  <a:cubicBezTo>
                    <a:pt x="9371" y="22740"/>
                    <a:pt x="10014" y="25919"/>
                    <a:pt x="10609" y="29145"/>
                  </a:cubicBezTo>
                  <a:cubicBezTo>
                    <a:pt x="10760" y="30006"/>
                    <a:pt x="11219" y="33258"/>
                    <a:pt x="12586" y="33258"/>
                  </a:cubicBezTo>
                  <a:cubicBezTo>
                    <a:pt x="12617" y="33258"/>
                    <a:pt x="12648" y="33256"/>
                    <a:pt x="12681" y="33253"/>
                  </a:cubicBezTo>
                  <a:cubicBezTo>
                    <a:pt x="12788" y="33241"/>
                    <a:pt x="12871" y="33181"/>
                    <a:pt x="12871" y="33062"/>
                  </a:cubicBezTo>
                  <a:cubicBezTo>
                    <a:pt x="12538" y="20918"/>
                    <a:pt x="8180" y="9405"/>
                    <a:pt x="370" y="94"/>
                  </a:cubicBezTo>
                  <a:cubicBezTo>
                    <a:pt x="346" y="58"/>
                    <a:pt x="322" y="34"/>
                    <a:pt x="286" y="22"/>
                  </a:cubicBezTo>
                  <a:cubicBezTo>
                    <a:pt x="260" y="8"/>
                    <a:pt x="234" y="1"/>
                    <a:pt x="209" y="1"/>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4433875" y="2133725"/>
              <a:ext cx="96475" cy="62525"/>
            </a:xfrm>
            <a:custGeom>
              <a:rect b="b" l="l" r="r" t="t"/>
              <a:pathLst>
                <a:path extrusionOk="0" h="2501" w="3859">
                  <a:moveTo>
                    <a:pt x="1896" y="5"/>
                  </a:moveTo>
                  <a:cubicBezTo>
                    <a:pt x="1878" y="5"/>
                    <a:pt x="1861" y="7"/>
                    <a:pt x="1846" y="12"/>
                  </a:cubicBezTo>
                  <a:lnTo>
                    <a:pt x="1834" y="12"/>
                  </a:lnTo>
                  <a:cubicBezTo>
                    <a:pt x="1620" y="48"/>
                    <a:pt x="1" y="1"/>
                    <a:pt x="310" y="620"/>
                  </a:cubicBezTo>
                  <a:cubicBezTo>
                    <a:pt x="441" y="858"/>
                    <a:pt x="917" y="989"/>
                    <a:pt x="1132" y="1132"/>
                  </a:cubicBezTo>
                  <a:cubicBezTo>
                    <a:pt x="1608" y="1441"/>
                    <a:pt x="1929" y="1917"/>
                    <a:pt x="2394" y="2227"/>
                  </a:cubicBezTo>
                  <a:cubicBezTo>
                    <a:pt x="2624" y="2370"/>
                    <a:pt x="2919" y="2500"/>
                    <a:pt x="3175" y="2500"/>
                  </a:cubicBezTo>
                  <a:cubicBezTo>
                    <a:pt x="3410" y="2500"/>
                    <a:pt x="3612" y="2391"/>
                    <a:pt x="3703" y="2084"/>
                  </a:cubicBezTo>
                  <a:cubicBezTo>
                    <a:pt x="3787" y="1798"/>
                    <a:pt x="3858" y="1298"/>
                    <a:pt x="3691" y="1048"/>
                  </a:cubicBezTo>
                  <a:cubicBezTo>
                    <a:pt x="3560" y="858"/>
                    <a:pt x="3120" y="703"/>
                    <a:pt x="2929" y="584"/>
                  </a:cubicBezTo>
                  <a:cubicBezTo>
                    <a:pt x="2608" y="393"/>
                    <a:pt x="2298" y="215"/>
                    <a:pt x="1977" y="24"/>
                  </a:cubicBezTo>
                  <a:cubicBezTo>
                    <a:pt x="1949" y="10"/>
                    <a:pt x="1921" y="5"/>
                    <a:pt x="1896" y="5"/>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3614125" y="4495475"/>
              <a:ext cx="588200" cy="91450"/>
            </a:xfrm>
            <a:custGeom>
              <a:rect b="b" l="l" r="r" t="t"/>
              <a:pathLst>
                <a:path extrusionOk="0" h="3658" w="23528">
                  <a:moveTo>
                    <a:pt x="22412" y="0"/>
                  </a:moveTo>
                  <a:cubicBezTo>
                    <a:pt x="21555" y="0"/>
                    <a:pt x="20563" y="308"/>
                    <a:pt x="19932" y="483"/>
                  </a:cubicBezTo>
                  <a:cubicBezTo>
                    <a:pt x="18408" y="1042"/>
                    <a:pt x="16919" y="1733"/>
                    <a:pt x="15407" y="2316"/>
                  </a:cubicBezTo>
                  <a:cubicBezTo>
                    <a:pt x="14586" y="2638"/>
                    <a:pt x="13550" y="2840"/>
                    <a:pt x="12502" y="2995"/>
                  </a:cubicBezTo>
                  <a:cubicBezTo>
                    <a:pt x="12312" y="3007"/>
                    <a:pt x="12121" y="3031"/>
                    <a:pt x="11895" y="3066"/>
                  </a:cubicBezTo>
                  <a:lnTo>
                    <a:pt x="11883" y="3066"/>
                  </a:lnTo>
                  <a:cubicBezTo>
                    <a:pt x="11193" y="3150"/>
                    <a:pt x="10526" y="3209"/>
                    <a:pt x="9931" y="3245"/>
                  </a:cubicBezTo>
                  <a:cubicBezTo>
                    <a:pt x="9883" y="3257"/>
                    <a:pt x="9847" y="3269"/>
                    <a:pt x="9811" y="3304"/>
                  </a:cubicBezTo>
                  <a:cubicBezTo>
                    <a:pt x="9788" y="3269"/>
                    <a:pt x="9752" y="3257"/>
                    <a:pt x="9692" y="3245"/>
                  </a:cubicBezTo>
                  <a:cubicBezTo>
                    <a:pt x="6736" y="3132"/>
                    <a:pt x="3727" y="2549"/>
                    <a:pt x="765" y="2549"/>
                  </a:cubicBezTo>
                  <a:cubicBezTo>
                    <a:pt x="601" y="2549"/>
                    <a:pt x="438" y="2551"/>
                    <a:pt x="275" y="2554"/>
                  </a:cubicBezTo>
                  <a:cubicBezTo>
                    <a:pt x="72" y="2566"/>
                    <a:pt x="1" y="2900"/>
                    <a:pt x="227" y="2935"/>
                  </a:cubicBezTo>
                  <a:cubicBezTo>
                    <a:pt x="429" y="2959"/>
                    <a:pt x="632" y="2983"/>
                    <a:pt x="834" y="3019"/>
                  </a:cubicBezTo>
                  <a:cubicBezTo>
                    <a:pt x="965" y="3054"/>
                    <a:pt x="1168" y="3078"/>
                    <a:pt x="1394" y="3090"/>
                  </a:cubicBezTo>
                  <a:cubicBezTo>
                    <a:pt x="3858" y="3435"/>
                    <a:pt x="6347" y="3626"/>
                    <a:pt x="8847" y="3638"/>
                  </a:cubicBezTo>
                  <a:cubicBezTo>
                    <a:pt x="9133" y="3638"/>
                    <a:pt x="9407" y="3638"/>
                    <a:pt x="9692" y="3626"/>
                  </a:cubicBezTo>
                  <a:cubicBezTo>
                    <a:pt x="9740" y="3626"/>
                    <a:pt x="9788" y="3614"/>
                    <a:pt x="9811" y="3590"/>
                  </a:cubicBezTo>
                  <a:cubicBezTo>
                    <a:pt x="9847" y="3614"/>
                    <a:pt x="9883" y="3626"/>
                    <a:pt x="9931" y="3626"/>
                  </a:cubicBezTo>
                  <a:cubicBezTo>
                    <a:pt x="10145" y="3626"/>
                    <a:pt x="10359" y="3614"/>
                    <a:pt x="10573" y="3614"/>
                  </a:cubicBezTo>
                  <a:cubicBezTo>
                    <a:pt x="10683" y="3644"/>
                    <a:pt x="10812" y="3657"/>
                    <a:pt x="10955" y="3657"/>
                  </a:cubicBezTo>
                  <a:cubicBezTo>
                    <a:pt x="11153" y="3657"/>
                    <a:pt x="11379" y="3632"/>
                    <a:pt x="11621" y="3590"/>
                  </a:cubicBezTo>
                  <a:cubicBezTo>
                    <a:pt x="13764" y="3543"/>
                    <a:pt x="16110" y="3447"/>
                    <a:pt x="17967" y="2709"/>
                  </a:cubicBezTo>
                  <a:cubicBezTo>
                    <a:pt x="19444" y="2114"/>
                    <a:pt x="20884" y="1447"/>
                    <a:pt x="22408" y="923"/>
                  </a:cubicBezTo>
                  <a:cubicBezTo>
                    <a:pt x="22742" y="804"/>
                    <a:pt x="23182" y="768"/>
                    <a:pt x="23444" y="506"/>
                  </a:cubicBezTo>
                  <a:cubicBezTo>
                    <a:pt x="23527" y="423"/>
                    <a:pt x="23516" y="268"/>
                    <a:pt x="23408" y="209"/>
                  </a:cubicBezTo>
                  <a:cubicBezTo>
                    <a:pt x="23128" y="58"/>
                    <a:pt x="22782" y="0"/>
                    <a:pt x="22412" y="0"/>
                  </a:cubicBezTo>
                  <a:close/>
                </a:path>
              </a:pathLst>
            </a:custGeom>
            <a:solidFill>
              <a:srgbClr val="9FE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2669675" y="2505800"/>
              <a:ext cx="2486350" cy="2080925"/>
            </a:xfrm>
            <a:custGeom>
              <a:rect b="b" l="l" r="r" t="t"/>
              <a:pathLst>
                <a:path extrusionOk="0" h="83237" w="99454">
                  <a:moveTo>
                    <a:pt x="89619" y="0"/>
                  </a:moveTo>
                  <a:cubicBezTo>
                    <a:pt x="80891" y="32445"/>
                    <a:pt x="51257" y="56341"/>
                    <a:pt x="16050" y="56341"/>
                  </a:cubicBezTo>
                  <a:cubicBezTo>
                    <a:pt x="10537" y="56341"/>
                    <a:pt x="5179" y="55745"/>
                    <a:pt x="0" y="54638"/>
                  </a:cubicBezTo>
                  <a:lnTo>
                    <a:pt x="0" y="54638"/>
                  </a:lnTo>
                  <a:cubicBezTo>
                    <a:pt x="8727" y="71616"/>
                    <a:pt x="26420" y="83237"/>
                    <a:pt x="46827" y="83237"/>
                  </a:cubicBezTo>
                  <a:cubicBezTo>
                    <a:pt x="75891" y="83237"/>
                    <a:pt x="99453" y="59686"/>
                    <a:pt x="99453" y="30623"/>
                  </a:cubicBezTo>
                  <a:cubicBezTo>
                    <a:pt x="99453" y="19193"/>
                    <a:pt x="95810" y="8620"/>
                    <a:pt x="89619" y="0"/>
                  </a:cubicBezTo>
                  <a:close/>
                </a:path>
              </a:pathLst>
            </a:custGeom>
            <a:solidFill>
              <a:srgbClr val="043A5B">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5"/>
          <p:cNvGrpSpPr/>
          <p:nvPr/>
        </p:nvGrpSpPr>
        <p:grpSpPr>
          <a:xfrm flipH="1">
            <a:off x="1608664" y="2454243"/>
            <a:ext cx="446222" cy="77476"/>
            <a:chOff x="6146875" y="1767300"/>
            <a:chExt cx="331025" cy="57475"/>
          </a:xfrm>
        </p:grpSpPr>
        <p:sp>
          <p:nvSpPr>
            <p:cNvPr id="563" name="Google Shape;563;p3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5"/>
          <p:cNvSpPr txBox="1"/>
          <p:nvPr>
            <p:ph type="title"/>
          </p:nvPr>
        </p:nvSpPr>
        <p:spPr>
          <a:xfrm>
            <a:off x="1489925" y="2681175"/>
            <a:ext cx="5159100" cy="13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Existing Solutions in </a:t>
            </a:r>
            <a:endParaRPr>
              <a:solidFill>
                <a:schemeClr val="accent5"/>
              </a:solidFill>
            </a:endParaRPr>
          </a:p>
          <a:p>
            <a:pPr indent="0" lvl="0" marL="0" rtl="0" algn="l">
              <a:spcBef>
                <a:spcPts val="0"/>
              </a:spcBef>
              <a:spcAft>
                <a:spcPts val="0"/>
              </a:spcAft>
              <a:buNone/>
            </a:pPr>
            <a:r>
              <a:rPr lang="en">
                <a:solidFill>
                  <a:schemeClr val="accent5"/>
                </a:solidFill>
              </a:rPr>
              <a:t>Sri Lanka &amp; the World</a:t>
            </a:r>
            <a:endParaRPr>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6"/>
          <p:cNvSpPr txBox="1"/>
          <p:nvPr>
            <p:ph type="title"/>
          </p:nvPr>
        </p:nvSpPr>
        <p:spPr>
          <a:xfrm>
            <a:off x="1538650" y="378450"/>
            <a:ext cx="61872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Existing Projects in Sri Lanka</a:t>
            </a:r>
            <a:endParaRPr/>
          </a:p>
        </p:txBody>
      </p:sp>
      <p:sp>
        <p:nvSpPr>
          <p:cNvPr id="572" name="Google Shape;572;p36"/>
          <p:cNvSpPr txBox="1"/>
          <p:nvPr>
            <p:ph idx="1" type="subTitle"/>
          </p:nvPr>
        </p:nvSpPr>
        <p:spPr>
          <a:xfrm>
            <a:off x="587800" y="1221025"/>
            <a:ext cx="8088900" cy="3733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300">
                <a:solidFill>
                  <a:srgbClr val="000000"/>
                </a:solidFill>
              </a:rPr>
              <a:t>The draft National Policy on Sustainable Consumption and Production</a:t>
            </a:r>
            <a:r>
              <a:rPr lang="en" sz="1300">
                <a:solidFill>
                  <a:srgbClr val="000000"/>
                </a:solidFill>
              </a:rPr>
              <a:t> by </a:t>
            </a:r>
            <a:r>
              <a:rPr lang="en" sz="1300">
                <a:solidFill>
                  <a:srgbClr val="000000"/>
                </a:solidFill>
              </a:rPr>
              <a:t>The Ministry of Mahaweli Department and Environment (MMDE) </a:t>
            </a:r>
            <a:r>
              <a:rPr lang="en" sz="1300">
                <a:solidFill>
                  <a:srgbClr val="000000"/>
                </a:solidFill>
              </a:rPr>
              <a:t>provides overall guidance concerning sustainable consumption and production aspects, covering 12 areas; air, water, food, built environment, energy, health, transport, education &amp; communication, science and technology, industry, tourism, and waste. </a:t>
            </a:r>
            <a:endParaRPr sz="1300">
              <a:solidFill>
                <a:srgbClr val="000000"/>
              </a:solidFill>
            </a:endParaRPr>
          </a:p>
          <a:p>
            <a:pPr indent="0" lvl="0" marL="0" rtl="0" algn="l">
              <a:spcBef>
                <a:spcPts val="1100"/>
              </a:spcBef>
              <a:spcAft>
                <a:spcPts val="0"/>
              </a:spcAft>
              <a:buNone/>
            </a:pPr>
            <a:r>
              <a:rPr b="1" lang="en" sz="1300">
                <a:solidFill>
                  <a:srgbClr val="262626"/>
                </a:solidFill>
              </a:rPr>
              <a:t>A project on Sustainable Consumption and Production National Policy Support Component for Sri Lanka with support of SWITCH Asia </a:t>
            </a:r>
            <a:r>
              <a:rPr lang="en" sz="1300">
                <a:solidFill>
                  <a:srgbClr val="262626"/>
                </a:solidFill>
              </a:rPr>
              <a:t>supportive in selecting, adapting, and implementing suitable economic and regulatory policy instruments to promote SDG Goal 12.</a:t>
            </a:r>
            <a:endParaRPr b="1" sz="1300">
              <a:solidFill>
                <a:srgbClr val="262626"/>
              </a:solidFill>
            </a:endParaRPr>
          </a:p>
          <a:p>
            <a:pPr indent="0" lvl="0" marL="0" rtl="0" algn="l">
              <a:spcBef>
                <a:spcPts val="1100"/>
              </a:spcBef>
              <a:spcAft>
                <a:spcPts val="0"/>
              </a:spcAft>
              <a:buNone/>
            </a:pPr>
            <a:r>
              <a:rPr b="1" lang="en" sz="1300">
                <a:solidFill>
                  <a:srgbClr val="262626"/>
                </a:solidFill>
              </a:rPr>
              <a:t>The National Cleaner Production Program</a:t>
            </a:r>
            <a:r>
              <a:rPr lang="en" sz="1300">
                <a:solidFill>
                  <a:srgbClr val="262626"/>
                </a:solidFill>
              </a:rPr>
              <a:t> introduced resource pack on SDG 12 to universities and tertiary sectors as modules/ credits or as orientation programs to raise awareness and active participation.</a:t>
            </a:r>
            <a:endParaRPr sz="1300">
              <a:solidFill>
                <a:srgbClr val="262626"/>
              </a:solidFill>
            </a:endParaRPr>
          </a:p>
          <a:p>
            <a:pPr indent="0" lvl="0" marL="0" rtl="0" algn="l">
              <a:spcBef>
                <a:spcPts val="1100"/>
              </a:spcBef>
              <a:spcAft>
                <a:spcPts val="0"/>
              </a:spcAft>
              <a:buNone/>
            </a:pPr>
            <a:r>
              <a:rPr b="1" lang="en" sz="1300">
                <a:solidFill>
                  <a:srgbClr val="262626"/>
                </a:solidFill>
              </a:rPr>
              <a:t>Progress Monitoring System for National Food Production Program; </a:t>
            </a:r>
            <a:r>
              <a:rPr lang="en" sz="1300">
                <a:solidFill>
                  <a:srgbClr val="262626"/>
                </a:solidFill>
              </a:rPr>
              <a:t>a software solution under development to monitor the progress and maintaining the database to help policymakers to take critical decisions for planning cultivation programs and also exports and imports of food crops.</a:t>
            </a:r>
            <a:endParaRPr sz="1300">
              <a:solidFill>
                <a:srgbClr val="262626"/>
              </a:solidFill>
            </a:endParaRPr>
          </a:p>
          <a:p>
            <a:pPr indent="0" lvl="0" marL="0" rtl="0" algn="l">
              <a:spcBef>
                <a:spcPts val="1100"/>
              </a:spcBef>
              <a:spcAft>
                <a:spcPts val="0"/>
              </a:spcAft>
              <a:buNone/>
            </a:pPr>
            <a:r>
              <a:t/>
            </a:r>
            <a:endParaRPr sz="1200">
              <a:solidFill>
                <a:srgbClr val="26262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7"/>
          <p:cNvSpPr txBox="1"/>
          <p:nvPr>
            <p:ph type="title"/>
          </p:nvPr>
        </p:nvSpPr>
        <p:spPr>
          <a:xfrm>
            <a:off x="1538650" y="378450"/>
            <a:ext cx="61872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Existing Projects in Sri Lanka</a:t>
            </a:r>
            <a:endParaRPr/>
          </a:p>
        </p:txBody>
      </p:sp>
      <p:sp>
        <p:nvSpPr>
          <p:cNvPr id="578" name="Google Shape;578;p37"/>
          <p:cNvSpPr txBox="1"/>
          <p:nvPr>
            <p:ph idx="1" type="subTitle"/>
          </p:nvPr>
        </p:nvSpPr>
        <p:spPr>
          <a:xfrm>
            <a:off x="587800" y="1102950"/>
            <a:ext cx="8088900" cy="3733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300">
                <a:solidFill>
                  <a:srgbClr val="000000"/>
                </a:solidFill>
              </a:rPr>
              <a:t>Department of Agriculture official website (</a:t>
            </a:r>
            <a:r>
              <a:rPr b="1" lang="en" sz="1300" u="sng">
                <a:solidFill>
                  <a:schemeClr val="hlink"/>
                </a:solidFill>
                <a:hlinkClick r:id="rId3"/>
              </a:rPr>
              <a:t>www.doa.gov.lk</a:t>
            </a:r>
            <a:r>
              <a:rPr b="1" lang="en" sz="1300">
                <a:solidFill>
                  <a:srgbClr val="000000"/>
                </a:solidFill>
              </a:rPr>
              <a:t>) </a:t>
            </a:r>
            <a:r>
              <a:rPr lang="en" sz="1300">
                <a:solidFill>
                  <a:srgbClr val="000000"/>
                </a:solidFill>
              </a:rPr>
              <a:t> provides agricultural technical information, access to agriculture publications, videos and radio programs</a:t>
            </a:r>
            <a:endParaRPr sz="1300">
              <a:solidFill>
                <a:srgbClr val="000000"/>
              </a:solidFill>
            </a:endParaRPr>
          </a:p>
          <a:p>
            <a:pPr indent="0" lvl="0" marL="0" rtl="0" algn="l">
              <a:spcBef>
                <a:spcPts val="1100"/>
              </a:spcBef>
              <a:spcAft>
                <a:spcPts val="0"/>
              </a:spcAft>
              <a:buNone/>
            </a:pPr>
            <a:r>
              <a:rPr b="1" lang="en" sz="1300">
                <a:solidFill>
                  <a:srgbClr val="000000"/>
                </a:solidFill>
              </a:rPr>
              <a:t>Wikigoviya website (</a:t>
            </a:r>
            <a:r>
              <a:rPr b="1" lang="en" sz="1300" u="sng">
                <a:solidFill>
                  <a:schemeClr val="hlink"/>
                </a:solidFill>
                <a:hlinkClick r:id="rId4"/>
              </a:rPr>
              <a:t>www.goviya.lk</a:t>
            </a:r>
            <a:r>
              <a:rPr b="1" lang="en" sz="1300">
                <a:solidFill>
                  <a:srgbClr val="000000"/>
                </a:solidFill>
              </a:rPr>
              <a:t>) </a:t>
            </a:r>
            <a:r>
              <a:rPr lang="en" sz="1300">
                <a:solidFill>
                  <a:srgbClr val="000000"/>
                </a:solidFill>
              </a:rPr>
              <a:t>facilitates to have progressive dialogues on agriculture issues (Agriforum), establish public knowledge repository (Agripedia), and distance learning in agriculture and ICTs (e-learning)</a:t>
            </a:r>
            <a:endParaRPr sz="1300">
              <a:solidFill>
                <a:srgbClr val="000000"/>
              </a:solidFill>
            </a:endParaRPr>
          </a:p>
          <a:p>
            <a:pPr indent="0" lvl="0" marL="0" rtl="0" algn="l">
              <a:spcBef>
                <a:spcPts val="1100"/>
              </a:spcBef>
              <a:spcAft>
                <a:spcPts val="0"/>
              </a:spcAft>
              <a:buNone/>
            </a:pPr>
            <a:r>
              <a:rPr b="1" lang="en" sz="1300">
                <a:solidFill>
                  <a:srgbClr val="262626"/>
                </a:solidFill>
              </a:rPr>
              <a:t>Govi Mithuru project; </a:t>
            </a:r>
            <a:r>
              <a:rPr lang="en" sz="1300">
                <a:solidFill>
                  <a:srgbClr val="262626"/>
                </a:solidFill>
              </a:rPr>
              <a:t>a mobile agriculture initiative jointly implemented by Dialog Telecom, CABI International and Department of Agriculture to strengthen technology transfer in agriculture to the farming community</a:t>
            </a:r>
            <a:endParaRPr sz="1300">
              <a:solidFill>
                <a:srgbClr val="262626"/>
              </a:solidFill>
            </a:endParaRPr>
          </a:p>
          <a:p>
            <a:pPr indent="0" lvl="0" marL="0" rtl="0" algn="l">
              <a:spcBef>
                <a:spcPts val="1100"/>
              </a:spcBef>
              <a:spcAft>
                <a:spcPts val="0"/>
              </a:spcAft>
              <a:buNone/>
            </a:pPr>
            <a:r>
              <a:rPr b="1" lang="en" sz="1300">
                <a:solidFill>
                  <a:srgbClr val="262626"/>
                </a:solidFill>
              </a:rPr>
              <a:t>Market price Information Systems; </a:t>
            </a:r>
            <a:r>
              <a:rPr lang="en" sz="1300">
                <a:solidFill>
                  <a:srgbClr val="262626"/>
                </a:solidFill>
              </a:rPr>
              <a:t>‘6666’ shortcode operated by Mobitel network,  ‘977’ operated by Dialog network</a:t>
            </a:r>
            <a:endParaRPr sz="1300">
              <a:solidFill>
                <a:srgbClr val="262626"/>
              </a:solidFill>
            </a:endParaRPr>
          </a:p>
          <a:p>
            <a:pPr indent="0" lvl="0" marL="0" rtl="0" algn="l">
              <a:spcBef>
                <a:spcPts val="1100"/>
              </a:spcBef>
              <a:spcAft>
                <a:spcPts val="0"/>
              </a:spcAft>
              <a:buNone/>
            </a:pPr>
            <a:r>
              <a:rPr b="1" lang="en" sz="1300">
                <a:solidFill>
                  <a:srgbClr val="262626"/>
                </a:solidFill>
              </a:rPr>
              <a:t>The Hector Kobbekaduwa Agrarian Research and Training Institute (HARTI) </a:t>
            </a:r>
            <a:r>
              <a:rPr lang="en" sz="1300">
                <a:solidFill>
                  <a:srgbClr val="262626"/>
                </a:solidFill>
              </a:rPr>
              <a:t>maintaining a research database for post-harvest losses of almost all the important food crops in Sri Lanka on an annual basis.</a:t>
            </a:r>
            <a:endParaRPr sz="130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8"/>
          <p:cNvSpPr txBox="1"/>
          <p:nvPr>
            <p:ph type="title"/>
          </p:nvPr>
        </p:nvSpPr>
        <p:spPr>
          <a:xfrm>
            <a:off x="1538650" y="378450"/>
            <a:ext cx="61872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Existing Projects in the World</a:t>
            </a:r>
            <a:endParaRPr/>
          </a:p>
        </p:txBody>
      </p:sp>
      <p:sp>
        <p:nvSpPr>
          <p:cNvPr id="584" name="Google Shape;584;p38"/>
          <p:cNvSpPr txBox="1"/>
          <p:nvPr>
            <p:ph idx="1" type="subTitle"/>
          </p:nvPr>
        </p:nvSpPr>
        <p:spPr>
          <a:xfrm>
            <a:off x="587800" y="1102950"/>
            <a:ext cx="8088900" cy="3733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 sz="1300">
                <a:solidFill>
                  <a:srgbClr val="000000"/>
                </a:solidFill>
              </a:rPr>
              <a:t>The World Food Programme's P4P project; </a:t>
            </a:r>
            <a:r>
              <a:rPr lang="en" sz="1300">
                <a:solidFill>
                  <a:srgbClr val="000000"/>
                </a:solidFill>
              </a:rPr>
              <a:t>promote smallholder farmers’ entrepreneurship, provides training and assets to improve crop quality, facilitates access to finance and promotes marketing, procures grain from smallholders to be used as food aid to refugees and in school feeding schemes.</a:t>
            </a:r>
            <a:endParaRPr sz="1300">
              <a:solidFill>
                <a:srgbClr val="000000"/>
              </a:solidFill>
            </a:endParaRPr>
          </a:p>
          <a:p>
            <a:pPr indent="0" lvl="0" marL="0" rtl="0" algn="l">
              <a:spcBef>
                <a:spcPts val="1100"/>
              </a:spcBef>
              <a:spcAft>
                <a:spcPts val="0"/>
              </a:spcAft>
              <a:buNone/>
            </a:pPr>
            <a:r>
              <a:rPr b="1" lang="en" sz="1300">
                <a:solidFill>
                  <a:srgbClr val="000000"/>
                </a:solidFill>
              </a:rPr>
              <a:t>The One Planet Network</a:t>
            </a:r>
            <a:r>
              <a:rPr lang="en" sz="1300">
                <a:solidFill>
                  <a:srgbClr val="000000"/>
                </a:solidFill>
              </a:rPr>
              <a:t>; through six programs of Public Procurement, Consumer Information, Tourism, Lifestyles and Education, Buildings and Construction, and Food Systems gather expertise and resources from organizations across civil society, government, academia, and the private sector to help countries achieve their Sustainable Consumption and Production priorities.</a:t>
            </a:r>
            <a:endParaRPr sz="1300">
              <a:solidFill>
                <a:srgbClr val="000000"/>
              </a:solidFill>
            </a:endParaRPr>
          </a:p>
          <a:p>
            <a:pPr indent="0" lvl="0" marL="0" rtl="0" algn="l">
              <a:spcBef>
                <a:spcPts val="1100"/>
              </a:spcBef>
              <a:spcAft>
                <a:spcPts val="0"/>
              </a:spcAft>
              <a:buNone/>
            </a:pPr>
            <a:r>
              <a:rPr b="1" lang="en" sz="1300">
                <a:solidFill>
                  <a:srgbClr val="000000"/>
                </a:solidFill>
              </a:rPr>
              <a:t>The African Postharvest Losses Information System (APHLIS); </a:t>
            </a:r>
            <a:r>
              <a:rPr lang="en" sz="1300">
                <a:solidFill>
                  <a:srgbClr val="000000"/>
                </a:solidFill>
              </a:rPr>
              <a:t>collect, analyze and disseminate data on postharvest losses of cereal grains in sub-Saharan Africa</a:t>
            </a:r>
            <a:endParaRPr sz="13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