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0" r:id="rId5"/>
    <p:sldId id="283" r:id="rId6"/>
    <p:sldId id="279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47E"/>
    <a:srgbClr val="5F5F5F"/>
    <a:srgbClr val="4671A0"/>
    <a:srgbClr val="779BC3"/>
    <a:srgbClr val="8C9DAE"/>
    <a:srgbClr val="558ACB"/>
    <a:srgbClr val="0099FF"/>
    <a:srgbClr val="6B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push dir="u"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Hristov20/DynamicDeveloper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5189-7EDF-61DF-DD02-0DCCC8764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ED05-DA47-2E2A-B541-D6E58367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6EF49-D9E2-0D0C-38C0-D187E42F7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22720-019A-C617-95D1-91FD9D9A0297}"/>
              </a:ext>
            </a:extLst>
          </p:cNvPr>
          <p:cNvSpPr txBox="1"/>
          <p:nvPr/>
        </p:nvSpPr>
        <p:spPr>
          <a:xfrm>
            <a:off x="1281952" y="1237390"/>
            <a:ext cx="11492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tx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Dynamic-developers</a:t>
            </a:r>
            <a:endParaRPr lang="en-US" sz="8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0F6527-1969-E6BD-B849-D417F7E23C12}"/>
              </a:ext>
            </a:extLst>
          </p:cNvPr>
          <p:cNvCxnSpPr>
            <a:cxnSpLocks/>
          </p:cNvCxnSpPr>
          <p:nvPr/>
        </p:nvCxnSpPr>
        <p:spPr>
          <a:xfrm flipV="1">
            <a:off x="851647" y="2491454"/>
            <a:ext cx="10533529" cy="5240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A7C8E-B0D3-7B59-9C71-851EC7D6E0CC}"/>
              </a:ext>
            </a:extLst>
          </p:cNvPr>
          <p:cNvCxnSpPr>
            <a:cxnSpLocks/>
          </p:cNvCxnSpPr>
          <p:nvPr/>
        </p:nvCxnSpPr>
        <p:spPr>
          <a:xfrm>
            <a:off x="0" y="5853953"/>
            <a:ext cx="3729318" cy="102529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62131-6EE3-2E11-0E47-2AE501D93BD9}"/>
              </a:ext>
            </a:extLst>
          </p:cNvPr>
          <p:cNvCxnSpPr/>
          <p:nvPr/>
        </p:nvCxnSpPr>
        <p:spPr>
          <a:xfrm>
            <a:off x="9164320" y="-81280"/>
            <a:ext cx="3610385" cy="16662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072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408A3-5DE2-9CE7-A4F9-E411ECBD4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619"/>
            <a:ext cx="12192000" cy="6857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28D6B-5CBB-5C0D-8768-254B8F3A6D92}"/>
              </a:ext>
            </a:extLst>
          </p:cNvPr>
          <p:cNvSpPr txBox="1"/>
          <p:nvPr/>
        </p:nvSpPr>
        <p:spPr>
          <a:xfrm>
            <a:off x="1251495" y="48348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spc="150" dirty="0">
                <a:solidFill>
                  <a:schemeClr val="tx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About Us</a:t>
            </a:r>
            <a:endParaRPr lang="en-US" sz="6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A05764-6947-E38D-F6A6-914F67EA29B2}"/>
              </a:ext>
            </a:extLst>
          </p:cNvPr>
          <p:cNvCxnSpPr>
            <a:cxnSpLocks/>
          </p:cNvCxnSpPr>
          <p:nvPr/>
        </p:nvCxnSpPr>
        <p:spPr>
          <a:xfrm>
            <a:off x="274320" y="1610100"/>
            <a:ext cx="1062317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4984051-BD89-F933-2CF4-CFA1B76E43F3}"/>
              </a:ext>
            </a:extLst>
          </p:cNvPr>
          <p:cNvSpPr/>
          <p:nvPr/>
        </p:nvSpPr>
        <p:spPr>
          <a:xfrm>
            <a:off x="1137919" y="3056963"/>
            <a:ext cx="2046620" cy="2052919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AF061-FACF-B8FF-A594-842486F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9" y="3084511"/>
            <a:ext cx="2046619" cy="2052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B9657B7-AF1C-75FD-AD76-49E0EF505FC6}"/>
              </a:ext>
            </a:extLst>
          </p:cNvPr>
          <p:cNvSpPr/>
          <p:nvPr/>
        </p:nvSpPr>
        <p:spPr>
          <a:xfrm>
            <a:off x="3824708" y="3167437"/>
            <a:ext cx="2088776" cy="194244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13DF48-EFAA-801A-2772-70D913BD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08" y="3084511"/>
            <a:ext cx="2058054" cy="20529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A8912C1-D1C9-5E62-B0ED-A1D3A303331B}"/>
              </a:ext>
            </a:extLst>
          </p:cNvPr>
          <p:cNvSpPr/>
          <p:nvPr/>
        </p:nvSpPr>
        <p:spPr>
          <a:xfrm>
            <a:off x="6352572" y="3056350"/>
            <a:ext cx="2042583" cy="197965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257DB0-D948-C6AD-A736-9902E8E3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850" y="3019720"/>
            <a:ext cx="2051291" cy="20529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AutoShape 2" descr="Александър Бойков Фотев">
            <a:extLst>
              <a:ext uri="{FF2B5EF4-FFF2-40B4-BE49-F238E27FC236}">
                <a16:creationId xmlns:a16="http://schemas.microsoft.com/office/drawing/2014/main" id="{319E5509-CAAE-94AB-7516-FE457DFA2F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Александър Бойков Фотев">
            <a:extLst>
              <a:ext uri="{FF2B5EF4-FFF2-40B4-BE49-F238E27FC236}">
                <a16:creationId xmlns:a16="http://schemas.microsoft.com/office/drawing/2014/main" id="{3D54CD7E-2283-E241-5FCA-9A4F7EE60D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0" descr="Лорена Стоянова Христова">
            <a:extLst>
              <a:ext uri="{FF2B5EF4-FFF2-40B4-BE49-F238E27FC236}">
                <a16:creationId xmlns:a16="http://schemas.microsoft.com/office/drawing/2014/main" id="{6A62450C-CFBA-8A98-B90F-D6960A3A5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 descr="edaefef">
            <a:extLst>
              <a:ext uri="{FF2B5EF4-FFF2-40B4-BE49-F238E27FC236}">
                <a16:creationId xmlns:a16="http://schemas.microsoft.com/office/drawing/2014/main" id="{FE4DC6EE-6189-C78C-C0F3-9A9F933EA51B}"/>
              </a:ext>
            </a:extLst>
          </p:cNvPr>
          <p:cNvSpPr/>
          <p:nvPr/>
        </p:nvSpPr>
        <p:spPr>
          <a:xfrm>
            <a:off x="9171747" y="3024800"/>
            <a:ext cx="2042583" cy="205291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10E79C2-322E-C06C-E86C-8460BE528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71" y="2946460"/>
            <a:ext cx="2129733" cy="21261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07A6E52-9AC6-0CBB-4C09-0C20E9B29699}"/>
              </a:ext>
            </a:extLst>
          </p:cNvPr>
          <p:cNvSpPr txBox="1"/>
          <p:nvPr/>
        </p:nvSpPr>
        <p:spPr>
          <a:xfrm>
            <a:off x="426720" y="5908390"/>
            <a:ext cx="1349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BC47E"/>
                </a:solidFill>
              </a:rPr>
              <a:t>              </a:t>
            </a:r>
            <a:r>
              <a:rPr lang="bg-BG" b="1" dirty="0">
                <a:solidFill>
                  <a:srgbClr val="DBC47E"/>
                </a:solidFill>
              </a:rPr>
              <a:t>Стефан Чапкънов                Раян Христов</a:t>
            </a:r>
            <a:r>
              <a:rPr lang="en-US" b="1" dirty="0">
                <a:solidFill>
                  <a:srgbClr val="DBC47E"/>
                </a:solidFill>
              </a:rPr>
              <a:t>       </a:t>
            </a:r>
            <a:r>
              <a:rPr lang="bg-BG" b="1" dirty="0">
                <a:solidFill>
                  <a:srgbClr val="DBC47E"/>
                </a:solidFill>
              </a:rPr>
              <a:t>           Йордан Жечев                      Александър Фотев</a:t>
            </a:r>
            <a:endParaRPr lang="en-US" b="1" dirty="0">
              <a:solidFill>
                <a:srgbClr val="DBC47E"/>
              </a:solidFill>
            </a:endParaRPr>
          </a:p>
          <a:p>
            <a:r>
              <a:rPr lang="en-US" b="1" dirty="0">
                <a:solidFill>
                  <a:srgbClr val="DBC47E"/>
                </a:solidFill>
              </a:rPr>
              <a:t>	</a:t>
            </a:r>
            <a:r>
              <a:rPr lang="bg-BG" b="1" dirty="0">
                <a:solidFill>
                  <a:srgbClr val="DBC47E"/>
                </a:solidFill>
              </a:rPr>
              <a:t>       </a:t>
            </a:r>
            <a:r>
              <a:rPr lang="en-US" b="1" dirty="0">
                <a:solidFill>
                  <a:srgbClr val="DBC47E"/>
                </a:solidFill>
              </a:rPr>
              <a:t>Q&amp;A	 </a:t>
            </a:r>
            <a:r>
              <a:rPr lang="bg-BG" b="1" dirty="0">
                <a:solidFill>
                  <a:srgbClr val="DBC47E"/>
                </a:solidFill>
              </a:rPr>
              <a:t>               </a:t>
            </a:r>
            <a:r>
              <a:rPr lang="en-US" b="1" dirty="0">
                <a:solidFill>
                  <a:srgbClr val="DBC47E"/>
                </a:solidFill>
              </a:rPr>
              <a:t>SCRUM Trainer               Backend Developer</a:t>
            </a:r>
            <a:r>
              <a:rPr lang="bg-BG" b="1" dirty="0">
                <a:solidFill>
                  <a:srgbClr val="DBC47E"/>
                </a:solidFill>
              </a:rPr>
              <a:t>                      </a:t>
            </a:r>
            <a:r>
              <a:rPr lang="en-US" b="1" dirty="0">
                <a:solidFill>
                  <a:srgbClr val="DBC47E"/>
                </a:solidFill>
              </a:rPr>
              <a:t>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31413144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1235302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20" y="234778"/>
            <a:ext cx="9680409" cy="163811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spc="150" dirty="0">
                <a:solidFill>
                  <a:srgbClr val="DBC47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Used apps throughout the project</a:t>
            </a:r>
            <a:r>
              <a:rPr lang="en-US" sz="4800" dirty="0">
                <a:solidFill>
                  <a:srgbClr val="779BC3"/>
                </a:solidFill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A1102-2DC9-A9FD-A2A1-3A55746B52E8}"/>
              </a:ext>
            </a:extLst>
          </p:cNvPr>
          <p:cNvSpPr txBox="1"/>
          <p:nvPr/>
        </p:nvSpPr>
        <p:spPr>
          <a:xfrm>
            <a:off x="694056" y="1839842"/>
            <a:ext cx="100107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Communication –Discord</a:t>
            </a: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endParaRPr lang="en-US" sz="3200" dirty="0">
              <a:solidFill>
                <a:srgbClr val="DBC47E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App work – Visual Studio</a:t>
            </a: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endParaRPr lang="en-US" sz="3200" dirty="0">
              <a:solidFill>
                <a:srgbClr val="DBC47E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Documentation – Word</a:t>
            </a: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endParaRPr lang="en-US" sz="3200" dirty="0">
              <a:solidFill>
                <a:srgbClr val="DBC47E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Presentation – PowerPoint</a:t>
            </a: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endParaRPr lang="en-US" sz="3200" dirty="0">
              <a:solidFill>
                <a:srgbClr val="DBC47E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marL="514350" indent="-514350">
              <a:buClr>
                <a:srgbClr val="DBC47E"/>
              </a:buClr>
              <a:buSzPct val="101000"/>
              <a:buFont typeface="+mj-lt"/>
              <a:buAutoNum type="alphaUcPeriod"/>
            </a:pP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Submission </a:t>
            </a:r>
            <a:r>
              <a:rPr lang="bg-BG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-</a:t>
            </a:r>
            <a:r>
              <a:rPr lang="en-US" sz="3200" dirty="0">
                <a:solidFill>
                  <a:srgbClr val="DBC47E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GitHub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1C1BE-512D-2C7C-C864-68C323EDA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66" y="1706412"/>
            <a:ext cx="934682" cy="9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83178E3-6EA2-5E72-70EF-8AC3D936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73" y="3530603"/>
            <a:ext cx="1207651" cy="12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9096F32-0DBA-D079-B2B9-FCF569C1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54" y="4673268"/>
            <a:ext cx="1360494" cy="7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7636697A-D783-BA57-9B0A-D7375C83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04" y="5468345"/>
            <a:ext cx="2415300" cy="12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08655316-D77F-6143-8EBC-5A9EC05D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2" y="2626831"/>
            <a:ext cx="1725273" cy="10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D2AAB2-4ECA-5CB3-833A-CC41C49CDA5C}"/>
              </a:ext>
            </a:extLst>
          </p:cNvPr>
          <p:cNvCxnSpPr>
            <a:cxnSpLocks/>
          </p:cNvCxnSpPr>
          <p:nvPr/>
        </p:nvCxnSpPr>
        <p:spPr>
          <a:xfrm>
            <a:off x="911466" y="1353534"/>
            <a:ext cx="10691120" cy="0"/>
          </a:xfrm>
          <a:prstGeom prst="line">
            <a:avLst/>
          </a:prstGeom>
          <a:ln>
            <a:solidFill>
              <a:srgbClr val="DBC47E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B9C8-EADF-2812-4649-6593B81BA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8172-5047-42EA-6445-8B47C68F6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F8FD3-B133-2E09-B189-E59E633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11"/>
            <a:ext cx="12192000" cy="685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DCD2C-EBC4-C296-2EDE-E3B97DBA0C3D}"/>
              </a:ext>
            </a:extLst>
          </p:cNvPr>
          <p:cNvSpPr txBox="1"/>
          <p:nvPr/>
        </p:nvSpPr>
        <p:spPr>
          <a:xfrm>
            <a:off x="1711750" y="-910838"/>
            <a:ext cx="875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7200" dirty="0"/>
            </a:br>
            <a:r>
              <a:rPr lang="en-US" sz="7200" b="1" spc="150" dirty="0">
                <a:solidFill>
                  <a:srgbClr val="DBC47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</a:rPr>
              <a:t>link to our repository</a:t>
            </a:r>
            <a:endParaRPr lang="en-US" sz="7200" dirty="0">
              <a:solidFill>
                <a:srgbClr val="DBC47E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A3C14D5-D9EA-59D1-65E4-CC2381860756}"/>
              </a:ext>
            </a:extLst>
          </p:cNvPr>
          <p:cNvSpPr/>
          <p:nvPr/>
        </p:nvSpPr>
        <p:spPr>
          <a:xfrm>
            <a:off x="1635760" y="2499360"/>
            <a:ext cx="8833910" cy="3241040"/>
          </a:xfrm>
          <a:prstGeom prst="frame">
            <a:avLst>
              <a:gd name="adj1" fmla="val 2782"/>
            </a:avLst>
          </a:prstGeom>
          <a:solidFill>
            <a:srgbClr val="DBC47E"/>
          </a:solidFill>
          <a:ln>
            <a:solidFill>
              <a:srgbClr val="DBC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20BC9-9F09-CA3F-2984-65B21B337A3C}"/>
              </a:ext>
            </a:extLst>
          </p:cNvPr>
          <p:cNvSpPr txBox="1"/>
          <p:nvPr/>
        </p:nvSpPr>
        <p:spPr>
          <a:xfrm>
            <a:off x="2872635" y="3611575"/>
            <a:ext cx="581152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endParaRPr lang="en-US" sz="4800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F4C469-C362-16F3-78A2-68F45C64D0A0}"/>
              </a:ext>
            </a:extLst>
          </p:cNvPr>
          <p:cNvCxnSpPr>
            <a:cxnSpLocks/>
          </p:cNvCxnSpPr>
          <p:nvPr/>
        </p:nvCxnSpPr>
        <p:spPr>
          <a:xfrm>
            <a:off x="2872635" y="4612640"/>
            <a:ext cx="5895445" cy="0"/>
          </a:xfrm>
          <a:prstGeom prst="line">
            <a:avLst/>
          </a:prstGeom>
          <a:ln>
            <a:solidFill>
              <a:srgbClr val="DBC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ACC78-0C35-5133-EA10-3DE621158197}"/>
              </a:ext>
            </a:extLst>
          </p:cNvPr>
          <p:cNvCxnSpPr>
            <a:cxnSpLocks/>
          </p:cNvCxnSpPr>
          <p:nvPr/>
        </p:nvCxnSpPr>
        <p:spPr>
          <a:xfrm>
            <a:off x="2872635" y="3436516"/>
            <a:ext cx="5811520" cy="0"/>
          </a:xfrm>
          <a:prstGeom prst="line">
            <a:avLst/>
          </a:prstGeom>
          <a:ln>
            <a:solidFill>
              <a:srgbClr val="DBC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415D62-A7B9-88F9-9F3C-57EC41BDD151}"/>
              </a:ext>
            </a:extLst>
          </p:cNvPr>
          <p:cNvCxnSpPr>
            <a:cxnSpLocks/>
          </p:cNvCxnSpPr>
          <p:nvPr/>
        </p:nvCxnSpPr>
        <p:spPr>
          <a:xfrm flipV="1">
            <a:off x="753722" y="1373853"/>
            <a:ext cx="10673976" cy="7906"/>
          </a:xfrm>
          <a:prstGeom prst="line">
            <a:avLst/>
          </a:prstGeom>
          <a:ln>
            <a:solidFill>
              <a:srgbClr val="DBC47E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4515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14E-94A4-83E6-12A8-7E39ED56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1E3E-9966-3F09-311B-53AC03F3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FD0-5235-197F-F1EC-E69665769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0" y="0"/>
            <a:ext cx="12192000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D9CF4-2B55-54E4-EBD8-D224EEB52E3B}"/>
              </a:ext>
            </a:extLst>
          </p:cNvPr>
          <p:cNvSpPr txBox="1"/>
          <p:nvPr/>
        </p:nvSpPr>
        <p:spPr>
          <a:xfrm>
            <a:off x="325062" y="2694840"/>
            <a:ext cx="78130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b="1" cap="all" spc="150" dirty="0">
                <a:solidFill>
                  <a:srgbClr val="DBC47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-apple-system"/>
                <a:ea typeface="+mj-ea"/>
                <a:cs typeface="+mj-cs"/>
              </a:rPr>
              <a:t>Thank you for your attention !!!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EBE52-5DE2-F92F-3DF6-C3845DCF0283}"/>
              </a:ext>
            </a:extLst>
          </p:cNvPr>
          <p:cNvSpPr/>
          <p:nvPr/>
        </p:nvSpPr>
        <p:spPr>
          <a:xfrm>
            <a:off x="0" y="701040"/>
            <a:ext cx="12192000" cy="15443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2868A9B-D059-E916-98F9-9A41A0D5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73" y="2670556"/>
            <a:ext cx="5622607" cy="3005318"/>
          </a:xfrm>
          <a:prstGeom prst="roundRect">
            <a:avLst>
              <a:gd name="adj" fmla="val 133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5C8345-BD33-6124-C91A-9162F793EFD5}"/>
              </a:ext>
            </a:extLst>
          </p:cNvPr>
          <p:cNvCxnSpPr>
            <a:cxnSpLocks/>
          </p:cNvCxnSpPr>
          <p:nvPr/>
        </p:nvCxnSpPr>
        <p:spPr>
          <a:xfrm>
            <a:off x="426720" y="4310094"/>
            <a:ext cx="5750560" cy="0"/>
          </a:xfrm>
          <a:prstGeom prst="line">
            <a:avLst/>
          </a:prstGeom>
          <a:ln>
            <a:solidFill>
              <a:srgbClr val="DBC47E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51833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116</TotalTime>
  <Words>61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Goudy Old Style</vt:lpstr>
      <vt:lpstr>Wingdings 2</vt:lpstr>
      <vt:lpstr>SlateVTI</vt:lpstr>
      <vt:lpstr>PowerPoint Presentation</vt:lpstr>
      <vt:lpstr>PowerPoint Presentation</vt:lpstr>
      <vt:lpstr>Used apps throughout the project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Стефан Николаев Чапкънов</dc:creator>
  <cp:lastModifiedBy>Стефан Николаев Чапкънов</cp:lastModifiedBy>
  <cp:revision>1</cp:revision>
  <dcterms:created xsi:type="dcterms:W3CDTF">2022-05-15T16:28:17Z</dcterms:created>
  <dcterms:modified xsi:type="dcterms:W3CDTF">2022-05-15T18:25:16Z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