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>
        <p:scale>
          <a:sx n="75" d="100"/>
          <a:sy n="75" d="100"/>
        </p:scale>
        <p:origin x="-1651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02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1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8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5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4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34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0-302F-47AE-9774-CAB202F78C34}" type="datetimeFigureOut">
              <a:rPr lang="fr-FR" smtClean="0"/>
              <a:t>15/04/2014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2780-7D9C-4D60-94C5-A021DCAA39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81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688" y="188640"/>
            <a:ext cx="69127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Préparation </a:t>
            </a:r>
            <a:r>
              <a:rPr lang="fr-FR" sz="3200" dirty="0"/>
              <a:t>environnement de </a:t>
            </a:r>
            <a:r>
              <a:rPr lang="fr-FR" sz="3200" dirty="0" smtClean="0"/>
              <a:t>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Logiciels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Présentation générale du </a:t>
            </a:r>
            <a:r>
              <a:rPr lang="fr-FR" sz="3200" dirty="0" smtClean="0"/>
              <a:t>processus</a:t>
            </a:r>
            <a:endParaRPr lang="fr-F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Mise en œuvre : Utilisation de Blend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Chargement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Concept de Layer	s (calques)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LayerGenerator</a:t>
            </a:r>
            <a:r>
              <a:rPr lang="fr-FR" sz="3200" dirty="0" smtClean="0"/>
              <a:t> (si reste du temps)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784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62216"/>
            <a:ext cx="4648200" cy="3230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91951"/>
            <a:ext cx="8211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Graphique Navigation (3/3)</a:t>
            </a:r>
            <a:endParaRPr lang="en-US" sz="4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848" y="3429000"/>
            <a:ext cx="5760720" cy="3191510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flipV="1">
            <a:off x="4860032" y="2276872"/>
            <a:ext cx="1872208" cy="12241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5721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Layout</a:t>
            </a:r>
            <a:r>
              <a:rPr lang="fr-FR" sz="4400" dirty="0" smtClean="0"/>
              <a:t> </a:t>
            </a:r>
            <a:r>
              <a:rPr lang="fr-FR" sz="4400" dirty="0" err="1" smtClean="0"/>
              <a:t>overview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24744"/>
            <a:ext cx="3780114" cy="53251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99592" y="2996952"/>
            <a:ext cx="2448272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99592" y="3068960"/>
            <a:ext cx="2808312" cy="1884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99592" y="3068960"/>
            <a:ext cx="2808312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6237312"/>
            <a:ext cx="225819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48064" y="5157192"/>
            <a:ext cx="2664296" cy="7200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64088" y="5229200"/>
            <a:ext cx="2448272" cy="21602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36096" y="5229200"/>
            <a:ext cx="2376264" cy="50405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708920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Layers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842" y="586798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Original Graphic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3488" y="4859868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Items to set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84168" y="2780928"/>
            <a:ext cx="864096" cy="151216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04248" y="3163162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Visibility</a:t>
            </a:r>
            <a:r>
              <a:rPr lang="fr-FR" dirty="0" smtClean="0"/>
              <a:t> &amp; </a:t>
            </a:r>
            <a:r>
              <a:rPr lang="fr-FR" dirty="0" err="1" smtClean="0"/>
              <a:t>Accessibility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6173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Layout</a:t>
            </a:r>
            <a:r>
              <a:rPr lang="fr-FR" sz="4400" dirty="0" smtClean="0"/>
              <a:t> </a:t>
            </a:r>
            <a:r>
              <a:rPr lang="fr-FR" sz="4400" dirty="0" err="1" smtClean="0"/>
              <a:t>detail</a:t>
            </a:r>
            <a:r>
              <a:rPr lang="fr-FR" sz="4400" dirty="0" smtClean="0"/>
              <a:t> (1/4)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121752" y="1628800"/>
            <a:ext cx="2626712" cy="18613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GR0001_Translated.xaml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1752" y="3717032"/>
            <a:ext cx="2626712" cy="186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GR0001.xaml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65368" y="2996952"/>
            <a:ext cx="2448272" cy="115212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Xaml </a:t>
            </a:r>
            <a:r>
              <a:rPr lang="fr-FR" dirty="0" err="1" smtClean="0"/>
              <a:t>Generator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5127687" y="4165585"/>
            <a:ext cx="648072" cy="9641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 flipH="1">
            <a:off x="5099594" y="1974793"/>
            <a:ext cx="648072" cy="9641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5536" y="3104964"/>
            <a:ext cx="10801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Graphic Client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19672" y="342900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6981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Layout</a:t>
            </a:r>
            <a:r>
              <a:rPr lang="fr-FR" sz="4400" dirty="0" smtClean="0"/>
              <a:t> </a:t>
            </a:r>
            <a:r>
              <a:rPr lang="fr-FR" sz="4400" dirty="0" err="1" smtClean="0"/>
              <a:t>overview</a:t>
            </a:r>
            <a:r>
              <a:rPr lang="fr-FR" sz="4400" dirty="0" smtClean="0"/>
              <a:t> (2/4)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707904" y="1628800"/>
            <a:ext cx="2626712" cy="18613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GR0001_Translated.xaml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07904" y="3717032"/>
            <a:ext cx="2626712" cy="1861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GR0001.xaml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51520" y="2996952"/>
            <a:ext cx="2448272" cy="115212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Xaml </a:t>
            </a:r>
            <a:r>
              <a:rPr lang="fr-FR" dirty="0" err="1" smtClean="0"/>
              <a:t>Generator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2713839" y="4165585"/>
            <a:ext cx="648072" cy="9641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5400000" flipH="1">
            <a:off x="2685746" y="1974793"/>
            <a:ext cx="648072" cy="9641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6372200" y="4503668"/>
            <a:ext cx="1080120" cy="4375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ghtning Bolt 5"/>
          <p:cNvSpPr/>
          <p:nvPr/>
        </p:nvSpPr>
        <p:spPr>
          <a:xfrm>
            <a:off x="7206266" y="3875896"/>
            <a:ext cx="1224136" cy="1512168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23728" y="2060848"/>
            <a:ext cx="4104456" cy="3447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GR0001.xaml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1951"/>
            <a:ext cx="6981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Layout</a:t>
            </a:r>
            <a:r>
              <a:rPr lang="fr-FR" sz="4400" dirty="0" smtClean="0"/>
              <a:t> </a:t>
            </a:r>
            <a:r>
              <a:rPr lang="fr-FR" sz="4400" dirty="0" err="1" smtClean="0"/>
              <a:t>overview</a:t>
            </a:r>
            <a:r>
              <a:rPr lang="fr-FR" sz="4400" dirty="0" smtClean="0"/>
              <a:t> (3/4)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555776" y="2506846"/>
            <a:ext cx="4032448" cy="3324488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>
                <a:solidFill>
                  <a:srgbClr val="92D050"/>
                </a:solidFill>
              </a:rPr>
              <a:t>GR0001_Translated.xaml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flipH="1">
            <a:off x="6241608" y="2069346"/>
            <a:ext cx="1080120" cy="4375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7092280" y="1532012"/>
            <a:ext cx="1224136" cy="1512168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63688" y="1484784"/>
            <a:ext cx="5184576" cy="4536504"/>
          </a:xfrm>
          <a:prstGeom prst="rect">
            <a:avLst/>
          </a:prstGeom>
          <a:solidFill>
            <a:srgbClr val="0070C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GR0001.xaml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1951"/>
            <a:ext cx="69812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Layout</a:t>
            </a:r>
            <a:r>
              <a:rPr lang="fr-FR" sz="4400" dirty="0" smtClean="0"/>
              <a:t> </a:t>
            </a:r>
            <a:r>
              <a:rPr lang="fr-FR" sz="4400" dirty="0" err="1" smtClean="0"/>
              <a:t>overview</a:t>
            </a:r>
            <a:r>
              <a:rPr lang="fr-FR" sz="4400" dirty="0" smtClean="0"/>
              <a:t> (4/4)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339752" y="2204864"/>
            <a:ext cx="3888432" cy="3024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/>
              <a:t>FOD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7784" y="2564904"/>
            <a:ext cx="3888432" cy="30243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BL 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87824" y="2924944"/>
            <a:ext cx="3888432" cy="30243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Failure Layer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055960"/>
            <a:ext cx="1428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p-Down Arrow 5"/>
          <p:cNvSpPr/>
          <p:nvPr/>
        </p:nvSpPr>
        <p:spPr>
          <a:xfrm rot="2256820">
            <a:off x="3244863" y="5328533"/>
            <a:ext cx="253781" cy="1008112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 rot="1298542">
            <a:off x="2557087" y="5201875"/>
            <a:ext cx="253781" cy="1008112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1133680">
            <a:off x="2148103" y="4864478"/>
            <a:ext cx="253781" cy="1368616"/>
          </a:xfrm>
          <a:prstGeom prst="up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484784"/>
            <a:ext cx="56166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Logiciels requis:</a:t>
            </a:r>
          </a:p>
          <a:p>
            <a:endParaRPr lang="fr-F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Microsoft Expression Blend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Extensions développées par 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Pour les tests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Viewer 2.0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IndissPlus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951"/>
            <a:ext cx="7810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Préparation environnement (1/2)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16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484784"/>
            <a:ext cx="5616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Documents et Données requises:</a:t>
            </a:r>
          </a:p>
          <a:p>
            <a:endParaRPr lang="fr-F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Graphiques traduits + Fichier 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Documents nécessaires à la localisation des objets FOD, BL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Pour les tests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Simulateur </a:t>
            </a:r>
            <a:r>
              <a:rPr lang="fr-FR" sz="2400" dirty="0" err="1" smtClean="0"/>
              <a:t>xxxxxx.indissPlus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1951"/>
            <a:ext cx="7791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Préparation environnement (2/2)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16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2442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Processus</a:t>
            </a:r>
            <a:endParaRPr lang="en-US" sz="4400" dirty="0"/>
          </a:p>
        </p:txBody>
      </p:sp>
      <p:sp>
        <p:nvSpPr>
          <p:cNvPr id="3" name="Curved Down Arrow 2"/>
          <p:cNvSpPr/>
          <p:nvPr/>
        </p:nvSpPr>
        <p:spPr>
          <a:xfrm rot="10800000">
            <a:off x="591820" y="4323715"/>
            <a:ext cx="5698490" cy="2109470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803910" y="2091690"/>
            <a:ext cx="5698490" cy="2109470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295910" y="2747010"/>
            <a:ext cx="567690" cy="804545"/>
          </a:xfrm>
          <a:prstGeom prst="flowChartMultidocumen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3532505" y="2747010"/>
            <a:ext cx="567690" cy="804545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8100000" scaled="1"/>
            <a:tileRect/>
          </a:gradFill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505200" y="5737860"/>
            <a:ext cx="604520" cy="744220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8100000" scaled="1"/>
            <a:tileRect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15770" y="2724785"/>
            <a:ext cx="1103630" cy="836295"/>
          </a:xfrm>
          <a:prstGeom prst="roundRect">
            <a:avLst/>
          </a:prstGeom>
          <a:solidFill>
            <a:srgbClr val="C4B6D4"/>
          </a:solidFill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13" y="2589530"/>
            <a:ext cx="14112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30" y="2599055"/>
            <a:ext cx="13604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19" y="4836428"/>
            <a:ext cx="1792287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 txBox="1"/>
          <p:nvPr/>
        </p:nvSpPr>
        <p:spPr>
          <a:xfrm>
            <a:off x="152400" y="2977515"/>
            <a:ext cx="100774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ABB xgml graphic files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3395" y="2935605"/>
            <a:ext cx="100774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 dirty="0" err="1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xgml</a:t>
            </a:r>
            <a:r>
              <a:rPr lang="en-US" sz="1050" kern="1200" dirty="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 to </a:t>
            </a:r>
            <a:r>
              <a:rPr lang="en-US" sz="1050" kern="1200" dirty="0" err="1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xaml</a:t>
            </a:r>
            <a:r>
              <a:rPr lang="en-US" sz="1050" kern="1200" dirty="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 translator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92170" y="2935605"/>
            <a:ext cx="114109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xaml and project files (.sln .csproj)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475355" y="5755640"/>
            <a:ext cx="1212850" cy="5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Graphic object implementation (.csv)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832350" y="3731260"/>
            <a:ext cx="159321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Blend 4 and RSI addins and libraries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7816850" y="3841115"/>
            <a:ext cx="111760" cy="863600"/>
          </a:xfrm>
          <a:prstGeom prst="up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7548880" y="4147185"/>
            <a:ext cx="647700" cy="342265"/>
          </a:xfrm>
          <a:prstGeom prst="cloud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7352665" y="4191000"/>
            <a:ext cx="109664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Communication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0" name="Up-Down Arrow 19"/>
          <p:cNvSpPr/>
          <p:nvPr/>
        </p:nvSpPr>
        <p:spPr>
          <a:xfrm rot="19280166">
            <a:off x="6599555" y="3853815"/>
            <a:ext cx="111760" cy="8636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6344920" y="4129405"/>
            <a:ext cx="647700" cy="34226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Up-Down Arrow 21"/>
          <p:cNvSpPr/>
          <p:nvPr/>
        </p:nvSpPr>
        <p:spPr>
          <a:xfrm rot="17100088">
            <a:off x="5614352" y="4030663"/>
            <a:ext cx="74295" cy="227203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Box 30"/>
          <p:cNvSpPr txBox="1"/>
          <p:nvPr/>
        </p:nvSpPr>
        <p:spPr>
          <a:xfrm>
            <a:off x="6183630" y="4045585"/>
            <a:ext cx="109664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Possible</a:t>
            </a:r>
            <a:endParaRPr lang="en-US" sz="120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communication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5339715" y="4998720"/>
            <a:ext cx="647700" cy="34226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5103495" y="4921250"/>
            <a:ext cx="1096645" cy="41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Possible</a:t>
            </a:r>
            <a:endParaRPr lang="en-US" sz="120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communication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pic>
        <p:nvPicPr>
          <p:cNvPr id="206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81128"/>
            <a:ext cx="9080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3"/>
          <p:cNvSpPr txBox="1"/>
          <p:nvPr/>
        </p:nvSpPr>
        <p:spPr>
          <a:xfrm>
            <a:off x="7000240" y="5963285"/>
            <a:ext cx="164846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IndissPlus and simulator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44245" y="2977515"/>
            <a:ext cx="719455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861310" y="2986405"/>
            <a:ext cx="579755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464685" y="2986405"/>
            <a:ext cx="367665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26200" y="3028950"/>
            <a:ext cx="617855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6200000">
            <a:off x="3659188" y="5256212"/>
            <a:ext cx="377190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3523615" y="4025265"/>
            <a:ext cx="584835" cy="227965"/>
          </a:xfrm>
          <a:prstGeom prst="rightArrow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TextBox 40"/>
          <p:cNvSpPr txBox="1"/>
          <p:nvPr/>
        </p:nvSpPr>
        <p:spPr>
          <a:xfrm>
            <a:off x="3340100" y="4582795"/>
            <a:ext cx="121285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Layer Generator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7280910" y="3685540"/>
            <a:ext cx="69977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05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Viewer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440055" y="2185035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1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2085340" y="2185035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2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2969260" y="5847080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3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2975610" y="4629150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4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40" name="TextBox 46"/>
          <p:cNvSpPr txBox="1"/>
          <p:nvPr/>
        </p:nvSpPr>
        <p:spPr>
          <a:xfrm>
            <a:off x="3684270" y="2185035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5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41" name="TextBox 47"/>
          <p:cNvSpPr txBox="1"/>
          <p:nvPr/>
        </p:nvSpPr>
        <p:spPr>
          <a:xfrm>
            <a:off x="5299710" y="2185035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6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7747000" y="2185035"/>
            <a:ext cx="363855" cy="37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>
                <a:solidFill>
                  <a:srgbClr val="404040"/>
                </a:solidFill>
                <a:effectLst/>
                <a:latin typeface="Calibri"/>
                <a:ea typeface="Times New Roman"/>
                <a:cs typeface="Times New Roman"/>
              </a:rPr>
              <a:t>7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4925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Open </a:t>
            </a:r>
            <a:r>
              <a:rPr lang="fr-FR" sz="4400" dirty="0" err="1" smtClean="0"/>
              <a:t>project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5974" y="1628800"/>
            <a:ext cx="2795716" cy="347464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997968"/>
            <a:ext cx="3943497" cy="273630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275856" y="3366120"/>
            <a:ext cx="1152128" cy="278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8423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Configuration </a:t>
            </a:r>
            <a:r>
              <a:rPr lang="fr-FR" sz="4400" dirty="0" err="1" smtClean="0"/>
              <a:t>customization</a:t>
            </a:r>
            <a:endParaRPr lang="en-US" sz="4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2808312" cy="411217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1537118"/>
            <a:ext cx="5400600" cy="60627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37410" y="2143389"/>
            <a:ext cx="1760655" cy="13681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230425" y="2143389"/>
            <a:ext cx="3622407" cy="32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7834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</a:t>
            </a:r>
            <a:r>
              <a:rPr lang="fr-FR" sz="4400" dirty="0" err="1" smtClean="0"/>
              <a:t>Workspace</a:t>
            </a:r>
            <a:r>
              <a:rPr lang="fr-FR" sz="4400" dirty="0" smtClean="0"/>
              <a:t> </a:t>
            </a:r>
            <a:r>
              <a:rPr lang="fr-FR" sz="4400" dirty="0" err="1" smtClean="0"/>
              <a:t>customization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4011875" cy="43204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56" y="947232"/>
            <a:ext cx="3981928" cy="520062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27984" y="4149080"/>
            <a:ext cx="12241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8211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Graphique Navigation (1/3)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372672"/>
            <a:ext cx="5283200" cy="44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9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1951"/>
            <a:ext cx="8211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Blend / Graphique Navigation (2/3)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45759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221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POINDRON Frederic</cp:lastModifiedBy>
  <cp:revision>51</cp:revision>
  <dcterms:created xsi:type="dcterms:W3CDTF">2013-05-08T17:30:22Z</dcterms:created>
  <dcterms:modified xsi:type="dcterms:W3CDTF">2014-04-15T13:08:46Z</dcterms:modified>
</cp:coreProperties>
</file>