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D579-A19F-493B-B48B-E964D8A55F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B8AB-3404-4BBF-8F06-4E3A80400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AB8AB-3404-4BBF-8F06-4E3A804007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2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5530" y="-74681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rishikesh.b.singh@capgemini.com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Rishikesh Singh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86187" y="357299"/>
            <a:ext cx="3787388" cy="6467169"/>
            <a:chOff x="563631" y="335963"/>
            <a:chExt cx="3787388" cy="6467169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631" y="335963"/>
              <a:ext cx="1218171" cy="160046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IN"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</a:t>
            </a:r>
            <a:r>
              <a:rPr lang="en-IN"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18173817363</a:t>
            </a:r>
            <a:endParaRPr lang="en-IN"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lang="en-IN"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lang="en-IN"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lang="en-IN"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05896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283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Rishikesh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 P, Dileep</cp:lastModifiedBy>
  <cp:revision>9</cp:revision>
  <dcterms:created xsi:type="dcterms:W3CDTF">2022-06-20T15:56:31Z</dcterms:created>
  <dcterms:modified xsi:type="dcterms:W3CDTF">2022-06-21T07:59:10Z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