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9FEB6-6CC5-6A40-8354-3A83C7B0B4CE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DE318-E9C2-A64D-A90C-F9B1B1A4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7"/>
          <a:stretch/>
        </p:blipFill>
        <p:spPr>
          <a:xfrm>
            <a:off x="2629958" y="343429"/>
            <a:ext cx="6421670" cy="6053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/>
          <a:stretch/>
        </p:blipFill>
        <p:spPr>
          <a:xfrm>
            <a:off x="3132667" y="292630"/>
            <a:ext cx="5918960" cy="5972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4336" y="812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KL map with coordinate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7"/>
          <a:stretch/>
        </p:blipFill>
        <p:spPr>
          <a:xfrm>
            <a:off x="2629958" y="343429"/>
            <a:ext cx="6421670" cy="6053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44" y="406401"/>
            <a:ext cx="5955651" cy="5885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4335" y="812800"/>
            <a:ext cx="234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map with coordinate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6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7"/>
          <a:stretch/>
        </p:blipFill>
        <p:spPr>
          <a:xfrm>
            <a:off x="2629958" y="343429"/>
            <a:ext cx="6421670" cy="6053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33" y="275697"/>
            <a:ext cx="6019228" cy="6079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4336" y="812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KL map without coordinate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7"/>
          <a:stretch/>
        </p:blipFill>
        <p:spPr>
          <a:xfrm>
            <a:off x="2629958" y="343429"/>
            <a:ext cx="6421670" cy="6053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14" y="406401"/>
            <a:ext cx="5989314" cy="59188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4335" y="812800"/>
            <a:ext cx="216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</a:t>
            </a:r>
            <a:r>
              <a:rPr lang="en-US" smtClean="0"/>
              <a:t>map without </a:t>
            </a:r>
            <a:r>
              <a:rPr lang="en-US" dirty="0" smtClean="0"/>
              <a:t>coordinate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Shijie Li</dc:creator>
  <cp:lastModifiedBy>Shijie Li</cp:lastModifiedBy>
  <cp:revision>5</cp:revision>
  <dcterms:created xsi:type="dcterms:W3CDTF">2017-03-14T15:54:54Z</dcterms:created>
  <dcterms:modified xsi:type="dcterms:W3CDTF">2017-03-14T16:13:38Z</dcterms:modified>
</cp:coreProperties>
</file>