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36576000" cy="29260800"/>
  <p:notesSz cx="9144000" cy="6858000"/>
  <p:defaultTextStyle>
    <a:defPPr>
      <a:defRPr lang="en-US"/>
    </a:defPPr>
    <a:lvl1pPr marL="0" algn="l" defTabSz="1880918" rtl="0" eaLnBrk="1" latinLnBrk="0" hangingPunct="1">
      <a:defRPr sz="7457" kern="1200">
        <a:solidFill>
          <a:schemeClr val="tx1"/>
        </a:solidFill>
        <a:latin typeface="+mn-lt"/>
        <a:ea typeface="+mn-ea"/>
        <a:cs typeface="+mn-cs"/>
      </a:defRPr>
    </a:lvl1pPr>
    <a:lvl2pPr marL="1880918" algn="l" defTabSz="1880918" rtl="0" eaLnBrk="1" latinLnBrk="0" hangingPunct="1">
      <a:defRPr sz="7457" kern="1200">
        <a:solidFill>
          <a:schemeClr val="tx1"/>
        </a:solidFill>
        <a:latin typeface="+mn-lt"/>
        <a:ea typeface="+mn-ea"/>
        <a:cs typeface="+mn-cs"/>
      </a:defRPr>
    </a:lvl2pPr>
    <a:lvl3pPr marL="3761836" algn="l" defTabSz="1880918" rtl="0" eaLnBrk="1" latinLnBrk="0" hangingPunct="1">
      <a:defRPr sz="7457" kern="1200">
        <a:solidFill>
          <a:schemeClr val="tx1"/>
        </a:solidFill>
        <a:latin typeface="+mn-lt"/>
        <a:ea typeface="+mn-ea"/>
        <a:cs typeface="+mn-cs"/>
      </a:defRPr>
    </a:lvl3pPr>
    <a:lvl4pPr marL="5642755" algn="l" defTabSz="1880918" rtl="0" eaLnBrk="1" latinLnBrk="0" hangingPunct="1">
      <a:defRPr sz="7457" kern="1200">
        <a:solidFill>
          <a:schemeClr val="tx1"/>
        </a:solidFill>
        <a:latin typeface="+mn-lt"/>
        <a:ea typeface="+mn-ea"/>
        <a:cs typeface="+mn-cs"/>
      </a:defRPr>
    </a:lvl4pPr>
    <a:lvl5pPr marL="7523673" algn="l" defTabSz="1880918" rtl="0" eaLnBrk="1" latinLnBrk="0" hangingPunct="1">
      <a:defRPr sz="7457" kern="1200">
        <a:solidFill>
          <a:schemeClr val="tx1"/>
        </a:solidFill>
        <a:latin typeface="+mn-lt"/>
        <a:ea typeface="+mn-ea"/>
        <a:cs typeface="+mn-cs"/>
      </a:defRPr>
    </a:lvl5pPr>
    <a:lvl6pPr marL="9404591" algn="l" defTabSz="1880918" rtl="0" eaLnBrk="1" latinLnBrk="0" hangingPunct="1">
      <a:defRPr sz="7457" kern="1200">
        <a:solidFill>
          <a:schemeClr val="tx1"/>
        </a:solidFill>
        <a:latin typeface="+mn-lt"/>
        <a:ea typeface="+mn-ea"/>
        <a:cs typeface="+mn-cs"/>
      </a:defRPr>
    </a:lvl6pPr>
    <a:lvl7pPr marL="11285509" algn="l" defTabSz="1880918" rtl="0" eaLnBrk="1" latinLnBrk="0" hangingPunct="1">
      <a:defRPr sz="7457" kern="1200">
        <a:solidFill>
          <a:schemeClr val="tx1"/>
        </a:solidFill>
        <a:latin typeface="+mn-lt"/>
        <a:ea typeface="+mn-ea"/>
        <a:cs typeface="+mn-cs"/>
      </a:defRPr>
    </a:lvl7pPr>
    <a:lvl8pPr marL="13166427" algn="l" defTabSz="1880918" rtl="0" eaLnBrk="1" latinLnBrk="0" hangingPunct="1">
      <a:defRPr sz="7457" kern="1200">
        <a:solidFill>
          <a:schemeClr val="tx1"/>
        </a:solidFill>
        <a:latin typeface="+mn-lt"/>
        <a:ea typeface="+mn-ea"/>
        <a:cs typeface="+mn-cs"/>
      </a:defRPr>
    </a:lvl8pPr>
    <a:lvl9pPr marL="15047346" algn="l" defTabSz="1880918" rtl="0" eaLnBrk="1" latinLnBrk="0" hangingPunct="1">
      <a:defRPr sz="74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6C5FF"/>
    <a:srgbClr val="A0A3FF"/>
    <a:srgbClr val="8FFD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76" autoAdjust="0"/>
    <p:restoredTop sz="94712"/>
  </p:normalViewPr>
  <p:slideViewPr>
    <p:cSldViewPr snapToGrid="0" snapToObjects="1">
      <p:cViewPr>
        <p:scale>
          <a:sx n="25" d="100"/>
          <a:sy n="25" d="100"/>
        </p:scale>
        <p:origin x="544" y="-1788"/>
      </p:cViewPr>
      <p:guideLst>
        <p:guide orient="horz" pos="9216"/>
        <p:guide pos="1152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4/19/2017</a:t>
            </a:fld>
            <a:endParaRPr lang="en-US"/>
          </a:p>
        </p:txBody>
      </p:sp>
      <p:sp>
        <p:nvSpPr>
          <p:cNvPr id="4" name="Slide Image Placeholder 3"/>
          <p:cNvSpPr>
            <a:spLocks noGrp="1" noRot="1" noChangeAspect="1"/>
          </p:cNvSpPr>
          <p:nvPr>
            <p:ph type="sldImg" idx="2"/>
          </p:nvPr>
        </p:nvSpPr>
        <p:spPr>
          <a:xfrm>
            <a:off x="2963863" y="514350"/>
            <a:ext cx="3216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1880918" rtl="0" eaLnBrk="1" latinLnBrk="0" hangingPunct="1">
      <a:defRPr sz="4885" kern="1200">
        <a:solidFill>
          <a:schemeClr val="tx1"/>
        </a:solidFill>
        <a:latin typeface="+mn-lt"/>
        <a:ea typeface="+mn-ea"/>
        <a:cs typeface="+mn-cs"/>
      </a:defRPr>
    </a:lvl1pPr>
    <a:lvl2pPr marL="1880918" algn="l" defTabSz="1880918" rtl="0" eaLnBrk="1" latinLnBrk="0" hangingPunct="1">
      <a:defRPr sz="4885" kern="1200">
        <a:solidFill>
          <a:schemeClr val="tx1"/>
        </a:solidFill>
        <a:latin typeface="+mn-lt"/>
        <a:ea typeface="+mn-ea"/>
        <a:cs typeface="+mn-cs"/>
      </a:defRPr>
    </a:lvl2pPr>
    <a:lvl3pPr marL="3761836" algn="l" defTabSz="1880918" rtl="0" eaLnBrk="1" latinLnBrk="0" hangingPunct="1">
      <a:defRPr sz="4885" kern="1200">
        <a:solidFill>
          <a:schemeClr val="tx1"/>
        </a:solidFill>
        <a:latin typeface="+mn-lt"/>
        <a:ea typeface="+mn-ea"/>
        <a:cs typeface="+mn-cs"/>
      </a:defRPr>
    </a:lvl3pPr>
    <a:lvl4pPr marL="5642755" algn="l" defTabSz="1880918" rtl="0" eaLnBrk="1" latinLnBrk="0" hangingPunct="1">
      <a:defRPr sz="4885" kern="1200">
        <a:solidFill>
          <a:schemeClr val="tx1"/>
        </a:solidFill>
        <a:latin typeface="+mn-lt"/>
        <a:ea typeface="+mn-ea"/>
        <a:cs typeface="+mn-cs"/>
      </a:defRPr>
    </a:lvl4pPr>
    <a:lvl5pPr marL="7523673" algn="l" defTabSz="1880918" rtl="0" eaLnBrk="1" latinLnBrk="0" hangingPunct="1">
      <a:defRPr sz="4885" kern="1200">
        <a:solidFill>
          <a:schemeClr val="tx1"/>
        </a:solidFill>
        <a:latin typeface="+mn-lt"/>
        <a:ea typeface="+mn-ea"/>
        <a:cs typeface="+mn-cs"/>
      </a:defRPr>
    </a:lvl5pPr>
    <a:lvl6pPr marL="9404591" algn="l" defTabSz="1880918" rtl="0" eaLnBrk="1" latinLnBrk="0" hangingPunct="1">
      <a:defRPr sz="4885" kern="1200">
        <a:solidFill>
          <a:schemeClr val="tx1"/>
        </a:solidFill>
        <a:latin typeface="+mn-lt"/>
        <a:ea typeface="+mn-ea"/>
        <a:cs typeface="+mn-cs"/>
      </a:defRPr>
    </a:lvl6pPr>
    <a:lvl7pPr marL="11285509" algn="l" defTabSz="1880918" rtl="0" eaLnBrk="1" latinLnBrk="0" hangingPunct="1">
      <a:defRPr sz="4885" kern="1200">
        <a:solidFill>
          <a:schemeClr val="tx1"/>
        </a:solidFill>
        <a:latin typeface="+mn-lt"/>
        <a:ea typeface="+mn-ea"/>
        <a:cs typeface="+mn-cs"/>
      </a:defRPr>
    </a:lvl7pPr>
    <a:lvl8pPr marL="13166427" algn="l" defTabSz="1880918" rtl="0" eaLnBrk="1" latinLnBrk="0" hangingPunct="1">
      <a:defRPr sz="4885" kern="1200">
        <a:solidFill>
          <a:schemeClr val="tx1"/>
        </a:solidFill>
        <a:latin typeface="+mn-lt"/>
        <a:ea typeface="+mn-ea"/>
        <a:cs typeface="+mn-cs"/>
      </a:defRPr>
    </a:lvl8pPr>
    <a:lvl9pPr marL="15047346" algn="l" defTabSz="1880918" rtl="0" eaLnBrk="1" latinLnBrk="0" hangingPunct="1">
      <a:defRPr sz="4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3863" y="514350"/>
            <a:ext cx="32162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endParaRPr lang="en-US" dirty="0"/>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28689" indent="0" algn="ctr">
              <a:buNone/>
              <a:defRPr>
                <a:solidFill>
                  <a:schemeClr val="tx1">
                    <a:tint val="75000"/>
                  </a:schemeClr>
                </a:solidFill>
              </a:defRPr>
            </a:lvl2pPr>
            <a:lvl3pPr marL="3657377" indent="0" algn="ctr">
              <a:buNone/>
              <a:defRPr>
                <a:solidFill>
                  <a:schemeClr val="tx1">
                    <a:tint val="75000"/>
                  </a:schemeClr>
                </a:solidFill>
              </a:defRPr>
            </a:lvl3pPr>
            <a:lvl4pPr marL="5486066" indent="0" algn="ctr">
              <a:buNone/>
              <a:defRPr>
                <a:solidFill>
                  <a:schemeClr val="tx1">
                    <a:tint val="75000"/>
                  </a:schemeClr>
                </a:solidFill>
              </a:defRPr>
            </a:lvl4pPr>
            <a:lvl5pPr marL="7314755" indent="0" algn="ctr">
              <a:buNone/>
              <a:defRPr>
                <a:solidFill>
                  <a:schemeClr val="tx1">
                    <a:tint val="75000"/>
                  </a:schemeClr>
                </a:solidFill>
              </a:defRPr>
            </a:lvl5pPr>
            <a:lvl6pPr marL="9143443" indent="0" algn="ctr">
              <a:buNone/>
              <a:defRPr>
                <a:solidFill>
                  <a:schemeClr val="tx1">
                    <a:tint val="75000"/>
                  </a:schemeClr>
                </a:solidFill>
              </a:defRPr>
            </a:lvl6pPr>
            <a:lvl7pPr marL="10972132" indent="0" algn="ctr">
              <a:buNone/>
              <a:defRPr>
                <a:solidFill>
                  <a:schemeClr val="tx1">
                    <a:tint val="75000"/>
                  </a:schemeClr>
                </a:solidFill>
              </a:defRPr>
            </a:lvl7pPr>
            <a:lvl8pPr marL="12800820" indent="0" algn="ctr">
              <a:buNone/>
              <a:defRPr>
                <a:solidFill>
                  <a:schemeClr val="tx1">
                    <a:tint val="75000"/>
                  </a:schemeClr>
                </a:solidFill>
              </a:defRPr>
            </a:lvl8pPr>
            <a:lvl9pPr marL="1462951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2775"/>
            <a:ext cx="31089600" cy="5811520"/>
          </a:xfrm>
        </p:spPr>
        <p:txBody>
          <a:bodyPr anchor="t"/>
          <a:lstStyle>
            <a:lvl1pPr algn="l">
              <a:defRPr sz="15999" b="1" cap="all"/>
            </a:lvl1pPr>
          </a:lstStyle>
          <a:p>
            <a:r>
              <a:rPr lang="en-US"/>
              <a:t>Click to edit Master title style</a:t>
            </a:r>
          </a:p>
        </p:txBody>
      </p:sp>
      <p:sp>
        <p:nvSpPr>
          <p:cNvPr id="3" name="Text Placeholder 2"/>
          <p:cNvSpPr>
            <a:spLocks noGrp="1"/>
          </p:cNvSpPr>
          <p:nvPr>
            <p:ph type="body" idx="1"/>
          </p:nvPr>
        </p:nvSpPr>
        <p:spPr>
          <a:xfrm>
            <a:off x="2889251" y="12401979"/>
            <a:ext cx="31089600" cy="6400798"/>
          </a:xfrm>
        </p:spPr>
        <p:txBody>
          <a:bodyPr anchor="b"/>
          <a:lstStyle>
            <a:lvl1pPr marL="0" indent="0">
              <a:buNone/>
              <a:defRPr sz="8083">
                <a:solidFill>
                  <a:schemeClr val="tx1">
                    <a:tint val="75000"/>
                  </a:schemeClr>
                </a:solidFill>
              </a:defRPr>
            </a:lvl1pPr>
            <a:lvl2pPr marL="1828689" indent="0">
              <a:buNone/>
              <a:defRPr sz="7250">
                <a:solidFill>
                  <a:schemeClr val="tx1">
                    <a:tint val="75000"/>
                  </a:schemeClr>
                </a:solidFill>
              </a:defRPr>
            </a:lvl2pPr>
            <a:lvl3pPr marL="3657377" indent="0">
              <a:buNone/>
              <a:defRPr sz="6416">
                <a:solidFill>
                  <a:schemeClr val="tx1">
                    <a:tint val="75000"/>
                  </a:schemeClr>
                </a:solidFill>
              </a:defRPr>
            </a:lvl3pPr>
            <a:lvl4pPr marL="5486066" indent="0">
              <a:buNone/>
              <a:defRPr sz="5583">
                <a:solidFill>
                  <a:schemeClr val="tx1">
                    <a:tint val="75000"/>
                  </a:schemeClr>
                </a:solidFill>
              </a:defRPr>
            </a:lvl4pPr>
            <a:lvl5pPr marL="7314755" indent="0">
              <a:buNone/>
              <a:defRPr sz="5583">
                <a:solidFill>
                  <a:schemeClr val="tx1">
                    <a:tint val="75000"/>
                  </a:schemeClr>
                </a:solidFill>
              </a:defRPr>
            </a:lvl5pPr>
            <a:lvl6pPr marL="9143443" indent="0">
              <a:buNone/>
              <a:defRPr sz="5583">
                <a:solidFill>
                  <a:schemeClr val="tx1">
                    <a:tint val="75000"/>
                  </a:schemeClr>
                </a:solidFill>
              </a:defRPr>
            </a:lvl6pPr>
            <a:lvl7pPr marL="10972132" indent="0">
              <a:buNone/>
              <a:defRPr sz="5583">
                <a:solidFill>
                  <a:schemeClr val="tx1">
                    <a:tint val="75000"/>
                  </a:schemeClr>
                </a:solidFill>
              </a:defRPr>
            </a:lvl7pPr>
            <a:lvl8pPr marL="12800820" indent="0">
              <a:buNone/>
              <a:defRPr sz="5583">
                <a:solidFill>
                  <a:schemeClr val="tx1">
                    <a:tint val="75000"/>
                  </a:schemeClr>
                </a:solidFill>
              </a:defRPr>
            </a:lvl8pPr>
            <a:lvl9pPr marL="14629511" indent="0">
              <a:buNone/>
              <a:defRPr sz="558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6549816"/>
            <a:ext cx="16160753"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4" name="Content Placeholder 3"/>
          <p:cNvSpPr>
            <a:spLocks noGrp="1"/>
          </p:cNvSpPr>
          <p:nvPr>
            <p:ph sz="half" idx="2"/>
          </p:nvPr>
        </p:nvSpPr>
        <p:spPr>
          <a:xfrm>
            <a:off x="1828802" y="9279468"/>
            <a:ext cx="16160753"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549816"/>
            <a:ext cx="16167100"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6" name="Content Placeholder 5"/>
          <p:cNvSpPr>
            <a:spLocks noGrp="1"/>
          </p:cNvSpPr>
          <p:nvPr>
            <p:ph sz="quarter" idx="4"/>
          </p:nvPr>
        </p:nvSpPr>
        <p:spPr>
          <a:xfrm>
            <a:off x="18580103" y="9279468"/>
            <a:ext cx="16167100"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083" b="1"/>
            </a:lvl1pPr>
          </a:lstStyle>
          <a:p>
            <a:r>
              <a:rPr lang="en-US"/>
              <a:t>Click to edit Master title style</a:t>
            </a:r>
          </a:p>
        </p:txBody>
      </p:sp>
      <p:sp>
        <p:nvSpPr>
          <p:cNvPr id="3" name="Content Placeholder 2"/>
          <p:cNvSpPr>
            <a:spLocks noGrp="1"/>
          </p:cNvSpPr>
          <p:nvPr>
            <p:ph idx="1"/>
          </p:nvPr>
        </p:nvSpPr>
        <p:spPr>
          <a:xfrm>
            <a:off x="14300200" y="1165017"/>
            <a:ext cx="20447000" cy="24973282"/>
          </a:xfrm>
        </p:spPr>
        <p:txBody>
          <a:bodyPr/>
          <a:lstStyle>
            <a:lvl1pPr>
              <a:defRPr sz="12833"/>
            </a:lvl1pPr>
            <a:lvl2pPr>
              <a:defRPr sz="11166"/>
            </a:lvl2pPr>
            <a:lvl3pPr>
              <a:defRPr sz="9583"/>
            </a:lvl3pPr>
            <a:lvl4pPr>
              <a:defRPr sz="8083"/>
            </a:lvl4pPr>
            <a:lvl5pPr>
              <a:defRPr sz="8083"/>
            </a:lvl5pPr>
            <a:lvl6pPr>
              <a:defRPr sz="8083"/>
            </a:lvl6pPr>
            <a:lvl7pPr>
              <a:defRPr sz="8083"/>
            </a:lvl7pPr>
            <a:lvl8pPr>
              <a:defRPr sz="8083"/>
            </a:lvl8pPr>
            <a:lvl9pPr>
              <a:defRPr sz="8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6123097"/>
            <a:ext cx="12033253" cy="20015202"/>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083" b="1"/>
            </a:lvl1pPr>
          </a:lstStyle>
          <a:p>
            <a:r>
              <a:rPr lang="en-US"/>
              <a:t>Click to edit Master title style</a:t>
            </a:r>
          </a:p>
        </p:txBody>
      </p:sp>
      <p:sp>
        <p:nvSpPr>
          <p:cNvPr id="3" name="Picture Placeholder 2"/>
          <p:cNvSpPr>
            <a:spLocks noGrp="1"/>
          </p:cNvSpPr>
          <p:nvPr>
            <p:ph type="pic" idx="1"/>
          </p:nvPr>
        </p:nvSpPr>
        <p:spPr>
          <a:xfrm>
            <a:off x="7169153" y="3811804"/>
            <a:ext cx="21945600" cy="15960436"/>
          </a:xfrm>
        </p:spPr>
        <p:txBody>
          <a:bodyPr/>
          <a:lstStyle>
            <a:lvl1pPr marL="0" indent="0">
              <a:buNone/>
              <a:defRPr sz="12833"/>
            </a:lvl1pPr>
            <a:lvl2pPr marL="1828689" indent="0">
              <a:buNone/>
              <a:defRPr sz="11166"/>
            </a:lvl2pPr>
            <a:lvl3pPr marL="3657377" indent="0">
              <a:buNone/>
              <a:defRPr sz="9583"/>
            </a:lvl3pPr>
            <a:lvl4pPr marL="5486066" indent="0">
              <a:buNone/>
              <a:defRPr sz="8083"/>
            </a:lvl4pPr>
            <a:lvl5pPr marL="7314755" indent="0">
              <a:buNone/>
              <a:defRPr sz="8083"/>
            </a:lvl5pPr>
            <a:lvl6pPr marL="9143443" indent="0">
              <a:buNone/>
              <a:defRPr sz="8083"/>
            </a:lvl6pPr>
            <a:lvl7pPr marL="10972132" indent="0">
              <a:buNone/>
              <a:defRPr sz="8083"/>
            </a:lvl7pPr>
            <a:lvl8pPr marL="12800820" indent="0">
              <a:buNone/>
              <a:defRPr sz="8083"/>
            </a:lvl8pPr>
            <a:lvl9pPr marL="14629511" indent="0">
              <a:buNone/>
              <a:defRPr sz="8083"/>
            </a:lvl9pPr>
          </a:lstStyle>
          <a:p>
            <a:r>
              <a:rPr lang="en-US"/>
              <a:t>Drag picture to placeholder or click icon to add</a:t>
            </a:r>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601906"/>
            <a:ext cx="32918400" cy="4433455"/>
          </a:xfrm>
          <a:prstGeom prst="rect">
            <a:avLst/>
          </a:prstGeom>
        </p:spPr>
        <p:txBody>
          <a:bodyPr vert="horz" lIns="438903" tIns="219451" rIns="438903" bIns="21945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800" y="7809654"/>
            <a:ext cx="32918400" cy="19310775"/>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1828689" rtl="0" eaLnBrk="1" latinLnBrk="0" hangingPunct="1">
        <a:spcBef>
          <a:spcPct val="0"/>
        </a:spcBef>
        <a:buNone/>
        <a:defRPr sz="17583" b="1" kern="1200">
          <a:solidFill>
            <a:schemeClr val="tx1"/>
          </a:solidFill>
          <a:latin typeface="+mj-lt"/>
          <a:ea typeface="+mj-ea"/>
          <a:cs typeface="+mj-cs"/>
        </a:defRPr>
      </a:lvl1pPr>
    </p:titleStyle>
    <p:bodyStyle>
      <a:lvl1pPr marL="1371517" indent="-1371517" algn="l" defTabSz="1828689" rtl="0" eaLnBrk="1" latinLnBrk="0" hangingPunct="1">
        <a:spcBef>
          <a:spcPct val="20000"/>
        </a:spcBef>
        <a:buFont typeface="Arial"/>
        <a:buChar char="•"/>
        <a:defRPr sz="11166" kern="1200">
          <a:solidFill>
            <a:schemeClr val="tx1"/>
          </a:solidFill>
          <a:latin typeface="+mn-lt"/>
          <a:ea typeface="+mn-ea"/>
          <a:cs typeface="+mn-cs"/>
        </a:defRPr>
      </a:lvl1pPr>
      <a:lvl2pPr marL="2971619" indent="-1142931" algn="l" defTabSz="1828689" rtl="0" eaLnBrk="1" latinLnBrk="0" hangingPunct="1">
        <a:spcBef>
          <a:spcPct val="20000"/>
        </a:spcBef>
        <a:buFont typeface="Arial"/>
        <a:buChar char="–"/>
        <a:defRPr sz="9583" kern="1200">
          <a:solidFill>
            <a:schemeClr val="tx1"/>
          </a:solidFill>
          <a:latin typeface="+mn-lt"/>
          <a:ea typeface="+mn-ea"/>
          <a:cs typeface="+mn-cs"/>
        </a:defRPr>
      </a:lvl2pPr>
      <a:lvl3pPr marL="4571722" indent="-914344" algn="l" defTabSz="1828689" rtl="0" eaLnBrk="1" latinLnBrk="0" hangingPunct="1">
        <a:spcBef>
          <a:spcPct val="20000"/>
        </a:spcBef>
        <a:buFont typeface="Arial"/>
        <a:buChar char="•"/>
        <a:defRPr sz="8083" kern="1200">
          <a:solidFill>
            <a:schemeClr val="tx1"/>
          </a:solidFill>
          <a:latin typeface="+mn-lt"/>
          <a:ea typeface="+mn-ea"/>
          <a:cs typeface="+mn-cs"/>
        </a:defRPr>
      </a:lvl3pPr>
      <a:lvl4pPr marL="6400411" indent="-914344" algn="l" defTabSz="1828689" rtl="0" eaLnBrk="1" latinLnBrk="0" hangingPunct="1">
        <a:spcBef>
          <a:spcPct val="20000"/>
        </a:spcBef>
        <a:buFont typeface="Arial"/>
        <a:buChar char="–"/>
        <a:defRPr sz="7250" kern="1200">
          <a:solidFill>
            <a:schemeClr val="tx1"/>
          </a:solidFill>
          <a:latin typeface="+mn-lt"/>
          <a:ea typeface="+mn-ea"/>
          <a:cs typeface="+mn-cs"/>
        </a:defRPr>
      </a:lvl4pPr>
      <a:lvl5pPr marL="8229099" indent="-914344" algn="l" defTabSz="1828689" rtl="0" eaLnBrk="1" latinLnBrk="0" hangingPunct="1">
        <a:spcBef>
          <a:spcPct val="20000"/>
        </a:spcBef>
        <a:buFont typeface="Arial"/>
        <a:buChar char="»"/>
        <a:defRPr sz="7250" kern="1200">
          <a:solidFill>
            <a:schemeClr val="tx1"/>
          </a:solidFill>
          <a:latin typeface="+mn-lt"/>
          <a:ea typeface="+mn-ea"/>
          <a:cs typeface="+mn-cs"/>
        </a:defRPr>
      </a:lvl5pPr>
      <a:lvl6pPr marL="10057788" indent="-914344" algn="l" defTabSz="1828689" rtl="0" eaLnBrk="1" latinLnBrk="0" hangingPunct="1">
        <a:spcBef>
          <a:spcPct val="20000"/>
        </a:spcBef>
        <a:buFont typeface="Arial"/>
        <a:buChar char="•"/>
        <a:defRPr sz="8083" kern="1200">
          <a:solidFill>
            <a:schemeClr val="tx1"/>
          </a:solidFill>
          <a:latin typeface="+mn-lt"/>
          <a:ea typeface="+mn-ea"/>
          <a:cs typeface="+mn-cs"/>
        </a:defRPr>
      </a:lvl6pPr>
      <a:lvl7pPr marL="11886476" indent="-914344" algn="l" defTabSz="1828689" rtl="0" eaLnBrk="1" latinLnBrk="0" hangingPunct="1">
        <a:spcBef>
          <a:spcPct val="20000"/>
        </a:spcBef>
        <a:buFont typeface="Arial"/>
        <a:buChar char="•"/>
        <a:defRPr sz="8083" kern="1200">
          <a:solidFill>
            <a:schemeClr val="tx1"/>
          </a:solidFill>
          <a:latin typeface="+mn-lt"/>
          <a:ea typeface="+mn-ea"/>
          <a:cs typeface="+mn-cs"/>
        </a:defRPr>
      </a:lvl7pPr>
      <a:lvl8pPr marL="13715166" indent="-914344" algn="l" defTabSz="1828689" rtl="0" eaLnBrk="1" latinLnBrk="0" hangingPunct="1">
        <a:spcBef>
          <a:spcPct val="20000"/>
        </a:spcBef>
        <a:buFont typeface="Arial"/>
        <a:buChar char="•"/>
        <a:defRPr sz="8083" kern="1200">
          <a:solidFill>
            <a:schemeClr val="tx1"/>
          </a:solidFill>
          <a:latin typeface="+mn-lt"/>
          <a:ea typeface="+mn-ea"/>
          <a:cs typeface="+mn-cs"/>
        </a:defRPr>
      </a:lvl8pPr>
      <a:lvl9pPr marL="15543855" indent="-914344" algn="l" defTabSz="1828689" rtl="0" eaLnBrk="1" latinLnBrk="0" hangingPunct="1">
        <a:spcBef>
          <a:spcPct val="20000"/>
        </a:spcBef>
        <a:buFont typeface="Arial"/>
        <a:buChar char="•"/>
        <a:defRPr sz="8083" kern="1200">
          <a:solidFill>
            <a:schemeClr val="tx1"/>
          </a:solidFill>
          <a:latin typeface="+mn-lt"/>
          <a:ea typeface="+mn-ea"/>
          <a:cs typeface="+mn-cs"/>
        </a:defRPr>
      </a:lvl9pPr>
    </p:bodyStyle>
    <p:otherStyle>
      <a:defPPr>
        <a:defRPr lang="en-US"/>
      </a:defPPr>
      <a:lvl1pPr marL="0" algn="l" defTabSz="1828689" rtl="0" eaLnBrk="1" latinLnBrk="0" hangingPunct="1">
        <a:defRPr sz="7250" kern="1200">
          <a:solidFill>
            <a:schemeClr val="tx1"/>
          </a:solidFill>
          <a:latin typeface="+mn-lt"/>
          <a:ea typeface="+mn-ea"/>
          <a:cs typeface="+mn-cs"/>
        </a:defRPr>
      </a:lvl1pPr>
      <a:lvl2pPr marL="1828689" algn="l" defTabSz="1828689" rtl="0" eaLnBrk="1" latinLnBrk="0" hangingPunct="1">
        <a:defRPr sz="7250" kern="1200">
          <a:solidFill>
            <a:schemeClr val="tx1"/>
          </a:solidFill>
          <a:latin typeface="+mn-lt"/>
          <a:ea typeface="+mn-ea"/>
          <a:cs typeface="+mn-cs"/>
        </a:defRPr>
      </a:lvl2pPr>
      <a:lvl3pPr marL="3657377" algn="l" defTabSz="1828689" rtl="0" eaLnBrk="1" latinLnBrk="0" hangingPunct="1">
        <a:defRPr sz="7250" kern="1200">
          <a:solidFill>
            <a:schemeClr val="tx1"/>
          </a:solidFill>
          <a:latin typeface="+mn-lt"/>
          <a:ea typeface="+mn-ea"/>
          <a:cs typeface="+mn-cs"/>
        </a:defRPr>
      </a:lvl3pPr>
      <a:lvl4pPr marL="5486066" algn="l" defTabSz="1828689" rtl="0" eaLnBrk="1" latinLnBrk="0" hangingPunct="1">
        <a:defRPr sz="7250" kern="1200">
          <a:solidFill>
            <a:schemeClr val="tx1"/>
          </a:solidFill>
          <a:latin typeface="+mn-lt"/>
          <a:ea typeface="+mn-ea"/>
          <a:cs typeface="+mn-cs"/>
        </a:defRPr>
      </a:lvl4pPr>
      <a:lvl5pPr marL="7314755" algn="l" defTabSz="1828689" rtl="0" eaLnBrk="1" latinLnBrk="0" hangingPunct="1">
        <a:defRPr sz="7250" kern="1200">
          <a:solidFill>
            <a:schemeClr val="tx1"/>
          </a:solidFill>
          <a:latin typeface="+mn-lt"/>
          <a:ea typeface="+mn-ea"/>
          <a:cs typeface="+mn-cs"/>
        </a:defRPr>
      </a:lvl5pPr>
      <a:lvl6pPr marL="9143443" algn="l" defTabSz="1828689" rtl="0" eaLnBrk="1" latinLnBrk="0" hangingPunct="1">
        <a:defRPr sz="7250" kern="1200">
          <a:solidFill>
            <a:schemeClr val="tx1"/>
          </a:solidFill>
          <a:latin typeface="+mn-lt"/>
          <a:ea typeface="+mn-ea"/>
          <a:cs typeface="+mn-cs"/>
        </a:defRPr>
      </a:lvl6pPr>
      <a:lvl7pPr marL="10972132" algn="l" defTabSz="1828689" rtl="0" eaLnBrk="1" latinLnBrk="0" hangingPunct="1">
        <a:defRPr sz="7250" kern="1200">
          <a:solidFill>
            <a:schemeClr val="tx1"/>
          </a:solidFill>
          <a:latin typeface="+mn-lt"/>
          <a:ea typeface="+mn-ea"/>
          <a:cs typeface="+mn-cs"/>
        </a:defRPr>
      </a:lvl7pPr>
      <a:lvl8pPr marL="12800820" algn="l" defTabSz="1828689" rtl="0" eaLnBrk="1" latinLnBrk="0" hangingPunct="1">
        <a:defRPr sz="7250" kern="1200">
          <a:solidFill>
            <a:schemeClr val="tx1"/>
          </a:solidFill>
          <a:latin typeface="+mn-lt"/>
          <a:ea typeface="+mn-ea"/>
          <a:cs typeface="+mn-cs"/>
        </a:defRPr>
      </a:lvl8pPr>
      <a:lvl9pPr marL="14629511" algn="l" defTabSz="1828689" rtl="0" eaLnBrk="1" latinLnBrk="0" hangingPunct="1">
        <a:defRPr sz="7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emf"/><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057" y="520644"/>
            <a:ext cx="36575999" cy="2761474"/>
          </a:xfrm>
          <a:prstGeom prst="rect">
            <a:avLst/>
          </a:prstGeom>
        </p:spPr>
        <p:txBody>
          <a:bodyPr vert="horz" lIns="365753" tIns="182876" rIns="365753" bIns="182876"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7333" dirty="0"/>
              <a:t>Change Detection For High-Resolution Satellite </a:t>
            </a:r>
          </a:p>
          <a:p>
            <a:r>
              <a:rPr lang="en-US" sz="7333" dirty="0"/>
              <a:t>Images By Using Gaussian Mixture Model</a:t>
            </a:r>
          </a:p>
        </p:txBody>
      </p:sp>
      <p:pic>
        <p:nvPicPr>
          <p:cNvPr id="7" name="Picture 6" descr="ncstate-brick-4x1-red-rgb.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101" y="968060"/>
            <a:ext cx="5737829" cy="910574"/>
          </a:xfrm>
          <a:prstGeom prst="rect">
            <a:avLst/>
          </a:prstGeom>
        </p:spPr>
      </p:pic>
      <p:sp>
        <p:nvSpPr>
          <p:cNvPr id="8" name="Subtitle 2"/>
          <p:cNvSpPr txBox="1">
            <a:spLocks/>
          </p:cNvSpPr>
          <p:nvPr/>
        </p:nvSpPr>
        <p:spPr>
          <a:xfrm>
            <a:off x="1111100" y="1927300"/>
            <a:ext cx="5737829" cy="699027"/>
          </a:xfrm>
          <a:prstGeom prst="rect">
            <a:avLst/>
          </a:prstGeom>
        </p:spPr>
        <p:txBody>
          <a:bodyPr vert="horz" lIns="365753" tIns="182876" rIns="365753" bIns="182876" rtlCol="0">
            <a:normAutofit fontScale="92500" lnSpcReduction="20000"/>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2667" dirty="0">
                <a:solidFill>
                  <a:schemeClr val="tx1"/>
                </a:solidFill>
              </a:rPr>
              <a:t>Department of Computer Science</a:t>
            </a:r>
          </a:p>
        </p:txBody>
      </p:sp>
      <p:sp>
        <p:nvSpPr>
          <p:cNvPr id="3" name="TextBox 2"/>
          <p:cNvSpPr txBox="1"/>
          <p:nvPr/>
        </p:nvSpPr>
        <p:spPr>
          <a:xfrm>
            <a:off x="28056" y="4205356"/>
            <a:ext cx="36576000" cy="1323439"/>
          </a:xfrm>
          <a:prstGeom prst="rect">
            <a:avLst/>
          </a:prstGeom>
          <a:noFill/>
        </p:spPr>
        <p:txBody>
          <a:bodyPr wrap="square" rtlCol="0">
            <a:spAutoFit/>
          </a:bodyPr>
          <a:lstStyle/>
          <a:p>
            <a:pPr algn="ctr"/>
            <a:r>
              <a:rPr lang="en-US" sz="4000" b="1" dirty="0" err="1"/>
              <a:t>Shijie</a:t>
            </a:r>
            <a:r>
              <a:rPr lang="en-US" sz="4000" b="1" dirty="0"/>
              <a:t> Li, </a:t>
            </a:r>
            <a:r>
              <a:rPr lang="en-US" sz="4000" b="1" dirty="0" err="1"/>
              <a:t>Tianpei</a:t>
            </a:r>
            <a:r>
              <a:rPr lang="en-US" sz="4000" b="1" dirty="0"/>
              <a:t> Xia, </a:t>
            </a:r>
            <a:r>
              <a:rPr lang="en-US" sz="4000" b="1" dirty="0" err="1"/>
              <a:t>Jingjuan</a:t>
            </a:r>
            <a:r>
              <a:rPr lang="en-US" sz="4000" b="1" dirty="0"/>
              <a:t> Deng, </a:t>
            </a:r>
            <a:r>
              <a:rPr lang="en-US" sz="4000" b="1" dirty="0" err="1"/>
              <a:t>Zhiren</a:t>
            </a:r>
            <a:r>
              <a:rPr lang="en-US" sz="4000" b="1" dirty="0"/>
              <a:t> Lu, </a:t>
            </a:r>
            <a:r>
              <a:rPr lang="en-US" sz="4000" b="1" dirty="0" err="1"/>
              <a:t>Zifan</a:t>
            </a:r>
            <a:r>
              <a:rPr lang="en-US" sz="4000" b="1" dirty="0"/>
              <a:t> Nan, Rui Liu </a:t>
            </a:r>
          </a:p>
          <a:p>
            <a:pPr algn="ctr"/>
            <a:r>
              <a:rPr lang="en-US" sz="4000" b="1" dirty="0"/>
              <a:t>North Carolina State University</a:t>
            </a:r>
            <a:endParaRPr lang="en-US" sz="4000" b="1" baseline="30000" dirty="0"/>
          </a:p>
        </p:txBody>
      </p:sp>
      <p:sp>
        <p:nvSpPr>
          <p:cNvPr id="4" name="TextBox 3"/>
          <p:cNvSpPr txBox="1"/>
          <p:nvPr/>
        </p:nvSpPr>
        <p:spPr>
          <a:xfrm flipH="1">
            <a:off x="28056" y="3114230"/>
            <a:ext cx="36575999" cy="1048620"/>
          </a:xfrm>
          <a:prstGeom prst="rect">
            <a:avLst/>
          </a:prstGeom>
          <a:solidFill>
            <a:srgbClr val="B6C5FF">
              <a:alpha val="70000"/>
            </a:srgbClr>
          </a:solidFill>
        </p:spPr>
        <p:txBody>
          <a:bodyPr wrap="square" rtlCol="0">
            <a:spAutoFit/>
          </a:bodyPr>
          <a:lstStyle/>
          <a:p>
            <a:endParaRPr lang="en-US" sz="6214"/>
          </a:p>
        </p:txBody>
      </p:sp>
      <p:sp>
        <p:nvSpPr>
          <p:cNvPr id="11" name="TextBox 10"/>
          <p:cNvSpPr txBox="1"/>
          <p:nvPr/>
        </p:nvSpPr>
        <p:spPr>
          <a:xfrm>
            <a:off x="508000" y="4546612"/>
            <a:ext cx="9220200" cy="938719"/>
          </a:xfrm>
          <a:prstGeom prst="rect">
            <a:avLst/>
          </a:prstGeom>
          <a:solidFill>
            <a:srgbClr val="B6C5FF">
              <a:alpha val="70000"/>
            </a:srgbClr>
          </a:solidFill>
          <a:effectLst>
            <a:softEdge rad="31750"/>
          </a:effectLst>
        </p:spPr>
        <p:txBody>
          <a:bodyPr wrap="square" rtlCol="0">
            <a:spAutoFit/>
          </a:bodyPr>
          <a:lstStyle/>
          <a:p>
            <a:r>
              <a:rPr lang="en-US" sz="5500" b="1" dirty="0"/>
              <a:t>1. Introduction</a:t>
            </a:r>
          </a:p>
        </p:txBody>
      </p:sp>
      <p:sp>
        <p:nvSpPr>
          <p:cNvPr id="12" name="TextBox 11"/>
          <p:cNvSpPr txBox="1"/>
          <p:nvPr/>
        </p:nvSpPr>
        <p:spPr>
          <a:xfrm>
            <a:off x="508000" y="14446358"/>
            <a:ext cx="9220200" cy="938719"/>
          </a:xfrm>
          <a:prstGeom prst="rect">
            <a:avLst/>
          </a:prstGeom>
          <a:solidFill>
            <a:srgbClr val="B6C5FF">
              <a:alpha val="70000"/>
            </a:srgbClr>
          </a:solidFill>
          <a:effectLst>
            <a:softEdge rad="31750"/>
          </a:effectLst>
        </p:spPr>
        <p:txBody>
          <a:bodyPr wrap="square" rtlCol="0">
            <a:spAutoFit/>
          </a:bodyPr>
          <a:lstStyle/>
          <a:p>
            <a:r>
              <a:rPr lang="en-US" sz="5500" b="1" dirty="0"/>
              <a:t>2. Data description </a:t>
            </a:r>
          </a:p>
        </p:txBody>
      </p:sp>
      <p:sp>
        <p:nvSpPr>
          <p:cNvPr id="13" name="TextBox 12"/>
          <p:cNvSpPr txBox="1"/>
          <p:nvPr/>
        </p:nvSpPr>
        <p:spPr>
          <a:xfrm>
            <a:off x="10699739" y="5476260"/>
            <a:ext cx="15232632" cy="938719"/>
          </a:xfrm>
          <a:prstGeom prst="rect">
            <a:avLst/>
          </a:prstGeom>
          <a:solidFill>
            <a:srgbClr val="B6C5FF">
              <a:alpha val="70000"/>
            </a:srgbClr>
          </a:solidFill>
          <a:effectLst>
            <a:softEdge rad="31750"/>
          </a:effectLst>
        </p:spPr>
        <p:txBody>
          <a:bodyPr wrap="square" rtlCol="0">
            <a:spAutoFit/>
          </a:bodyPr>
          <a:lstStyle/>
          <a:p>
            <a:r>
              <a:rPr lang="en-US" sz="5500" b="1" dirty="0"/>
              <a:t>3. Methodology</a:t>
            </a:r>
          </a:p>
        </p:txBody>
      </p:sp>
      <p:sp>
        <p:nvSpPr>
          <p:cNvPr id="14" name="TextBox 13"/>
          <p:cNvSpPr txBox="1"/>
          <p:nvPr/>
        </p:nvSpPr>
        <p:spPr>
          <a:xfrm>
            <a:off x="10671684" y="18952594"/>
            <a:ext cx="15204577" cy="938719"/>
          </a:xfrm>
          <a:prstGeom prst="rect">
            <a:avLst/>
          </a:prstGeom>
          <a:solidFill>
            <a:srgbClr val="B6C5FF">
              <a:alpha val="70000"/>
            </a:srgbClr>
          </a:solidFill>
          <a:effectLst>
            <a:softEdge rad="31750"/>
          </a:effectLst>
        </p:spPr>
        <p:txBody>
          <a:bodyPr wrap="square" rtlCol="0">
            <a:spAutoFit/>
          </a:bodyPr>
          <a:lstStyle/>
          <a:p>
            <a:r>
              <a:rPr lang="en-US" sz="5500" b="1" dirty="0"/>
              <a:t>4. Results</a:t>
            </a:r>
          </a:p>
        </p:txBody>
      </p:sp>
      <p:sp>
        <p:nvSpPr>
          <p:cNvPr id="15" name="TextBox 14"/>
          <p:cNvSpPr txBox="1"/>
          <p:nvPr/>
        </p:nvSpPr>
        <p:spPr>
          <a:xfrm>
            <a:off x="26903910" y="4546611"/>
            <a:ext cx="9164090" cy="929649"/>
          </a:xfrm>
          <a:prstGeom prst="rect">
            <a:avLst/>
          </a:prstGeom>
          <a:solidFill>
            <a:srgbClr val="B6C5FF">
              <a:alpha val="70000"/>
            </a:srgbClr>
          </a:solidFill>
          <a:effectLst>
            <a:softEdge rad="31750"/>
          </a:effectLst>
        </p:spPr>
        <p:txBody>
          <a:bodyPr wrap="square" rtlCol="0">
            <a:spAutoFit/>
          </a:bodyPr>
          <a:lstStyle/>
          <a:p>
            <a:r>
              <a:rPr lang="en-US" sz="5500" b="1" dirty="0"/>
              <a:t>5. Parameter choices</a:t>
            </a:r>
          </a:p>
        </p:txBody>
      </p:sp>
      <p:sp>
        <p:nvSpPr>
          <p:cNvPr id="16" name="TextBox 15"/>
          <p:cNvSpPr txBox="1"/>
          <p:nvPr/>
        </p:nvSpPr>
        <p:spPr>
          <a:xfrm>
            <a:off x="26903911" y="13918103"/>
            <a:ext cx="9164089" cy="938722"/>
          </a:xfrm>
          <a:prstGeom prst="rect">
            <a:avLst/>
          </a:prstGeom>
          <a:solidFill>
            <a:srgbClr val="B6C5FF">
              <a:alpha val="70000"/>
            </a:srgbClr>
          </a:solidFill>
          <a:effectLst>
            <a:softEdge rad="31750"/>
          </a:effectLst>
        </p:spPr>
        <p:txBody>
          <a:bodyPr wrap="square" rtlCol="0">
            <a:spAutoFit/>
          </a:bodyPr>
          <a:lstStyle/>
          <a:p>
            <a:r>
              <a:rPr lang="en-US" sz="5500" b="1" dirty="0"/>
              <a:t>6. Conclusions</a:t>
            </a:r>
          </a:p>
        </p:txBody>
      </p:sp>
      <p:sp>
        <p:nvSpPr>
          <p:cNvPr id="17" name="TextBox 16"/>
          <p:cNvSpPr txBox="1"/>
          <p:nvPr/>
        </p:nvSpPr>
        <p:spPr>
          <a:xfrm>
            <a:off x="26903909" y="20745027"/>
            <a:ext cx="9164088" cy="938719"/>
          </a:xfrm>
          <a:prstGeom prst="rect">
            <a:avLst/>
          </a:prstGeom>
          <a:solidFill>
            <a:srgbClr val="B6C5FF">
              <a:alpha val="70000"/>
            </a:srgbClr>
          </a:solidFill>
          <a:effectLst>
            <a:softEdge rad="31750"/>
          </a:effectLst>
        </p:spPr>
        <p:txBody>
          <a:bodyPr wrap="square" rtlCol="0">
            <a:spAutoFit/>
          </a:bodyPr>
          <a:lstStyle/>
          <a:p>
            <a:r>
              <a:rPr lang="en-US" sz="5500" b="1" dirty="0"/>
              <a:t>7. References</a:t>
            </a:r>
          </a:p>
        </p:txBody>
      </p:sp>
      <p:sp>
        <p:nvSpPr>
          <p:cNvPr id="2" name="TextBox 1"/>
          <p:cNvSpPr txBox="1"/>
          <p:nvPr/>
        </p:nvSpPr>
        <p:spPr>
          <a:xfrm>
            <a:off x="508000" y="5528795"/>
            <a:ext cx="9220200" cy="8811579"/>
          </a:xfrm>
          <a:prstGeom prst="rect">
            <a:avLst/>
          </a:prstGeom>
          <a:noFill/>
        </p:spPr>
        <p:txBody>
          <a:bodyPr wrap="square" rtlCol="0">
            <a:spAutoFit/>
          </a:bodyPr>
          <a:lstStyle/>
          <a:p>
            <a:pPr algn="just"/>
            <a:r>
              <a:rPr lang="en-US" sz="3333" dirty="0"/>
              <a:t>    In modern times, human civilization’s settlement landscapes and patterns are changing rapidly because of the growth of human population, acceleration of urbanization and the application of varied technologies. Keep detecting and assessing these changes and mastering the accurate information are quite important for civilized human development. High resolution images provided by satellites are good resource to use to identify and quantify landscapes changes. We explore a detection method to identify landscape changes using high resolution satellite images. This grid based method is helpful in Bi-temporal change detection. By given two satellite images from the same area, it can identify changes accurately.</a:t>
            </a:r>
          </a:p>
        </p:txBody>
      </p:sp>
      <p:sp>
        <p:nvSpPr>
          <p:cNvPr id="19" name="TextBox 18"/>
          <p:cNvSpPr txBox="1"/>
          <p:nvPr/>
        </p:nvSpPr>
        <p:spPr>
          <a:xfrm>
            <a:off x="26903910" y="5467855"/>
            <a:ext cx="9164090" cy="8298682"/>
          </a:xfrm>
          <a:prstGeom prst="rect">
            <a:avLst/>
          </a:prstGeom>
          <a:noFill/>
        </p:spPr>
        <p:txBody>
          <a:bodyPr wrap="square" rtlCol="0">
            <a:spAutoFit/>
          </a:bodyPr>
          <a:lstStyle/>
          <a:p>
            <a:pPr algn="just"/>
            <a:r>
              <a:rPr lang="en-US" sz="3333" dirty="0"/>
              <a:t>    To divide the image into grids, we need to choose the right size of grids. The size of grids determines the quality and computational cost of the algorithm. It should not be too large since that may result in poor change detection: larger grids may contain more than a single object, therefore the Gaussian distribution fitted to the grid may not have a single peak. On the other hand, the time costs of computation will drastically reduce with increases in grid size. If the grid size is too small it would increase the computational cost, and may also cause model parameter estimation and matrix inversion problems. In our experiment, after testing a set of different sample size, we use 50 pixel as the grid size since it has good overall result.</a:t>
            </a:r>
          </a:p>
        </p:txBody>
      </p:sp>
      <p:sp>
        <p:nvSpPr>
          <p:cNvPr id="34" name="TextBox 33"/>
          <p:cNvSpPr txBox="1"/>
          <p:nvPr/>
        </p:nvSpPr>
        <p:spPr>
          <a:xfrm>
            <a:off x="511968" y="15385077"/>
            <a:ext cx="9220200" cy="5221301"/>
          </a:xfrm>
          <a:prstGeom prst="rect">
            <a:avLst/>
          </a:prstGeom>
          <a:noFill/>
        </p:spPr>
        <p:txBody>
          <a:bodyPr wrap="square" rtlCol="0">
            <a:spAutoFit/>
          </a:bodyPr>
          <a:lstStyle/>
          <a:p>
            <a:pPr algn="just"/>
            <a:r>
              <a:rPr lang="en-US" sz="3333" dirty="0"/>
              <a:t>    The original data are two high resolution satellite images about the same area with some artificial and natural objects from different time. Inside the images, there are some changes between older and newer ones.</a:t>
            </a:r>
          </a:p>
          <a:p>
            <a:pPr algn="just"/>
            <a:r>
              <a:rPr lang="en-US" sz="3333" dirty="0"/>
              <a:t>    Before implementing our method to the data, we need to do a pre-processing procedure. After executing some rotation and crop steps, these two images will be ready to use.</a:t>
            </a:r>
          </a:p>
          <a:p>
            <a:pPr algn="just"/>
            <a:endParaRPr lang="en-US" sz="3333" dirty="0"/>
          </a:p>
        </p:txBody>
      </p:sp>
      <p:sp>
        <p:nvSpPr>
          <p:cNvPr id="35" name="TextBox 34"/>
          <p:cNvSpPr txBox="1"/>
          <p:nvPr/>
        </p:nvSpPr>
        <p:spPr>
          <a:xfrm>
            <a:off x="18521464" y="6476212"/>
            <a:ext cx="7382852" cy="4195508"/>
          </a:xfrm>
          <a:prstGeom prst="rect">
            <a:avLst/>
          </a:prstGeom>
          <a:noFill/>
        </p:spPr>
        <p:txBody>
          <a:bodyPr wrap="square" rtlCol="0">
            <a:spAutoFit/>
          </a:bodyPr>
          <a:lstStyle/>
          <a:p>
            <a:pPr algn="just"/>
            <a:r>
              <a:rPr lang="en-US" sz="3333" dirty="0"/>
              <a:t>    We model the image data into grids. Given two satellite images (one old and one new) which describe exactly the same land area, we divide these two images into two square grid clusters. The grids have the same size and each image has the same number of grids.</a:t>
            </a:r>
          </a:p>
        </p:txBody>
      </p:sp>
      <p:sp>
        <p:nvSpPr>
          <p:cNvPr id="36" name="TextBox 35"/>
          <p:cNvSpPr txBox="1"/>
          <p:nvPr/>
        </p:nvSpPr>
        <p:spPr>
          <a:xfrm>
            <a:off x="10919196" y="19891313"/>
            <a:ext cx="14841716" cy="2143920"/>
          </a:xfrm>
          <a:prstGeom prst="rect">
            <a:avLst/>
          </a:prstGeom>
          <a:noFill/>
        </p:spPr>
        <p:txBody>
          <a:bodyPr wrap="square" rtlCol="0">
            <a:spAutoFit/>
          </a:bodyPr>
          <a:lstStyle/>
          <a:p>
            <a:pPr algn="just"/>
            <a:r>
              <a:rPr lang="en-US" sz="3333" dirty="0"/>
              <a:t>    To compare the changes between two images, we overlaid this GMM change cluster map onto the original satellite maps. the red and green rectangle grids suggest the areas has relatively greater changes, all other parts are the areas that basically remain the same.</a:t>
            </a:r>
          </a:p>
        </p:txBody>
      </p:sp>
      <p:sp>
        <p:nvSpPr>
          <p:cNvPr id="41" name="TextBox 40"/>
          <p:cNvSpPr txBox="1"/>
          <p:nvPr/>
        </p:nvSpPr>
        <p:spPr>
          <a:xfrm>
            <a:off x="26903909" y="21791864"/>
            <a:ext cx="9164089" cy="6759992"/>
          </a:xfrm>
          <a:prstGeom prst="rect">
            <a:avLst/>
          </a:prstGeom>
          <a:noFill/>
        </p:spPr>
        <p:txBody>
          <a:bodyPr wrap="square" rtlCol="0">
            <a:spAutoFit/>
          </a:bodyPr>
          <a:lstStyle/>
          <a:p>
            <a:pPr algn="just"/>
            <a:r>
              <a:rPr lang="en-US" sz="3333" dirty="0"/>
              <a:t>[1] </a:t>
            </a:r>
            <a:r>
              <a:rPr lang="en-US" sz="3333" dirty="0" err="1"/>
              <a:t>Vatsavai</a:t>
            </a:r>
            <a:r>
              <a:rPr lang="en-US" sz="3333" dirty="0"/>
              <a:t>, R. </a:t>
            </a:r>
            <a:r>
              <a:rPr lang="en-US" sz="3333" dirty="0" err="1"/>
              <a:t>Graesser</a:t>
            </a:r>
            <a:r>
              <a:rPr lang="en-US" sz="3333" dirty="0"/>
              <a:t>, J. 2012. “Probabilistic Change Detection Framework for Analyzing Settlement Dynamics Using Very High-resolution Satellite Imagery. ICCS: 907-916.</a:t>
            </a:r>
          </a:p>
          <a:p>
            <a:pPr algn="just"/>
            <a:r>
              <a:rPr lang="en-US" sz="3333" dirty="0"/>
              <a:t>[2] Hershey, John R., and </a:t>
            </a:r>
            <a:r>
              <a:rPr lang="en-US" sz="3333" dirty="0" err="1"/>
              <a:t>Peder</a:t>
            </a:r>
            <a:r>
              <a:rPr lang="en-US" sz="3333" dirty="0"/>
              <a:t> A. Olsen. "Approximating the </a:t>
            </a:r>
            <a:r>
              <a:rPr lang="en-US" sz="3333" dirty="0" err="1"/>
              <a:t>Kullback</a:t>
            </a:r>
            <a:r>
              <a:rPr lang="en-US" sz="3333" dirty="0"/>
              <a:t> </a:t>
            </a:r>
            <a:r>
              <a:rPr lang="en-US" sz="3333" dirty="0" err="1"/>
              <a:t>Leibler</a:t>
            </a:r>
            <a:r>
              <a:rPr lang="en-US" sz="3333" dirty="0"/>
              <a:t> divergence between Gaussian mixture models." 2007 IEEE International Conference on Acoustics, Speech and Signal Processing-ICASSP'07. Vol. 4. IEEE, 2007.</a:t>
            </a:r>
          </a:p>
          <a:p>
            <a:pPr algn="just"/>
            <a:endParaRPr lang="en-US" sz="3333" dirty="0"/>
          </a:p>
          <a:p>
            <a:pPr algn="just"/>
            <a:r>
              <a:rPr lang="en-US" sz="3333" dirty="0" err="1"/>
              <a:t>Github</a:t>
            </a:r>
            <a:r>
              <a:rPr lang="en-US" sz="3333" dirty="0"/>
              <a:t> Link:</a:t>
            </a:r>
          </a:p>
          <a:p>
            <a:pPr algn="just"/>
            <a:r>
              <a:rPr lang="en-US" sz="3333" dirty="0"/>
              <a:t>https://github.ncsu.edu/sli41/CSC522_Project</a:t>
            </a:r>
          </a:p>
        </p:txBody>
      </p:sp>
      <p:sp>
        <p:nvSpPr>
          <p:cNvPr id="43" name="TextBox 42"/>
          <p:cNvSpPr txBox="1"/>
          <p:nvPr/>
        </p:nvSpPr>
        <p:spPr>
          <a:xfrm>
            <a:off x="26903911" y="14856825"/>
            <a:ext cx="9164089" cy="5734198"/>
          </a:xfrm>
          <a:prstGeom prst="rect">
            <a:avLst/>
          </a:prstGeom>
          <a:noFill/>
        </p:spPr>
        <p:txBody>
          <a:bodyPr wrap="square" rtlCol="0">
            <a:spAutoFit/>
          </a:bodyPr>
          <a:lstStyle/>
          <a:p>
            <a:pPr algn="just"/>
            <a:r>
              <a:rPr lang="en-US" sz="3333" dirty="0"/>
              <a:t>    In our project, we presented a GMM based change detection method for satellite images. Our method can detect a quite part of artificial changes between different high resolution images data, although to some extent, it still has some inaccuracy issues about detecting changing details.</a:t>
            </a:r>
          </a:p>
          <a:p>
            <a:pPr algn="just"/>
            <a:r>
              <a:rPr lang="en-US" sz="3333" dirty="0"/>
              <a:t>    It’s always a very challenging task to keep improving the performance for some new technologies. However, we believe this method will have good prospects for further research.</a:t>
            </a:r>
          </a:p>
        </p:txBody>
      </p:sp>
      <p:pic>
        <p:nvPicPr>
          <p:cNvPr id="9" name="Picture 8"/>
          <p:cNvPicPr>
            <a:picLocks noChangeAspect="1"/>
          </p:cNvPicPr>
          <p:nvPr/>
        </p:nvPicPr>
        <p:blipFill>
          <a:blip r:embed="rId4"/>
          <a:stretch>
            <a:fillRect/>
          </a:stretch>
        </p:blipFill>
        <p:spPr>
          <a:xfrm>
            <a:off x="508000" y="20294741"/>
            <a:ext cx="9220200" cy="3544767"/>
          </a:xfrm>
          <a:prstGeom prst="rect">
            <a:avLst/>
          </a:prstGeom>
        </p:spPr>
      </p:pic>
      <p:pic>
        <p:nvPicPr>
          <p:cNvPr id="18" name="Picture 17"/>
          <p:cNvPicPr>
            <a:picLocks noChangeAspect="1"/>
          </p:cNvPicPr>
          <p:nvPr/>
        </p:nvPicPr>
        <p:blipFill>
          <a:blip r:embed="rId5"/>
          <a:stretch>
            <a:fillRect/>
          </a:stretch>
        </p:blipFill>
        <p:spPr>
          <a:xfrm>
            <a:off x="508000" y="25001404"/>
            <a:ext cx="9220200" cy="3553132"/>
          </a:xfrm>
          <a:prstGeom prst="rect">
            <a:avLst/>
          </a:prstGeom>
        </p:spPr>
      </p:pic>
      <p:pic>
        <p:nvPicPr>
          <p:cNvPr id="21" name="Picture 20"/>
          <p:cNvPicPr>
            <a:picLocks noChangeAspect="1"/>
          </p:cNvPicPr>
          <p:nvPr/>
        </p:nvPicPr>
        <p:blipFill>
          <a:blip r:embed="rId6"/>
          <a:stretch>
            <a:fillRect/>
          </a:stretch>
        </p:blipFill>
        <p:spPr>
          <a:xfrm>
            <a:off x="2471737" y="24043424"/>
            <a:ext cx="754063" cy="754063"/>
          </a:xfrm>
          <a:prstGeom prst="rect">
            <a:avLst/>
          </a:prstGeom>
        </p:spPr>
      </p:pic>
      <p:pic>
        <p:nvPicPr>
          <p:cNvPr id="27" name="Picture 26"/>
          <p:cNvPicPr>
            <a:picLocks noChangeAspect="1"/>
          </p:cNvPicPr>
          <p:nvPr/>
        </p:nvPicPr>
        <p:blipFill>
          <a:blip r:embed="rId6"/>
          <a:stretch>
            <a:fillRect/>
          </a:stretch>
        </p:blipFill>
        <p:spPr>
          <a:xfrm>
            <a:off x="7272337" y="24043423"/>
            <a:ext cx="754063" cy="754063"/>
          </a:xfrm>
          <a:prstGeom prst="rect">
            <a:avLst/>
          </a:prstGeom>
        </p:spPr>
      </p:pic>
      <p:pic>
        <p:nvPicPr>
          <p:cNvPr id="23" name="Picture 22"/>
          <p:cNvPicPr>
            <a:picLocks noChangeAspect="1"/>
          </p:cNvPicPr>
          <p:nvPr/>
        </p:nvPicPr>
        <p:blipFill>
          <a:blip r:embed="rId7"/>
          <a:stretch>
            <a:fillRect/>
          </a:stretch>
        </p:blipFill>
        <p:spPr>
          <a:xfrm>
            <a:off x="11000611" y="6504405"/>
            <a:ext cx="7032849" cy="4262344"/>
          </a:xfrm>
          <a:prstGeom prst="rect">
            <a:avLst/>
          </a:prstGeom>
        </p:spPr>
      </p:pic>
      <p:sp>
        <p:nvSpPr>
          <p:cNvPr id="30" name="TextBox 29"/>
          <p:cNvSpPr txBox="1"/>
          <p:nvPr/>
        </p:nvSpPr>
        <p:spPr>
          <a:xfrm>
            <a:off x="10837782" y="11132232"/>
            <a:ext cx="7450218" cy="2143920"/>
          </a:xfrm>
          <a:prstGeom prst="rect">
            <a:avLst/>
          </a:prstGeom>
          <a:noFill/>
        </p:spPr>
        <p:txBody>
          <a:bodyPr wrap="square" rtlCol="0">
            <a:spAutoFit/>
          </a:bodyPr>
          <a:lstStyle/>
          <a:p>
            <a:pPr algn="just"/>
            <a:r>
              <a:rPr lang="en-US" sz="3333" dirty="0"/>
              <a:t>    After dividing images into the grids properly, we convert all of these grids into their relative Gaussian distributions.</a:t>
            </a:r>
          </a:p>
        </p:txBody>
      </p:sp>
      <p:pic>
        <p:nvPicPr>
          <p:cNvPr id="25" name="Picture 24"/>
          <p:cNvPicPr>
            <a:picLocks noChangeAspect="1"/>
          </p:cNvPicPr>
          <p:nvPr/>
        </p:nvPicPr>
        <p:blipFill>
          <a:blip r:embed="rId8"/>
          <a:stretch>
            <a:fillRect/>
          </a:stretch>
        </p:blipFill>
        <p:spPr>
          <a:xfrm>
            <a:off x="10919196" y="13040194"/>
            <a:ext cx="7520853" cy="1213675"/>
          </a:xfrm>
          <a:prstGeom prst="rect">
            <a:avLst/>
          </a:prstGeom>
        </p:spPr>
      </p:pic>
      <p:sp>
        <p:nvSpPr>
          <p:cNvPr id="33" name="TextBox 32"/>
          <p:cNvSpPr txBox="1"/>
          <p:nvPr/>
        </p:nvSpPr>
        <p:spPr>
          <a:xfrm>
            <a:off x="10837781" y="14471514"/>
            <a:ext cx="7450219" cy="2656818"/>
          </a:xfrm>
          <a:prstGeom prst="rect">
            <a:avLst/>
          </a:prstGeom>
          <a:noFill/>
        </p:spPr>
        <p:txBody>
          <a:bodyPr wrap="square" rtlCol="0">
            <a:spAutoFit/>
          </a:bodyPr>
          <a:lstStyle/>
          <a:p>
            <a:pPr algn="just"/>
            <a:r>
              <a:rPr lang="en-US" sz="3333" dirty="0"/>
              <a:t>    We compute the </a:t>
            </a:r>
            <a:r>
              <a:rPr lang="en-US" sz="3333" dirty="0" err="1"/>
              <a:t>Kullback</a:t>
            </a:r>
            <a:r>
              <a:rPr lang="en-US" sz="3333" dirty="0"/>
              <a:t>–</a:t>
            </a:r>
            <a:r>
              <a:rPr lang="en-US" sz="3333" dirty="0" err="1"/>
              <a:t>Leibler</a:t>
            </a:r>
            <a:r>
              <a:rPr lang="en-US" sz="3333" dirty="0"/>
              <a:t>(KL) divergence between each pair of Gaussian distributions, then we can create a matrix map of KL divergence distance:</a:t>
            </a:r>
          </a:p>
        </p:txBody>
      </p:sp>
      <p:sp>
        <p:nvSpPr>
          <p:cNvPr id="37" name="TextBox 36"/>
          <p:cNvSpPr txBox="1"/>
          <p:nvPr/>
        </p:nvSpPr>
        <p:spPr>
          <a:xfrm>
            <a:off x="10837781" y="17271647"/>
            <a:ext cx="15094589" cy="1631024"/>
          </a:xfrm>
          <a:prstGeom prst="rect">
            <a:avLst/>
          </a:prstGeom>
          <a:noFill/>
        </p:spPr>
        <p:txBody>
          <a:bodyPr wrap="square" rtlCol="0">
            <a:spAutoFit/>
          </a:bodyPr>
          <a:lstStyle/>
          <a:p>
            <a:pPr algn="just"/>
            <a:r>
              <a:rPr lang="en-US" sz="3333" dirty="0"/>
              <a:t>    Using this KL divergence matrix, we model the D</a:t>
            </a:r>
            <a:r>
              <a:rPr lang="en-US" sz="1800" dirty="0"/>
              <a:t>KL</a:t>
            </a:r>
            <a:r>
              <a:rPr lang="en-US" sz="3333" dirty="0"/>
              <a:t> map into Gaussian Mixture Model, then we can apply this clustering model to categorize the changes on KL divergence map, plot the change map to detect changes.</a:t>
            </a:r>
          </a:p>
        </p:txBody>
      </p:sp>
      <p:pic>
        <p:nvPicPr>
          <p:cNvPr id="38" name="Picture 37"/>
          <p:cNvPicPr>
            <a:picLocks noChangeAspect="1"/>
          </p:cNvPicPr>
          <p:nvPr/>
        </p:nvPicPr>
        <p:blipFill>
          <a:blip r:embed="rId9"/>
          <a:stretch>
            <a:fillRect/>
          </a:stretch>
        </p:blipFill>
        <p:spPr>
          <a:xfrm>
            <a:off x="10671684" y="22067125"/>
            <a:ext cx="15089227" cy="6600694"/>
          </a:xfrm>
          <a:prstGeom prst="rect">
            <a:avLst/>
          </a:prstGeom>
        </p:spPr>
      </p:pic>
      <p:pic>
        <p:nvPicPr>
          <p:cNvPr id="40" name="Picture 39"/>
          <p:cNvPicPr>
            <a:picLocks noChangeAspect="1"/>
          </p:cNvPicPr>
          <p:nvPr/>
        </p:nvPicPr>
        <p:blipFill>
          <a:blip r:embed="rId10"/>
          <a:stretch>
            <a:fillRect/>
          </a:stretch>
        </p:blipFill>
        <p:spPr>
          <a:xfrm>
            <a:off x="18506229" y="10656486"/>
            <a:ext cx="7370032" cy="6615161"/>
          </a:xfrm>
          <a:prstGeom prst="rect">
            <a:avLst/>
          </a:prstGeom>
        </p:spPr>
      </p:pic>
    </p:spTree>
    <p:extLst>
      <p:ext uri="{BB962C8B-B14F-4D97-AF65-F5344CB8AC3E}">
        <p14:creationId xmlns:p14="http://schemas.microsoft.com/office/powerpoint/2010/main" val="499407632"/>
      </p:ext>
    </p:extLst>
  </p:cSld>
  <p:clrMapOvr>
    <a:masterClrMapping/>
  </p:clrMapOvr>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2842</TotalTime>
  <Words>757</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NCState-Presentation-36x48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Bharathkumar Ramachandra</dc:creator>
  <cp:lastModifiedBy>Patrick Xia</cp:lastModifiedBy>
  <cp:revision>96</cp:revision>
  <dcterms:created xsi:type="dcterms:W3CDTF">2016-05-09T14:19:31Z</dcterms:created>
  <dcterms:modified xsi:type="dcterms:W3CDTF">2017-04-20T07:00:19Z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