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B4B-8CB4-4E00-A75B-4A23717E35BC}" type="datetimeFigureOut">
              <a:rPr lang="he-IL" smtClean="0"/>
              <a:t>כ"ד/כסלו/תשע"ט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A83D-7F9B-43D5-9C4F-B8FDB6990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604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B4B-8CB4-4E00-A75B-4A23717E35BC}" type="datetimeFigureOut">
              <a:rPr lang="he-IL" smtClean="0"/>
              <a:t>כ"ד/כסלו/תשע"ט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A83D-7F9B-43D5-9C4F-B8FDB6990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65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B4B-8CB4-4E00-A75B-4A23717E35BC}" type="datetimeFigureOut">
              <a:rPr lang="he-IL" smtClean="0"/>
              <a:t>כ"ד/כסלו/תשע"ט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A83D-7F9B-43D5-9C4F-B8FDB6990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12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B4B-8CB4-4E00-A75B-4A23717E35BC}" type="datetimeFigureOut">
              <a:rPr lang="he-IL" smtClean="0"/>
              <a:t>כ"ד/כסלו/תשע"ט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A83D-7F9B-43D5-9C4F-B8FDB6990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71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B4B-8CB4-4E00-A75B-4A23717E35BC}" type="datetimeFigureOut">
              <a:rPr lang="he-IL" smtClean="0"/>
              <a:t>כ"ד/כסלו/תשע"ט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A83D-7F9B-43D5-9C4F-B8FDB6990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73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B4B-8CB4-4E00-A75B-4A23717E35BC}" type="datetimeFigureOut">
              <a:rPr lang="he-IL" smtClean="0"/>
              <a:t>כ"ד/כסלו/תשע"ט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A83D-7F9B-43D5-9C4F-B8FDB6990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966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B4B-8CB4-4E00-A75B-4A23717E35BC}" type="datetimeFigureOut">
              <a:rPr lang="he-IL" smtClean="0"/>
              <a:t>כ"ד/כסלו/תשע"ט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A83D-7F9B-43D5-9C4F-B8FDB6990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734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B4B-8CB4-4E00-A75B-4A23717E35BC}" type="datetimeFigureOut">
              <a:rPr lang="he-IL" smtClean="0"/>
              <a:t>כ"ד/כסלו/תשע"ט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A83D-7F9B-43D5-9C4F-B8FDB6990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39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B4B-8CB4-4E00-A75B-4A23717E35BC}" type="datetimeFigureOut">
              <a:rPr lang="he-IL" smtClean="0"/>
              <a:t>כ"ד/כסלו/תשע"ט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A83D-7F9B-43D5-9C4F-B8FDB6990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253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B4B-8CB4-4E00-A75B-4A23717E35BC}" type="datetimeFigureOut">
              <a:rPr lang="he-IL" smtClean="0"/>
              <a:t>כ"ד/כסלו/תשע"ט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A83D-7F9B-43D5-9C4F-B8FDB6990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57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8B4B-8CB4-4E00-A75B-4A23717E35BC}" type="datetimeFigureOut">
              <a:rPr lang="he-IL" smtClean="0"/>
              <a:t>כ"ד/כסלו/תשע"ט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BA83D-7F9B-43D5-9C4F-B8FDB6990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111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88B4B-8CB4-4E00-A75B-4A23717E35BC}" type="datetimeFigureOut">
              <a:rPr lang="he-IL" smtClean="0"/>
              <a:t>כ"ד/כסלו/תשע"ט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BA83D-7F9B-43D5-9C4F-B8FDB69905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84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256" y="247650"/>
            <a:ext cx="12019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Corrugator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550030" y="1019175"/>
            <a:ext cx="87600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1. View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550921" y="1543050"/>
            <a:ext cx="13409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Time-course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6418321" y="1540907"/>
            <a:ext cx="28193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Pre-high-low: average signal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50030" y="2836307"/>
            <a:ext cx="495251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2. Care/Distress rating sessions – between subjects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648249" y="3283982"/>
            <a:ext cx="13409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Time-course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6515649" y="3281839"/>
            <a:ext cx="28193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Pre-high-low: average signal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452702" y="5022771"/>
            <a:ext cx="471533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Care/Distress rating sessions – within subjects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550921" y="5470446"/>
            <a:ext cx="13409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Time-course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6418321" y="5468303"/>
            <a:ext cx="28193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Pre-high-low: average signal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708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 LAB</dc:creator>
  <cp:lastModifiedBy>INT LAB</cp:lastModifiedBy>
  <cp:revision>2</cp:revision>
  <dcterms:created xsi:type="dcterms:W3CDTF">2018-12-02T11:11:16Z</dcterms:created>
  <dcterms:modified xsi:type="dcterms:W3CDTF">2018-12-02T11:13:56Z</dcterms:modified>
</cp:coreProperties>
</file>