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263" r:id="rId4"/>
    <p:sldId id="303" r:id="rId5"/>
    <p:sldId id="264" r:id="rId6"/>
    <p:sldId id="265" r:id="rId7"/>
    <p:sldId id="266" r:id="rId8"/>
    <p:sldId id="273" r:id="rId9"/>
    <p:sldId id="304" r:id="rId10"/>
    <p:sldId id="267" r:id="rId11"/>
    <p:sldId id="268" r:id="rId12"/>
    <p:sldId id="274" r:id="rId13"/>
    <p:sldId id="302" r:id="rId14"/>
    <p:sldId id="305" r:id="rId15"/>
    <p:sldId id="306" r:id="rId16"/>
    <p:sldId id="269" r:id="rId17"/>
    <p:sldId id="270" r:id="rId18"/>
    <p:sldId id="275" r:id="rId19"/>
    <p:sldId id="308" r:id="rId20"/>
    <p:sldId id="271" r:id="rId21"/>
    <p:sldId id="272" r:id="rId22"/>
    <p:sldId id="307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D938-8204-4A34-B92A-F4CF9DC13A28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DF198-F864-4E26-9EBC-479949FB7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IN" sz="4000" smtClean="0"/>
              <a:t>UNIT-V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onfidentiality&#10;• PGP another service is confidentiality, which is encrypting&#10;messages for transmitting or to store files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39"/>
            <a:ext cx="8964488" cy="6406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akshumanu\Desktop\pgp-pretty-good-privacy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568952" cy="4547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kshumanu\Desktop\pgp-pretty-good-privacy-8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9" y="692696"/>
            <a:ext cx="8712674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akshumanu\Desktop\pgp-pretty-good-privacy-9-102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76" y="548681"/>
            <a:ext cx="9043523" cy="5616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806489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5172" y="0"/>
            <a:ext cx="9269172" cy="6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C:\Users\akshumanu\Desktop\pgp-pretty-good-privacy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543357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 descr="C:\Users\akshumanu\Desktop\pgp-pretty-good-privacy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036496" cy="6769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kshumanu\Desktop\pgp-pretty-good-privacy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1" y="188641"/>
            <a:ext cx="9125119" cy="6408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8" y="1196752"/>
            <a:ext cx="7549425" cy="539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396536" cy="6669360"/>
          </a:xfrm>
        </p:spPr>
        <p:txBody>
          <a:bodyPr>
            <a:normAutofit/>
          </a:bodyPr>
          <a:lstStyle/>
          <a:p>
            <a:r>
              <a:rPr lang="en-IN" dirty="0"/>
              <a:t>pretty good privacy: securing e-mail communication</a:t>
            </a:r>
          </a:p>
          <a:p>
            <a:r>
              <a:rPr lang="en-IN" dirty="0"/>
              <a:t>THE PROBLEM</a:t>
            </a:r>
          </a:p>
          <a:p>
            <a:pPr>
              <a:buNone/>
            </a:pPr>
            <a:r>
              <a:rPr lang="en-IN" dirty="0"/>
              <a:t>-e-mail „security</a:t>
            </a:r>
          </a:p>
          <a:p>
            <a:r>
              <a:rPr lang="en-IN" dirty="0"/>
              <a:t> SMTP protocol</a:t>
            </a:r>
          </a:p>
          <a:p>
            <a:pPr>
              <a:buNone/>
            </a:pPr>
            <a:r>
              <a:rPr lang="en-IN" dirty="0"/>
              <a:t>-NO </a:t>
            </a:r>
            <a:r>
              <a:rPr lang="en-IN" dirty="0" err="1"/>
              <a:t>AUTHENTICATION:everyone</a:t>
            </a:r>
            <a:r>
              <a:rPr lang="en-IN" dirty="0"/>
              <a:t> can pose as everyone</a:t>
            </a:r>
          </a:p>
          <a:p>
            <a:pPr>
              <a:buNone/>
            </a:pPr>
            <a:r>
              <a:rPr lang="en-IN" dirty="0"/>
              <a:t>-e-mails are limited in size</a:t>
            </a:r>
          </a:p>
          <a:p>
            <a:r>
              <a:rPr lang="en-IN" dirty="0"/>
              <a:t>THE SOLUTION</a:t>
            </a:r>
          </a:p>
          <a:p>
            <a:pPr>
              <a:buNone/>
            </a:pPr>
            <a:r>
              <a:rPr lang="en-IN" dirty="0"/>
              <a:t>-PGP - open solution to our 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C:\Users\akshumanu\Desktop\pgp-pretty-good-privacy-13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3999" cy="6525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C:\Users\akshumanu\Desktop\pgp-pretty-good-privacy-14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36495" cy="69969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998" y="1196752"/>
            <a:ext cx="7549425" cy="539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kshumanu\Desktop\pgp-pretty-good-privacy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9144000" cy="6741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kshumanu\Desktop\pgp-pretty-good-privacy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47" y="188640"/>
            <a:ext cx="8993253" cy="6408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kshumanu\Desktop\pgp-pretty-good-privacy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8865773" cy="583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PGP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  <a:p>
            <a:r>
              <a:rPr lang="en-IN" dirty="0"/>
              <a:t>Confidentiality</a:t>
            </a:r>
          </a:p>
          <a:p>
            <a:r>
              <a:rPr lang="en-IN" dirty="0"/>
              <a:t>Compression</a:t>
            </a:r>
          </a:p>
          <a:p>
            <a:r>
              <a:rPr lang="en-IN" dirty="0"/>
              <a:t>Segmentation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tty Good Privacy&#10;• PGP is an open-source, freely available software package for&#10;e-mail security.&#10;• It provides Authent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-27384"/>
            <a:ext cx="932452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• PGP has grown very quickly and is now widely used. Here are&#10;some reason for this growth.&#10;1. It is freely available world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892480" cy="6669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Operational Description of PGP&#10;• The operation of PGP, consists of four services:&#10;1. Authentication&#10;2. Confidentiality&#10;3.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1"/>
            <a:ext cx="8640960" cy="63744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46" name="Picture 42" descr="C:\Users\akshumanu\Desktop\pgp-pretty-good-privacy-5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8640"/>
            <a:ext cx="8280920" cy="6296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5689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20</Words>
  <Application>Microsoft Office PowerPoint</Application>
  <PresentationFormat>On-screen Show (4:3)</PresentationFormat>
  <Paragraphs>16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PGP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</dc:title>
  <dc:creator>akshumanu</dc:creator>
  <cp:lastModifiedBy>MOHAN</cp:lastModifiedBy>
  <cp:revision>5</cp:revision>
  <dcterms:created xsi:type="dcterms:W3CDTF">2017-02-11T06:15:49Z</dcterms:created>
  <dcterms:modified xsi:type="dcterms:W3CDTF">2023-10-31T03:57:26Z</dcterms:modified>
</cp:coreProperties>
</file>