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9"/>
  </p:notesMasterIdLst>
  <p:handoutMasterIdLst>
    <p:handoutMasterId r:id="rId30"/>
  </p:handoutMasterIdLst>
  <p:sldIdLst>
    <p:sldId id="294" r:id="rId2"/>
    <p:sldId id="303" r:id="rId3"/>
    <p:sldId id="275" r:id="rId4"/>
    <p:sldId id="276" r:id="rId5"/>
    <p:sldId id="280" r:id="rId6"/>
    <p:sldId id="277" r:id="rId7"/>
    <p:sldId id="278" r:id="rId8"/>
    <p:sldId id="279" r:id="rId9"/>
    <p:sldId id="296" r:id="rId10"/>
    <p:sldId id="284" r:id="rId11"/>
    <p:sldId id="281" r:id="rId12"/>
    <p:sldId id="297" r:id="rId13"/>
    <p:sldId id="304" r:id="rId14"/>
    <p:sldId id="305" r:id="rId15"/>
    <p:sldId id="285" r:id="rId16"/>
    <p:sldId id="286" r:id="rId17"/>
    <p:sldId id="299" r:id="rId18"/>
    <p:sldId id="300" r:id="rId19"/>
    <p:sldId id="288" r:id="rId20"/>
    <p:sldId id="289" r:id="rId21"/>
    <p:sldId id="290" r:id="rId22"/>
    <p:sldId id="291" r:id="rId23"/>
    <p:sldId id="292" r:id="rId24"/>
    <p:sldId id="293" r:id="rId25"/>
    <p:sldId id="295" r:id="rId26"/>
    <p:sldId id="302" r:id="rId27"/>
    <p:sldId id="274" r:id="rId28"/>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125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CB99CC16-88D7-4F1B-86B3-9FC3EFEBD7D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AU"/>
          </a:p>
        </p:txBody>
      </p:sp>
      <p:sp>
        <p:nvSpPr>
          <p:cNvPr id="70659" name="Rectangle 3">
            <a:extLst>
              <a:ext uri="{FF2B5EF4-FFF2-40B4-BE49-F238E27FC236}">
                <a16:creationId xmlns="" xmlns:a16="http://schemas.microsoft.com/office/drawing/2014/main" id="{E851490F-E513-4C43-8B7F-ADE71CE7CB9F}"/>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AU"/>
          </a:p>
        </p:txBody>
      </p:sp>
      <p:sp>
        <p:nvSpPr>
          <p:cNvPr id="70660" name="Rectangle 4">
            <a:extLst>
              <a:ext uri="{FF2B5EF4-FFF2-40B4-BE49-F238E27FC236}">
                <a16:creationId xmlns="" xmlns:a16="http://schemas.microsoft.com/office/drawing/2014/main" id="{EDA5A9F9-C74B-48C1-88E0-41E010609D0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AU"/>
          </a:p>
        </p:txBody>
      </p:sp>
      <p:sp>
        <p:nvSpPr>
          <p:cNvPr id="70661" name="Rectangle 5">
            <a:extLst>
              <a:ext uri="{FF2B5EF4-FFF2-40B4-BE49-F238E27FC236}">
                <a16:creationId xmlns="" xmlns:a16="http://schemas.microsoft.com/office/drawing/2014/main" id="{4EBCE2DD-021F-44C8-80D9-34A300FED41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C2B3AE1-A169-4A79-A670-95A1DEAD757E}" type="slidenum">
              <a:rPr lang="en-AU" altLang="en-US"/>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454B0794-E470-49D6-A954-FFDEE61DBF5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AU"/>
          </a:p>
        </p:txBody>
      </p:sp>
      <p:sp>
        <p:nvSpPr>
          <p:cNvPr id="22531" name="Rectangle 3">
            <a:extLst>
              <a:ext uri="{FF2B5EF4-FFF2-40B4-BE49-F238E27FC236}">
                <a16:creationId xmlns="" xmlns:a16="http://schemas.microsoft.com/office/drawing/2014/main" id="{47F4A7E2-79E8-42AD-8785-EF390CE0844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AU"/>
          </a:p>
        </p:txBody>
      </p:sp>
      <p:sp>
        <p:nvSpPr>
          <p:cNvPr id="3076" name="Rectangle 4">
            <a:extLst>
              <a:ext uri="{FF2B5EF4-FFF2-40B4-BE49-F238E27FC236}">
                <a16:creationId xmlns="" xmlns:a16="http://schemas.microsoft.com/office/drawing/2014/main" id="{CA4E28CE-8517-E156-692C-7B5D06BC0F9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 xmlns:a16="http://schemas.microsoft.com/office/drawing/2014/main" id="{084D5A7A-51B9-4AD2-BCBD-C54CEDA4F3F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 xmlns:a16="http://schemas.microsoft.com/office/drawing/2014/main" id="{5D6EC8EE-A3E0-44BC-8E95-FD8B51EA797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AU"/>
          </a:p>
        </p:txBody>
      </p:sp>
      <p:sp>
        <p:nvSpPr>
          <p:cNvPr id="22535" name="Rectangle 7">
            <a:extLst>
              <a:ext uri="{FF2B5EF4-FFF2-40B4-BE49-F238E27FC236}">
                <a16:creationId xmlns="" xmlns:a16="http://schemas.microsoft.com/office/drawing/2014/main" id="{70C13A63-D079-445F-B382-37142BE8CA0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372C29B-350D-4901-BC81-AACA7A4F41D5}" type="slidenum">
              <a:rPr lang="en-AU" altLang="en-US"/>
              <a:pPr/>
              <a:t>‹#›</a:t>
            </a:fld>
            <a:endParaRPr lang="en-AU" altLang="en-US"/>
          </a:p>
        </p:txBody>
      </p:sp>
    </p:spTree>
    <p:extLst>
      <p:ext uri="{BB962C8B-B14F-4D97-AF65-F5344CB8AC3E}">
        <p14:creationId xmlns:p14="http://schemas.microsoft.com/office/powerpoint/2010/main" val="25660786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 xmlns:a16="http://schemas.microsoft.com/office/drawing/2014/main" id="{30E218DB-D5F2-4A82-4648-8EA04996A9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5AAFF65-3C84-4335-BC73-3D4D37EF4294}" type="slidenum">
              <a:rPr lang="en-AU" altLang="en-US"/>
              <a:pPr>
                <a:spcBef>
                  <a:spcPct val="0"/>
                </a:spcBef>
              </a:pPr>
              <a:t>1</a:t>
            </a:fld>
            <a:endParaRPr lang="en-AU" altLang="en-US"/>
          </a:p>
        </p:txBody>
      </p:sp>
      <p:sp>
        <p:nvSpPr>
          <p:cNvPr id="6147" name="Rectangle 2">
            <a:extLst>
              <a:ext uri="{FF2B5EF4-FFF2-40B4-BE49-F238E27FC236}">
                <a16:creationId xmlns="" xmlns:a16="http://schemas.microsoft.com/office/drawing/2014/main" id="{EF4698EC-9B19-64A4-18EB-A7BAD84252CB}"/>
              </a:ext>
            </a:extLst>
          </p:cNvPr>
          <p:cNvSpPr>
            <a:spLocks noGrp="1" noRot="1" noChangeAspect="1" noChangeArrowheads="1" noTextEdit="1"/>
          </p:cNvSpPr>
          <p:nvPr>
            <p:ph type="sldImg"/>
          </p:nvPr>
        </p:nvSpPr>
        <p:spPr>
          <a:solidFill>
            <a:srgbClr val="FFFFFF"/>
          </a:solidFill>
          <a:ln/>
        </p:spPr>
      </p:sp>
      <p:sp>
        <p:nvSpPr>
          <p:cNvPr id="6148" name="Rectangle 3">
            <a:extLst>
              <a:ext uri="{FF2B5EF4-FFF2-40B4-BE49-F238E27FC236}">
                <a16:creationId xmlns="" xmlns:a16="http://schemas.microsoft.com/office/drawing/2014/main" id="{DE98D24B-0A19-7FAA-6E1B-4F90E9DCB1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Lecture slides by Lawrie Brown for “Cryptography and Network Security”, 5/e, by William Stallings, Chapter 19 – “IP Security”.</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 xmlns:a16="http://schemas.microsoft.com/office/drawing/2014/main" id="{35EE9480-9806-C71A-D6C8-A8A8018D10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E477294-D401-41D6-A70D-72B19B2FA9EB}" type="slidenum">
              <a:rPr lang="en-AU" altLang="en-US"/>
              <a:pPr>
                <a:spcBef>
                  <a:spcPct val="0"/>
                </a:spcBef>
              </a:pPr>
              <a:t>11</a:t>
            </a:fld>
            <a:endParaRPr lang="en-AU" altLang="en-US"/>
          </a:p>
        </p:txBody>
      </p:sp>
      <p:sp>
        <p:nvSpPr>
          <p:cNvPr id="25603" name="Rectangle 2">
            <a:extLst>
              <a:ext uri="{FF2B5EF4-FFF2-40B4-BE49-F238E27FC236}">
                <a16:creationId xmlns="" xmlns:a16="http://schemas.microsoft.com/office/drawing/2014/main" id="{E6F759CF-17CC-1275-3CCF-8442905D28A6}"/>
              </a:ext>
            </a:extLst>
          </p:cNvPr>
          <p:cNvSpPr>
            <a:spLocks noGrp="1" noRot="1" noChangeAspect="1" noChangeArrowheads="1" noTextEdit="1"/>
          </p:cNvSpPr>
          <p:nvPr>
            <p:ph type="sldImg"/>
          </p:nvPr>
        </p:nvSpPr>
        <p:spPr>
          <a:ln/>
        </p:spPr>
      </p:sp>
      <p:sp>
        <p:nvSpPr>
          <p:cNvPr id="25604" name="Rectangle 3">
            <a:extLst>
              <a:ext uri="{FF2B5EF4-FFF2-40B4-BE49-F238E27FC236}">
                <a16:creationId xmlns="" xmlns:a16="http://schemas.microsoft.com/office/drawing/2014/main" id="{2FEA1789-F935-D0D3-3CE9-C266CF32DE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Fundamental to the operation of IPsec is the concept of a security policy applied to each IP packet that transits from a source to a destination. IPsec policy is determined primarily by the interaction of two databases, the </a:t>
            </a:r>
            <a:r>
              <a:rPr lang="en-US" altLang="en-US" b="1">
                <a:latin typeface="Arial" panose="020B0604020202020204" pitchFamily="34" charset="0"/>
                <a:ea typeface="ＭＳ Ｐゴシック" panose="020B0600070205080204" pitchFamily="34" charset="-128"/>
                <a:cs typeface="Arial" panose="020B0604020202020204" pitchFamily="34" charset="0"/>
              </a:rPr>
              <a:t>security association database (SAD) </a:t>
            </a:r>
            <a:r>
              <a:rPr lang="en-US" altLang="en-US">
                <a:latin typeface="Arial" panose="020B0604020202020204" pitchFamily="34" charset="0"/>
                <a:ea typeface="ＭＳ Ｐゴシック" panose="020B0600070205080204" pitchFamily="34" charset="-128"/>
                <a:cs typeface="Arial" panose="020B0604020202020204" pitchFamily="34" charset="0"/>
              </a:rPr>
              <a:t>and the </a:t>
            </a:r>
            <a:r>
              <a:rPr lang="en-US" altLang="en-US" b="1">
                <a:latin typeface="Arial" panose="020B0604020202020204" pitchFamily="34" charset="0"/>
                <a:ea typeface="ＭＳ Ｐゴシック" panose="020B0600070205080204" pitchFamily="34" charset="-128"/>
                <a:cs typeface="Arial" panose="020B0604020202020204" pitchFamily="34" charset="0"/>
              </a:rPr>
              <a:t>security policy database (SPD).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key concept that appears in both the authentication and confidentiality mechanisms for IP is the </a:t>
            </a:r>
            <a:r>
              <a:rPr lang="en-US" altLang="en-US" b="1">
                <a:latin typeface="Arial" panose="020B0604020202020204" pitchFamily="34" charset="0"/>
                <a:ea typeface="ＭＳ Ｐゴシック" panose="020B0600070205080204" pitchFamily="34" charset="-128"/>
                <a:cs typeface="Arial" panose="020B0604020202020204" pitchFamily="34" charset="0"/>
              </a:rPr>
              <a:t>security association </a:t>
            </a:r>
            <a:r>
              <a:rPr lang="en-US" altLang="en-US">
                <a:latin typeface="Arial" panose="020B0604020202020204" pitchFamily="34" charset="0"/>
                <a:ea typeface="ＭＳ Ｐゴシック" panose="020B0600070205080204" pitchFamily="34" charset="-128"/>
                <a:cs typeface="Arial" panose="020B0604020202020204" pitchFamily="34" charset="0"/>
              </a:rPr>
              <a:t>(</a:t>
            </a:r>
            <a:r>
              <a:rPr lang="en-US" altLang="en-US" b="1">
                <a:latin typeface="Arial" panose="020B0604020202020204" pitchFamily="34" charset="0"/>
                <a:ea typeface="ＭＳ Ｐゴシック" panose="020B0600070205080204" pitchFamily="34" charset="-128"/>
                <a:cs typeface="Arial" panose="020B0604020202020204" pitchFamily="34" charset="0"/>
              </a:rPr>
              <a:t>SA</a:t>
            </a:r>
            <a:r>
              <a:rPr lang="en-US" altLang="en-US">
                <a:latin typeface="Arial" panose="020B0604020202020204" pitchFamily="34" charset="0"/>
                <a:ea typeface="ＭＳ Ｐゴシック" panose="020B0600070205080204" pitchFamily="34" charset="-128"/>
                <a:cs typeface="Arial" panose="020B0604020202020204" pitchFamily="34" charset="0"/>
              </a:rPr>
              <a:t>).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security association is uniquely identified by three parameters: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Security Parameters Index (SPI): A bit string assigned to this SA and having local significance only</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IP Destination Address: the address of the destination endpoint of the SA</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Security Protocol Identifier: indicates whether the association is an AH or ESP security association.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SA may also have a number of other parameters. In each IPSec implementation, there is a Security Association Database that defines the parameters associated with each SA. See text for details of these.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 xmlns:a16="http://schemas.microsoft.com/office/drawing/2014/main" id="{16FFBE58-9069-E06B-B865-B84749A3778E}"/>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 xmlns:a16="http://schemas.microsoft.com/office/drawing/2014/main" id="{75609EE3-183A-3DFC-BCE8-06173F685C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means by which IP traffic is related to specific SAs (or no SA in the case of traffic allowed to bypass IPsec) is the nominal Security Policy Database. In its simplest form, an SPD contains entries, each of which defines a subset of IP traffic and points to an SA for that traffic. In more complex environments, there may be multiple entries that potentially relate to a single SA or multiple SAs associated with a single SPD entry. Each SPD entry is defined by a set of IP and upper-layer protocol field values, called </a:t>
            </a:r>
            <a:r>
              <a:rPr lang="en-US" altLang="en-US" i="1">
                <a:latin typeface="Arial" panose="020B0604020202020204" pitchFamily="34" charset="0"/>
                <a:ea typeface="ＭＳ Ｐゴシック" panose="020B0600070205080204" pitchFamily="34" charset="-128"/>
              </a:rPr>
              <a:t>selectors</a:t>
            </a:r>
            <a:r>
              <a:rPr lang="en-US" altLang="en-US">
                <a:latin typeface="Arial" panose="020B0604020202020204" pitchFamily="34" charset="0"/>
                <a:ea typeface="ＭＳ Ｐゴシック" panose="020B0600070205080204" pitchFamily="34" charset="-128"/>
              </a:rPr>
              <a:t>. These include local &amp; remote IP addresses, next layer protocol, name, local &amp; remote ports. In effect, these selectors are used to filter outgoing traffic in order to map it into a particular SA. Stallings Table 19.2 provides an example of an SPD on a host system (as opposed to a network system such as a firewall or router). This table reflects the following configuration: A local network configuration consists of two networks. The basic corporate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The entries in the SPD should be self-explanatory. For example, UDP port 500 is the designated port for IKE. Any traffic from the local host to a remote host for purposes of an IKE exchange bypasses the IPsec processing. </a:t>
            </a:r>
          </a:p>
        </p:txBody>
      </p:sp>
      <p:sp>
        <p:nvSpPr>
          <p:cNvPr id="27652" name="Slide Number Placeholder 3">
            <a:extLst>
              <a:ext uri="{FF2B5EF4-FFF2-40B4-BE49-F238E27FC236}">
                <a16:creationId xmlns="" xmlns:a16="http://schemas.microsoft.com/office/drawing/2014/main" id="{5D142387-2942-4527-32EA-1BBBDDE4C1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B705B39-95A5-4C14-8AB7-AC93BE2426AD}" type="slidenum">
              <a:rPr lang="en-AU" altLang="en-US"/>
              <a:pPr>
                <a:spcBef>
                  <a:spcPct val="0"/>
                </a:spcBef>
              </a:pPr>
              <a:t>12</a:t>
            </a:fld>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 xmlns:a16="http://schemas.microsoft.com/office/drawing/2014/main" id="{CE114006-931D-ACA6-8AFF-9451122BAF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ED1B2C8-E2BA-4945-B215-4CBAA6B9A9EF}" type="slidenum">
              <a:rPr lang="en-AU" altLang="en-US"/>
              <a:pPr>
                <a:spcBef>
                  <a:spcPct val="0"/>
                </a:spcBef>
              </a:pPr>
              <a:t>15</a:t>
            </a:fld>
            <a:endParaRPr lang="en-AU" altLang="en-US"/>
          </a:p>
        </p:txBody>
      </p:sp>
      <p:sp>
        <p:nvSpPr>
          <p:cNvPr id="29699" name="Rectangle 2">
            <a:extLst>
              <a:ext uri="{FF2B5EF4-FFF2-40B4-BE49-F238E27FC236}">
                <a16:creationId xmlns="" xmlns:a16="http://schemas.microsoft.com/office/drawing/2014/main" id="{03CF66C2-F20B-AFDF-0E4C-653E7B707826}"/>
              </a:ext>
            </a:extLst>
          </p:cNvPr>
          <p:cNvSpPr>
            <a:spLocks noGrp="1" noRot="1" noChangeAspect="1" noChangeArrowheads="1" noTextEdit="1"/>
          </p:cNvSpPr>
          <p:nvPr>
            <p:ph type="sldImg"/>
          </p:nvPr>
        </p:nvSpPr>
        <p:spPr>
          <a:ln/>
        </p:spPr>
      </p:sp>
      <p:sp>
        <p:nvSpPr>
          <p:cNvPr id="29700" name="Rectangle 3">
            <a:extLst>
              <a:ext uri="{FF2B5EF4-FFF2-40B4-BE49-F238E27FC236}">
                <a16:creationId xmlns="" xmlns:a16="http://schemas.microsoft.com/office/drawing/2014/main" id="{3CD64675-516D-DB21-C0C3-5D85CBFB96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ESP can be used to provide confidentiality, data origin authentication, connectionless integrity, an anti-replay service (a form of partial sequence integrity), and (limited) traffic flow confidentiality.  The set of services provided depends on options selected at the time of Security Association (SA) establishment and on the location of the implementation in a network topology.  ESP can work with a variety of encryption and authentication algorithms, including authenticated encryption algorithms such as GCM.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 xmlns:a16="http://schemas.microsoft.com/office/drawing/2014/main" id="{914E8D20-8A49-57DE-D850-929B71D660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6ABC38D-77F2-4C67-A60C-E005D0D222EA}" type="slidenum">
              <a:rPr lang="en-AU" altLang="en-US"/>
              <a:pPr>
                <a:spcBef>
                  <a:spcPct val="0"/>
                </a:spcBef>
              </a:pPr>
              <a:t>16</a:t>
            </a:fld>
            <a:endParaRPr lang="en-AU" altLang="en-US"/>
          </a:p>
        </p:txBody>
      </p:sp>
      <p:sp>
        <p:nvSpPr>
          <p:cNvPr id="31747" name="Rectangle 2">
            <a:extLst>
              <a:ext uri="{FF2B5EF4-FFF2-40B4-BE49-F238E27FC236}">
                <a16:creationId xmlns="" xmlns:a16="http://schemas.microsoft.com/office/drawing/2014/main" id="{9E0A2D23-7EF3-F45A-FD94-2F27E341BE9C}"/>
              </a:ext>
            </a:extLst>
          </p:cNvPr>
          <p:cNvSpPr>
            <a:spLocks noGrp="1" noRot="1" noChangeAspect="1" noChangeArrowheads="1" noTextEdit="1"/>
          </p:cNvSpPr>
          <p:nvPr>
            <p:ph type="sldImg"/>
          </p:nvPr>
        </p:nvSpPr>
        <p:spPr>
          <a:ln/>
        </p:spPr>
      </p:sp>
      <p:sp>
        <p:nvSpPr>
          <p:cNvPr id="31748" name="Rectangle 3">
            <a:extLst>
              <a:ext uri="{FF2B5EF4-FFF2-40B4-BE49-F238E27FC236}">
                <a16:creationId xmlns="" xmlns:a16="http://schemas.microsoft.com/office/drawing/2014/main" id="{9FB8BF1B-27BF-8186-DDAD-3E0F15241D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Figure 19.5b shows the format of an ESP packet, with fields: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Security Parameters Index (32 bits): Identifies a security association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Sequence Number (32 bits): A monotonically increasing counter value; this provides an anti-replay function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Payload Data (variable): This is a transport-level segment (transport mode) or IP packet (tunnel mode) that is protected by encryption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Padding (0–255 bytes): for various reasons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Pad Length (8 bits): the number of pad bytes immediately preceding this field</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Next Header (8 bits): identifies the type of data in the payload data field</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Integrity check value (variable): a variable-length field that contains the Integrity Check Value computed over the ESP packet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When any combined mode algorithm is employed, it is expected to return both the decrypted plaintext and a pass/fail indication for the integrity check.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Two additional fields may be present in the payload. An </a:t>
            </a:r>
            <a:r>
              <a:rPr lang="en-US" altLang="en-US" b="1">
                <a:latin typeface="Arial" panose="020B0604020202020204" pitchFamily="34" charset="0"/>
                <a:ea typeface="ＭＳ Ｐゴシック" panose="020B0600070205080204" pitchFamily="34" charset="-128"/>
                <a:cs typeface="Arial" panose="020B0604020202020204" pitchFamily="34" charset="0"/>
              </a:rPr>
              <a:t>initialization value</a:t>
            </a:r>
            <a:r>
              <a:rPr lang="en-US" altLang="en-US">
                <a:latin typeface="Arial" panose="020B0604020202020204" pitchFamily="34" charset="0"/>
                <a:ea typeface="ＭＳ Ｐゴシック" panose="020B0600070205080204" pitchFamily="34" charset="-128"/>
                <a:cs typeface="Arial" panose="020B0604020202020204" pitchFamily="34" charset="0"/>
              </a:rPr>
              <a:t> (IV), or nonce, is present if this is required by the encryption or authenticated encryption algorithm used for ESP. If tunnel mode is being used, then the IPsec implementation may add </a:t>
            </a:r>
            <a:r>
              <a:rPr lang="en-US" altLang="en-US" b="1">
                <a:latin typeface="Arial" panose="020B0604020202020204" pitchFamily="34" charset="0"/>
                <a:ea typeface="ＭＳ Ｐゴシック" panose="020B0600070205080204" pitchFamily="34" charset="-128"/>
                <a:cs typeface="Arial" panose="020B0604020202020204" pitchFamily="34" charset="0"/>
              </a:rPr>
              <a:t>traffic flow </a:t>
            </a:r>
            <a:r>
              <a:rPr lang="en-US" altLang="en-US">
                <a:latin typeface="Arial" panose="020B0604020202020204" pitchFamily="34" charset="0"/>
                <a:ea typeface="ＭＳ Ｐゴシック" panose="020B0600070205080204" pitchFamily="34" charset="-128"/>
                <a:cs typeface="Arial" panose="020B0604020202020204" pitchFamily="34" charset="0"/>
              </a:rPr>
              <a:t>confidentiality (TFC) padding after the Payload Data and before the Padding field, as explained subsequently.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 xmlns:a16="http://schemas.microsoft.com/office/drawing/2014/main" id="{E5C8EFB0-6B02-574F-BD65-002EC45B4948}"/>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 xmlns:a16="http://schemas.microsoft.com/office/drawing/2014/main" id="{2B2F4DC9-DA0F-5564-43ED-F32CC10662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p>
          <a:p>
            <a:r>
              <a:rPr lang="en-US" altLang="en-US">
                <a:latin typeface="Arial" panose="020B0604020202020204" pitchFamily="34" charset="0"/>
                <a:ea typeface="ＭＳ Ｐゴシック" panose="020B0600070205080204" pitchFamily="34" charset="-128"/>
              </a:rPr>
              <a:t>The ICV field is optional.  It is present only if the integrity service is selected and is provided by either a separate integrity algorithm or a combined mode algorithm that uses an ICV. The ICV is computed after the encryption is performed.</a:t>
            </a:r>
          </a:p>
          <a:p>
            <a:r>
              <a:rPr lang="en-US" altLang="en-US">
                <a:latin typeface="Arial" panose="020B0604020202020204" pitchFamily="34" charset="0"/>
                <a:ea typeface="ＭＳ Ｐゴシック" panose="020B0600070205080204" pitchFamily="34" charset="-128"/>
              </a:rPr>
              <a:t>The Padding field serves several purposes: If an encryption algorithm requires the plaintext to be a multiple of some number of bytes, the Padding field is used to expand the plaintext to the required length; to assure that the Pad Length and Next Header fields are right aligned within a 32-bit word; to provide partial traffic flow confidentiality by concealing the actual length of the payload. </a:t>
            </a:r>
          </a:p>
        </p:txBody>
      </p:sp>
      <p:sp>
        <p:nvSpPr>
          <p:cNvPr id="33796" name="Slide Number Placeholder 3">
            <a:extLst>
              <a:ext uri="{FF2B5EF4-FFF2-40B4-BE49-F238E27FC236}">
                <a16:creationId xmlns="" xmlns:a16="http://schemas.microsoft.com/office/drawing/2014/main" id="{4FCF56BD-5A7B-E503-ECA5-1CD7FA36D5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E74BAD5-3AB5-4444-B7FE-950BE3660AED}" type="slidenum">
              <a:rPr lang="en-AU" altLang="en-US"/>
              <a:pPr>
                <a:spcBef>
                  <a:spcPct val="0"/>
                </a:spcBef>
              </a:pPr>
              <a:t>17</a:t>
            </a:fld>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 xmlns:a16="http://schemas.microsoft.com/office/drawing/2014/main" id="{7A767878-9B31-3BD0-2E4D-2E939FE00488}"/>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 xmlns:a16="http://schemas.microsoft.com/office/drawing/2014/main" id="{605F6758-8BCE-08A9-133D-121D230F26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A replay attack 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a:t>
            </a:r>
          </a:p>
          <a:p>
            <a:r>
              <a:rPr lang="en-US" altLang="en-US">
                <a:latin typeface="Arial" panose="020B0604020202020204" pitchFamily="34" charset="0"/>
                <a:ea typeface="ＭＳ Ｐゴシック" panose="020B0600070205080204" pitchFamily="34" charset="-128"/>
              </a:rPr>
              <a:t>When a new SA is established, the sender 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2</a:t>
            </a:r>
            <a:r>
              <a:rPr lang="en-US" altLang="en-US" baseline="30000">
                <a:latin typeface="Arial" panose="020B0604020202020204" pitchFamily="34" charset="0"/>
                <a:ea typeface="ＭＳ Ｐゴシック" panose="020B0600070205080204" pitchFamily="34" charset="-128"/>
              </a:rPr>
              <a:t>32</a:t>
            </a:r>
            <a:r>
              <a:rPr lang="en-US" altLang="en-US">
                <a:latin typeface="Arial" panose="020B0604020202020204" pitchFamily="34" charset="0"/>
                <a:ea typeface="ＭＳ Ｐゴシック" panose="020B0600070205080204" pitchFamily="34" charset="-128"/>
              </a:rPr>
              <a:t> – 1 back to zero. If this limit is reached, the sender should terminate this SA and negotiate a new SA with a new key. </a:t>
            </a:r>
          </a:p>
          <a:p>
            <a:r>
              <a:rPr lang="en-US" altLang="en-US">
                <a:latin typeface="Arial" panose="020B0604020202020204" pitchFamily="34" charset="0"/>
                <a:ea typeface="ＭＳ Ｐゴシック" panose="020B0600070205080204" pitchFamily="34" charset="-128"/>
              </a:rPr>
              <a:t>Because IP is a connectionless, unreliable service, the protocol does not guarantee that packets will be delivered in order and does not guarantee that all packets will be delivered. Therefore, the IPsec authentication document dictates that the </a:t>
            </a:r>
            <a:r>
              <a:rPr lang="en-US" altLang="en-US" b="1">
                <a:latin typeface="Arial" panose="020B0604020202020204" pitchFamily="34" charset="0"/>
                <a:ea typeface="ＭＳ Ｐゴシック" panose="020B0600070205080204" pitchFamily="34" charset="-128"/>
              </a:rPr>
              <a:t>receiver </a:t>
            </a:r>
            <a:r>
              <a:rPr lang="en-US" altLang="en-US">
                <a:latin typeface="Arial" panose="020B0604020202020204" pitchFamily="34" charset="0"/>
                <a:ea typeface="ＭＳ Ｐゴシック" panose="020B0600070205080204" pitchFamily="34" charset="-128"/>
              </a:rPr>
              <a:t>should implement a window of size </a:t>
            </a:r>
            <a:r>
              <a:rPr lang="en-US" altLang="en-US" i="1">
                <a:latin typeface="Arial" panose="020B0604020202020204" pitchFamily="34" charset="0"/>
                <a:ea typeface="ＭＳ Ｐゴシック" panose="020B0600070205080204" pitchFamily="34" charset="-128"/>
              </a:rPr>
              <a:t>W</a:t>
            </a:r>
            <a:r>
              <a:rPr lang="en-US" altLang="en-US">
                <a:latin typeface="Arial" panose="020B0604020202020204" pitchFamily="34" charset="0"/>
                <a:ea typeface="ＭＳ Ｐゴシック" panose="020B0600070205080204" pitchFamily="34" charset="-128"/>
              </a:rPr>
              <a:t>, with a default of </a:t>
            </a:r>
            <a:r>
              <a:rPr lang="en-US" altLang="en-US" i="1">
                <a:latin typeface="Arial" panose="020B0604020202020204" pitchFamily="34" charset="0"/>
                <a:ea typeface="ＭＳ Ｐゴシック" panose="020B0600070205080204" pitchFamily="34" charset="-128"/>
              </a:rPr>
              <a:t>W = 64</a:t>
            </a:r>
            <a:r>
              <a:rPr lang="en-US" altLang="en-US">
                <a:latin typeface="Arial" panose="020B0604020202020204" pitchFamily="34" charset="0"/>
                <a:ea typeface="ＭＳ Ｐゴシック" panose="020B0600070205080204" pitchFamily="34" charset="-128"/>
              </a:rPr>
              <a:t>. The right edge of the window represents the highest sequence number, </a:t>
            </a:r>
            <a:r>
              <a:rPr lang="en-US" altLang="en-US" i="1">
                <a:latin typeface="Arial" panose="020B0604020202020204" pitchFamily="34" charset="0"/>
                <a:ea typeface="ＭＳ Ｐゴシック" panose="020B0600070205080204" pitchFamily="34" charset="-128"/>
              </a:rPr>
              <a:t>N</a:t>
            </a:r>
            <a:r>
              <a:rPr lang="en-US" altLang="en-US">
                <a:latin typeface="Arial" panose="020B0604020202020204" pitchFamily="34" charset="0"/>
                <a:ea typeface="ＭＳ Ｐゴシック" panose="020B0600070205080204" pitchFamily="34" charset="-128"/>
              </a:rPr>
              <a:t>, so far received for a valid packet. For any packet with a sequence number in the range from </a:t>
            </a:r>
            <a:r>
              <a:rPr lang="en-US" altLang="en-US" i="1">
                <a:latin typeface="Arial" panose="020B0604020202020204" pitchFamily="34" charset="0"/>
                <a:ea typeface="ＭＳ Ｐゴシック" panose="020B0600070205080204" pitchFamily="34" charset="-128"/>
              </a:rPr>
              <a:t>N – W + 1 </a:t>
            </a:r>
            <a:r>
              <a:rPr lang="en-US" altLang="en-US">
                <a:latin typeface="Arial" panose="020B0604020202020204" pitchFamily="34" charset="0"/>
                <a:ea typeface="ＭＳ Ｐゴシック" panose="020B0600070205080204" pitchFamily="34" charset="-128"/>
              </a:rPr>
              <a:t>to </a:t>
            </a:r>
            <a:r>
              <a:rPr lang="en-US" altLang="en-US" i="1">
                <a:latin typeface="Arial" panose="020B0604020202020204" pitchFamily="34" charset="0"/>
                <a:ea typeface="ＭＳ Ｐゴシック" panose="020B0600070205080204" pitchFamily="34" charset="-128"/>
              </a:rPr>
              <a:t>N </a:t>
            </a:r>
            <a:r>
              <a:rPr lang="en-US" altLang="en-US">
                <a:latin typeface="Arial" panose="020B0604020202020204" pitchFamily="34" charset="0"/>
                <a:ea typeface="ＭＳ Ｐゴシック" panose="020B0600070205080204" pitchFamily="34" charset="-128"/>
              </a:rPr>
              <a:t>that has been correctly received (i.e., properly authenticated), the corresponding slot in the window is marked .</a:t>
            </a:r>
          </a:p>
        </p:txBody>
      </p:sp>
      <p:sp>
        <p:nvSpPr>
          <p:cNvPr id="35844" name="Slide Number Placeholder 3">
            <a:extLst>
              <a:ext uri="{FF2B5EF4-FFF2-40B4-BE49-F238E27FC236}">
                <a16:creationId xmlns="" xmlns:a16="http://schemas.microsoft.com/office/drawing/2014/main" id="{CD795448-A883-7B3C-9F6A-3922741B28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685A3C3-35BD-4C56-AD68-5D9E3BD84D03}" type="slidenum">
              <a:rPr lang="en-AU" altLang="en-US"/>
              <a:pPr>
                <a:spcBef>
                  <a:spcPct val="0"/>
                </a:spcBef>
              </a:pPr>
              <a:t>18</a:t>
            </a:fld>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 xmlns:a16="http://schemas.microsoft.com/office/drawing/2014/main" id="{D1EF1E6C-3FE0-EF45-CE11-F06311B528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05091C1-4071-4C7E-BBD2-0B02A25E1811}" type="slidenum">
              <a:rPr lang="en-AU" altLang="en-US"/>
              <a:pPr>
                <a:spcBef>
                  <a:spcPct val="0"/>
                </a:spcBef>
              </a:pPr>
              <a:t>19</a:t>
            </a:fld>
            <a:endParaRPr lang="en-AU" altLang="en-US"/>
          </a:p>
        </p:txBody>
      </p:sp>
      <p:sp>
        <p:nvSpPr>
          <p:cNvPr id="37891" name="Rectangle 2">
            <a:extLst>
              <a:ext uri="{FF2B5EF4-FFF2-40B4-BE49-F238E27FC236}">
                <a16:creationId xmlns="" xmlns:a16="http://schemas.microsoft.com/office/drawing/2014/main" id="{2376A7BC-2CBB-CEF3-1CBD-8DD32AB2111D}"/>
              </a:ext>
            </a:extLst>
          </p:cNvPr>
          <p:cNvSpPr>
            <a:spLocks noGrp="1" noRot="1" noChangeAspect="1" noChangeArrowheads="1" noTextEdit="1"/>
          </p:cNvSpPr>
          <p:nvPr>
            <p:ph type="sldImg"/>
          </p:nvPr>
        </p:nvSpPr>
        <p:spPr>
          <a:ln/>
        </p:spPr>
      </p:sp>
      <p:sp>
        <p:nvSpPr>
          <p:cNvPr id="37892" name="Rectangle 3">
            <a:extLst>
              <a:ext uri="{FF2B5EF4-FFF2-40B4-BE49-F238E27FC236}">
                <a16:creationId xmlns="" xmlns:a16="http://schemas.microsoft.com/office/drawing/2014/main" id="{910C7217-9F13-5E9B-5596-CAC1CDDBF9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security association bundle refers to a sequence of SAs through which traffic must be processed to provide a desired set of IPSec services. The SAs in a bundle may terminate at different endpoints or at the same endpoints.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Security associations may be combined into bundles in two ways: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Transport adjacency: more than one security protocol on same IP packet, without invoking tunneling</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Iterated tunneling: application of multiple layers of security protocols effected through IP tunneling</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Encryption and authentication can be combined in order to transmit an IP packet that has both confidentiality and authentication between hosts. We look at several approaches, including</a:t>
            </a:r>
            <a:r>
              <a:rPr lang="en-US" altLang="en-US" b="1" i="1">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cs typeface="Arial" panose="020B0604020202020204" pitchFamily="34" charset="0"/>
              </a:rPr>
              <a:t>ESP with authentication option</a:t>
            </a:r>
            <a:r>
              <a:rPr lang="en-US" altLang="en-US" b="1" i="1">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cs typeface="Arial" panose="020B0604020202020204" pitchFamily="34" charset="0"/>
              </a:rPr>
              <a:t>use two bundled transport SAs, with the inner being an ESP SA and the outer being an AH SA; use a bundle consisting of an inner AH transport SA and an outer ESP tunnel SA. See text for more details.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 xmlns:a16="http://schemas.microsoft.com/office/drawing/2014/main" id="{7022E5DA-8372-7B3F-8D89-4C83C353F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17F586E-86AA-493F-8522-84CCC1AD531B}" type="slidenum">
              <a:rPr lang="en-AU" altLang="en-US"/>
              <a:pPr>
                <a:spcBef>
                  <a:spcPct val="0"/>
                </a:spcBef>
              </a:pPr>
              <a:t>20</a:t>
            </a:fld>
            <a:endParaRPr lang="en-AU" altLang="en-US"/>
          </a:p>
        </p:txBody>
      </p:sp>
      <p:sp>
        <p:nvSpPr>
          <p:cNvPr id="39939" name="Rectangle 2">
            <a:extLst>
              <a:ext uri="{FF2B5EF4-FFF2-40B4-BE49-F238E27FC236}">
                <a16:creationId xmlns="" xmlns:a16="http://schemas.microsoft.com/office/drawing/2014/main" id="{D4A3ECDC-90BE-6AE0-725A-92E56964711B}"/>
              </a:ext>
            </a:extLst>
          </p:cNvPr>
          <p:cNvSpPr>
            <a:spLocks noGrp="1" noRot="1" noChangeAspect="1" noChangeArrowheads="1" noTextEdit="1"/>
          </p:cNvSpPr>
          <p:nvPr>
            <p:ph type="sldImg"/>
          </p:nvPr>
        </p:nvSpPr>
        <p:spPr>
          <a:ln/>
        </p:spPr>
      </p:sp>
      <p:sp>
        <p:nvSpPr>
          <p:cNvPr id="39940" name="Rectangle 3">
            <a:extLst>
              <a:ext uri="{FF2B5EF4-FFF2-40B4-BE49-F238E27FC236}">
                <a16:creationId xmlns="" xmlns:a16="http://schemas.microsoft.com/office/drawing/2014/main" id="{24893907-A92C-C209-9BF6-51FB9AA2F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IPSec Architecture document lists four examples of combinations of SAs that must be supported by compliant IPSec hosts or security gateways. These are illustrated in Stallings Figure 19.10. The lower part of each case in the figure represents the physical connectivity of the elements; the upper part represents logical connectivity via one or more nested SAs. Each SA can be either AH or ESP. For host-to-host SAs, the mode may be either transport or tunnel; otherwise it must be tunnel mode. Note the *’d devices implement IPSec. The cases are: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Case 1 security is provided between end systems that implement IPSec, who share suitable keys, using AH tunnel, ESP transport, ESP + AH transport, any of above inside AH/ESP tunnel; to </a:t>
            </a:r>
            <a:r>
              <a:rPr lang="en-US" altLang="en-US">
                <a:latin typeface="Arial" panose="020B0604020202020204" pitchFamily="34" charset="0"/>
                <a:ea typeface="ＭＳ Ｐゴシック" panose="020B0600070205080204" pitchFamily="34" charset="-128"/>
              </a:rPr>
              <a:t>support authentication, encryption, authentication before encryption, and authentication after encryption.</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Case 2 security is provided only between gateways (routers, firewalls,etc.) and no hosts implement IPSec, a simple VPN using </a:t>
            </a:r>
            <a:r>
              <a:rPr lang="en-US" altLang="en-US">
                <a:latin typeface="Arial" panose="020B0604020202020204" pitchFamily="34" charset="0"/>
                <a:ea typeface="ＭＳ Ｐゴシック" panose="020B0600070205080204" pitchFamily="34" charset="-128"/>
              </a:rPr>
              <a:t>a single AH or ESP tunnel SA</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Case 3 builds on Case 2 by adding end-to-end security .The same combinations discussed for cases 1 and 2 are allowed here.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Case 4 provides support for a remote host that uses the Internet to reach an organization’s firewall and then to gain access to some server or workstation behind the firewall. Only tunnel mode is required between the remote host and the firewall. </a:t>
            </a:r>
            <a:r>
              <a:rPr lang="en-US" altLang="en-US">
                <a:latin typeface="Arial" panose="020B0604020202020204" pitchFamily="34" charset="0"/>
                <a:ea typeface="ＭＳ Ｐゴシック" panose="020B0600070205080204" pitchFamily="34" charset="-128"/>
              </a:rPr>
              <a:t>As in Case 1, one or two SAs may be used between the remote host and the local host.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 xmlns:a16="http://schemas.microsoft.com/office/drawing/2014/main" id="{4F4235AF-401E-9E7E-BA7E-4AA061696D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C484DC3-BB02-4D2F-9DB0-9468E1257702}" type="slidenum">
              <a:rPr lang="en-AU" altLang="en-US"/>
              <a:pPr>
                <a:spcBef>
                  <a:spcPct val="0"/>
                </a:spcBef>
              </a:pPr>
              <a:t>21</a:t>
            </a:fld>
            <a:endParaRPr lang="en-AU" altLang="en-US"/>
          </a:p>
        </p:txBody>
      </p:sp>
      <p:sp>
        <p:nvSpPr>
          <p:cNvPr id="41987" name="Rectangle 1026">
            <a:extLst>
              <a:ext uri="{FF2B5EF4-FFF2-40B4-BE49-F238E27FC236}">
                <a16:creationId xmlns="" xmlns:a16="http://schemas.microsoft.com/office/drawing/2014/main" id="{6AAFD8DF-DBE6-FD18-E75D-A1C9A21B36D7}"/>
              </a:ext>
            </a:extLst>
          </p:cNvPr>
          <p:cNvSpPr>
            <a:spLocks noGrp="1" noRot="1" noChangeAspect="1" noChangeArrowheads="1" noTextEdit="1"/>
          </p:cNvSpPr>
          <p:nvPr>
            <p:ph type="sldImg"/>
          </p:nvPr>
        </p:nvSpPr>
        <p:spPr>
          <a:ln/>
        </p:spPr>
      </p:sp>
      <p:sp>
        <p:nvSpPr>
          <p:cNvPr id="41988" name="Rectangle 1027">
            <a:extLst>
              <a:ext uri="{FF2B5EF4-FFF2-40B4-BE49-F238E27FC236}">
                <a16:creationId xmlns="" xmlns:a16="http://schemas.microsoft.com/office/drawing/2014/main" id="{37C4BFBC-5933-0D49-9CDB-285076A441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Manual where a system administrator manually configures each system with its own keys and with the keys of other communicating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Automated where an automated system enables the on-demand creation of keys for SAs and facilitates the use of keys in a large distributed system with an evolving configuration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default automated key management protocol for IPSec is referred to as ISAKMP/Oakley.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 xmlns:a16="http://schemas.microsoft.com/office/drawing/2014/main" id="{422D344C-461F-A336-CAB1-034A04EE9B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BD62F47-C637-4A89-B64C-D2B96D8E414C}" type="slidenum">
              <a:rPr lang="en-AU" altLang="en-US"/>
              <a:pPr>
                <a:spcBef>
                  <a:spcPct val="0"/>
                </a:spcBef>
              </a:pPr>
              <a:t>22</a:t>
            </a:fld>
            <a:endParaRPr lang="en-AU" altLang="en-US"/>
          </a:p>
        </p:txBody>
      </p:sp>
      <p:sp>
        <p:nvSpPr>
          <p:cNvPr id="44035" name="Rectangle 2">
            <a:extLst>
              <a:ext uri="{FF2B5EF4-FFF2-40B4-BE49-F238E27FC236}">
                <a16:creationId xmlns="" xmlns:a16="http://schemas.microsoft.com/office/drawing/2014/main" id="{85D52DF5-FB49-640E-5FDA-A302F20335B3}"/>
              </a:ext>
            </a:extLst>
          </p:cNvPr>
          <p:cNvSpPr>
            <a:spLocks noGrp="1" noRot="1" noChangeAspect="1" noChangeArrowheads="1" noTextEdit="1"/>
          </p:cNvSpPr>
          <p:nvPr>
            <p:ph type="sldImg"/>
          </p:nvPr>
        </p:nvSpPr>
        <p:spPr>
          <a:ln/>
        </p:spPr>
      </p:sp>
      <p:sp>
        <p:nvSpPr>
          <p:cNvPr id="44036" name="Rectangle 3">
            <a:extLst>
              <a:ext uri="{FF2B5EF4-FFF2-40B4-BE49-F238E27FC236}">
                <a16:creationId xmlns="" xmlns:a16="http://schemas.microsoft.com/office/drawing/2014/main" id="{04174034-2E89-09FD-F635-68532C0915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Oakley is a key exchange protocol based on the Diffie-Hellman algorithm but providing added security. Oakley is generic in that it does not dictate specific formats. Oakley is designed to retain the advantages of Diffie-Hellman while countering its weaknesses. These include that it does not provide any information about the identities of the parties, is subject to a man-in-the-middle attack, and is computationally intensive</a:t>
            </a:r>
          </a:p>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Oakley algorithm is characterized by five important features: </a:t>
            </a:r>
          </a:p>
          <a:p>
            <a:pPr marL="228600" indent="-228600" eaLnBrk="1" hangingPunct="1">
              <a:buFont typeface="Times" panose="02020603050405020304" pitchFamily="18"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1. It employs a mechanism known as cookies to thwart clogging attacks</a:t>
            </a:r>
          </a:p>
          <a:p>
            <a:pPr marL="228600" indent="-228600" eaLnBrk="1" hangingPunct="1">
              <a:buFont typeface="Times" panose="02020603050405020304" pitchFamily="18"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2. It enables the two parties to negotiate a group; this, in essence, specifies the global parameters of the Diffie-Hellman key exchange</a:t>
            </a:r>
          </a:p>
          <a:p>
            <a:pPr marL="228600" indent="-228600" eaLnBrk="1" hangingPunct="1">
              <a:buFont typeface="Times" panose="02020603050405020304" pitchFamily="18"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3. It uses nonces to ensure against replay attacks</a:t>
            </a:r>
          </a:p>
          <a:p>
            <a:pPr marL="228600" indent="-228600" eaLnBrk="1" hangingPunct="1">
              <a:buFont typeface="Times" panose="02020603050405020304" pitchFamily="18"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4. It enables the exchange of Diffie-Hellman public key values</a:t>
            </a:r>
          </a:p>
          <a:p>
            <a:pPr marL="228600" indent="-228600" eaLnBrk="1" hangingPunct="1">
              <a:buFont typeface="Times" panose="02020603050405020304" pitchFamily="18"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5. It authenticates the Diffie-Hellman exchange to thwart man-in-the-middle attacks</a:t>
            </a:r>
          </a:p>
          <a:p>
            <a:pPr marL="228600" indent="-228600" eaLnBrk="1" hangingPunct="1">
              <a:buFont typeface="Times" panose="02020603050405020304" pitchFamily="18"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Oakley supports the use of different groups for the Diffie-Hellman key exchange, being 768, 1024 or 1536 bit primes, or 155 or 185 bit elliptic curves. See text for more details.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 xmlns:a16="http://schemas.microsoft.com/office/drawing/2014/main" id="{68D68256-5837-BE04-F725-5AF833E3F0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540FBBA-F32E-461F-982F-78BFD55A81A5}" type="slidenum">
              <a:rPr lang="en-AU" altLang="en-US"/>
              <a:pPr>
                <a:spcBef>
                  <a:spcPct val="0"/>
                </a:spcBef>
              </a:pPr>
              <a:t>3</a:t>
            </a:fld>
            <a:endParaRPr lang="en-AU" altLang="en-US"/>
          </a:p>
        </p:txBody>
      </p:sp>
      <p:sp>
        <p:nvSpPr>
          <p:cNvPr id="9219" name="Rectangle 1026">
            <a:extLst>
              <a:ext uri="{FF2B5EF4-FFF2-40B4-BE49-F238E27FC236}">
                <a16:creationId xmlns="" xmlns:a16="http://schemas.microsoft.com/office/drawing/2014/main" id="{0DE2DBE7-CEC4-713A-6B8E-CEA4E0CACB5A}"/>
              </a:ext>
            </a:extLst>
          </p:cNvPr>
          <p:cNvSpPr>
            <a:spLocks noGrp="1" noRot="1" noChangeAspect="1" noChangeArrowheads="1" noTextEdit="1"/>
          </p:cNvSpPr>
          <p:nvPr>
            <p:ph type="sldImg"/>
          </p:nvPr>
        </p:nvSpPr>
        <p:spPr>
          <a:ln/>
        </p:spPr>
      </p:sp>
      <p:sp>
        <p:nvSpPr>
          <p:cNvPr id="9220" name="Rectangle 1027">
            <a:extLst>
              <a:ext uri="{FF2B5EF4-FFF2-40B4-BE49-F238E27FC236}">
                <a16:creationId xmlns="" xmlns:a16="http://schemas.microsoft.com/office/drawing/2014/main" id="{623D0522-EC58-96E9-4EB8-AC9D3D156A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 xmlns:a16="http://schemas.microsoft.com/office/drawing/2014/main" id="{F80AB0C5-AFE3-81CB-29BE-2DA039B7BF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42289CB-1428-4F59-9D9C-4023AD69A443}" type="slidenum">
              <a:rPr lang="en-AU" altLang="en-US"/>
              <a:pPr>
                <a:spcBef>
                  <a:spcPct val="0"/>
                </a:spcBef>
              </a:pPr>
              <a:t>23</a:t>
            </a:fld>
            <a:endParaRPr lang="en-AU" altLang="en-US"/>
          </a:p>
        </p:txBody>
      </p:sp>
      <p:sp>
        <p:nvSpPr>
          <p:cNvPr id="46083" name="Rectangle 2">
            <a:extLst>
              <a:ext uri="{FF2B5EF4-FFF2-40B4-BE49-F238E27FC236}">
                <a16:creationId xmlns="" xmlns:a16="http://schemas.microsoft.com/office/drawing/2014/main" id="{5139DC7F-2CD4-701E-77AB-CE35D0610378}"/>
              </a:ext>
            </a:extLst>
          </p:cNvPr>
          <p:cNvSpPr>
            <a:spLocks noGrp="1" noRot="1" noChangeAspect="1" noChangeArrowheads="1" noTextEdit="1"/>
          </p:cNvSpPr>
          <p:nvPr>
            <p:ph type="sldImg"/>
          </p:nvPr>
        </p:nvSpPr>
        <p:spPr>
          <a:ln/>
        </p:spPr>
      </p:sp>
      <p:sp>
        <p:nvSpPr>
          <p:cNvPr id="46084" name="Rectangle 3">
            <a:extLst>
              <a:ext uri="{FF2B5EF4-FFF2-40B4-BE49-F238E27FC236}">
                <a16:creationId xmlns="" xmlns:a16="http://schemas.microsoft.com/office/drawing/2014/main" id="{4FD10081-C528-9054-CA53-95C36AF93F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a:t>
            </a:r>
            <a:r>
              <a:rPr lang="en-AU" altLang="en-US">
                <a:latin typeface="Arial" panose="020B0604020202020204" pitchFamily="34" charset="0"/>
                <a:ea typeface="ＭＳ Ｐゴシック" panose="020B0600070205080204" pitchFamily="34" charset="-128"/>
                <a:cs typeface="Arial" panose="020B0604020202020204" pitchFamily="34" charset="0"/>
              </a:rPr>
              <a:t>Internet Security Association and Key Management Protocol</a:t>
            </a:r>
            <a:r>
              <a:rPr lang="en-US" altLang="en-US">
                <a:latin typeface="Arial" panose="020B0604020202020204" pitchFamily="34" charset="0"/>
                <a:ea typeface="ＭＳ Ｐゴシック" panose="020B0600070205080204" pitchFamily="34" charset="-128"/>
                <a:cs typeface="Arial" panose="020B0604020202020204" pitchFamily="34" charset="0"/>
              </a:rPr>
              <a:t> (ISAKMP) provides a framework for Internet key management and provides the specific protocol support, defining procedures and packet formats to establish, negotiate, modify, and delete security associations. ISAKMP by itself does not dictate a specific key exchange algorithm; rather, ISAKMP consists of a set of message types that enable the use of a variety of key exchange algorithms. Oakley is the specific key exchange algorithm mandated for use with the initial version of ISAKMP.  In IKEv2, the terms Oakley and ISAKMP are no longer used, and there are significant differences from the use of Oakley and ISAKMP in IKEv1. Nevertheless, the basic functionality is the same.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 xmlns:a16="http://schemas.microsoft.com/office/drawing/2014/main" id="{8B990B8D-348B-D17E-9283-0CF075097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A700826-17AA-4D4A-8F8B-A5D594632B09}" type="slidenum">
              <a:rPr lang="en-AU" altLang="en-US"/>
              <a:pPr>
                <a:spcBef>
                  <a:spcPct val="0"/>
                </a:spcBef>
              </a:pPr>
              <a:t>24</a:t>
            </a:fld>
            <a:endParaRPr lang="en-AU" altLang="en-US"/>
          </a:p>
        </p:txBody>
      </p:sp>
      <p:sp>
        <p:nvSpPr>
          <p:cNvPr id="50179" name="Rectangle 2">
            <a:extLst>
              <a:ext uri="{FF2B5EF4-FFF2-40B4-BE49-F238E27FC236}">
                <a16:creationId xmlns="" xmlns:a16="http://schemas.microsoft.com/office/drawing/2014/main" id="{09F76930-B6A8-72EE-B588-9997E87A4A7F}"/>
              </a:ext>
            </a:extLst>
          </p:cNvPr>
          <p:cNvSpPr>
            <a:spLocks noGrp="1" noRot="1" noChangeAspect="1" noChangeArrowheads="1" noTextEdit="1"/>
          </p:cNvSpPr>
          <p:nvPr>
            <p:ph type="sldImg"/>
          </p:nvPr>
        </p:nvSpPr>
        <p:spPr>
          <a:ln/>
        </p:spPr>
      </p:sp>
      <p:sp>
        <p:nvSpPr>
          <p:cNvPr id="50180" name="Rectangle 3">
            <a:extLst>
              <a:ext uri="{FF2B5EF4-FFF2-40B4-BE49-F238E27FC236}">
                <a16:creationId xmlns="" xmlns:a16="http://schemas.microsoft.com/office/drawing/2014/main" id="{7CD14AB6-F54B-0522-360B-54546E1BFA13}"/>
              </a:ext>
            </a:extLst>
          </p:cNvPr>
          <p:cNvSpPr>
            <a:spLocks noGrp="1" noChangeArrowheads="1"/>
          </p:cNvSpPr>
          <p:nvPr>
            <p:ph type="body" idx="1"/>
          </p:nvPr>
        </p:nvSpPr>
        <p:spPr>
          <a:xfrm>
            <a:off x="533400" y="4343400"/>
            <a:ext cx="57150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An ISAKMP message consists of an ISAKMP header followed by one or more payloads, carried in a transport protocol (UDP by default).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Figure19.12a shows the header format for an ISAKMP message, which includes the fields: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Initiator SPI (64 bits): chosen by the initiator to identify a unique SA</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Responder Cookie (64 bits): chosen by responder to identify unique IKE SA</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Next Payload (8 bits): type of the first payload in the message.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Major/Minor Version (4 bits): Indicates major/minor version of IKE in use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Exchange Type (8 bits): type of exchange.</a:t>
            </a:r>
          </a:p>
          <a:p>
            <a:pPr eaLnBrk="1" hangingPunct="1"/>
            <a:r>
              <a:rPr lang="en-US" altLang="en-US">
                <a:latin typeface="Arial" panose="020B0604020202020204" pitchFamily="34" charset="0"/>
                <a:ea typeface="ＭＳ Ｐゴシック" panose="020B0600070205080204" pitchFamily="34" charset="-128"/>
              </a:rPr>
              <a:t>• Flags (8 bits): specific options set for this IKE exchange. </a:t>
            </a:r>
          </a:p>
          <a:p>
            <a:pPr eaLnBrk="1" hangingPunct="1"/>
            <a:r>
              <a:rPr lang="en-US" altLang="en-US">
                <a:latin typeface="Arial" panose="020B0604020202020204" pitchFamily="34" charset="0"/>
                <a:ea typeface="ＭＳ Ｐゴシック" panose="020B0600070205080204" pitchFamily="34" charset="-128"/>
              </a:rPr>
              <a:t>• Message ID (32 bits): control retransmission, matching of requests /responses.</a:t>
            </a:r>
          </a:p>
          <a:p>
            <a:pPr eaLnBrk="1" hangingPunct="1"/>
            <a:r>
              <a:rPr lang="en-US" altLang="en-US">
                <a:latin typeface="Arial" panose="020B0604020202020204" pitchFamily="34" charset="0"/>
                <a:ea typeface="ＭＳ Ｐゴシック" panose="020B0600070205080204" pitchFamily="34" charset="-128"/>
              </a:rPr>
              <a:t>• Length (32 bits): of total message (header plus all payloads) in octets. </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All ISAKMP payloads begin with the same generic payload header shown in Figure 12.12b. </a:t>
            </a:r>
            <a:r>
              <a:rPr lang="en-US" altLang="en-US">
                <a:latin typeface="Arial" panose="020B0604020202020204" pitchFamily="34" charset="0"/>
                <a:ea typeface="ＭＳ Ｐゴシック" panose="020B0600070205080204" pitchFamily="34" charset="-128"/>
              </a:rPr>
              <a:t>The Next Payload field has a value of 0 if this is the last payload in the message; otherwise its value is the type of the next payload. The Payload Length field indicates the length in octets of this payload, including the generic payload header. The critical bit is zero if the sender wants the recipient to skip this payload if it does not understand the payload type code in the Next Payload field of the previous payload. It is set to one if the sender wants the recipient to reject this entire message if it does not understand the payload type.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 xmlns:a16="http://schemas.microsoft.com/office/drawing/2014/main" id="{7EA6CBEA-7712-99F4-57EE-5F5DC2CCE9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153263E-1E70-4641-8E6D-7D2A0D8DE95A}" type="slidenum">
              <a:rPr lang="en-AU" altLang="en-US"/>
              <a:pPr>
                <a:spcBef>
                  <a:spcPct val="0"/>
                </a:spcBef>
              </a:pPr>
              <a:t>25</a:t>
            </a:fld>
            <a:endParaRPr lang="en-AU" altLang="en-US"/>
          </a:p>
        </p:txBody>
      </p:sp>
      <p:sp>
        <p:nvSpPr>
          <p:cNvPr id="52227" name="Rectangle 2">
            <a:extLst>
              <a:ext uri="{FF2B5EF4-FFF2-40B4-BE49-F238E27FC236}">
                <a16:creationId xmlns="" xmlns:a16="http://schemas.microsoft.com/office/drawing/2014/main" id="{96F906E4-86E5-6CE9-5566-0C8366947B9A}"/>
              </a:ext>
            </a:extLst>
          </p:cNvPr>
          <p:cNvSpPr>
            <a:spLocks noGrp="1" noRot="1" noChangeAspect="1" noChangeArrowheads="1" noTextEdit="1"/>
          </p:cNvSpPr>
          <p:nvPr>
            <p:ph type="sldImg"/>
          </p:nvPr>
        </p:nvSpPr>
        <p:spPr>
          <a:ln/>
        </p:spPr>
      </p:sp>
      <p:sp>
        <p:nvSpPr>
          <p:cNvPr id="52228" name="Rectangle 3">
            <a:extLst>
              <a:ext uri="{FF2B5EF4-FFF2-40B4-BE49-F238E27FC236}">
                <a16:creationId xmlns="" xmlns:a16="http://schemas.microsoft.com/office/drawing/2014/main" id="{A1A27367-6577-66A7-0B45-3EB785ECD8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Table19.3 summarizes the payload types defined for ISAKMP, and lists the fields, or parameters, that are part of each payload. The </a:t>
            </a:r>
            <a:r>
              <a:rPr lang="en-US" altLang="en-US" b="1">
                <a:latin typeface="Arial" panose="020B0604020202020204" pitchFamily="34" charset="0"/>
                <a:ea typeface="ＭＳ Ｐゴシック" panose="020B0600070205080204" pitchFamily="34" charset="-128"/>
                <a:cs typeface="Arial" panose="020B0604020202020204" pitchFamily="34" charset="0"/>
              </a:rPr>
              <a:t>SA payload </a:t>
            </a:r>
            <a:r>
              <a:rPr lang="en-US" altLang="en-US">
                <a:latin typeface="Arial" panose="020B0604020202020204" pitchFamily="34" charset="0"/>
                <a:ea typeface="ＭＳ Ｐゴシック" panose="020B0600070205080204" pitchFamily="34" charset="-128"/>
                <a:cs typeface="Arial" panose="020B0604020202020204" pitchFamily="34" charset="0"/>
              </a:rPr>
              <a:t>is used to begin the establishment of an SA. The payload has a complex, hierarchical structure. The payload may contain multiple proposals. Each proposal may contain multiple protocols. Each protocol may contain multiple transforms. And each transform may contain multiple attributes. These elements are formatted as substructures within the payload</a:t>
            </a:r>
            <a:r>
              <a:rPr lang="en-US" altLang="en-US" b="1">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cs typeface="Arial" panose="020B0604020202020204" pitchFamily="34" charset="0"/>
              </a:rPr>
              <a:t>with proposal, transform and attribute. See text for more  details.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 xmlns:a16="http://schemas.microsoft.com/office/drawing/2014/main" id="{49F4D18E-B186-737A-EAE7-4011288A442C}"/>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 xmlns:a16="http://schemas.microsoft.com/office/drawing/2014/main" id="{B234ACB8-C36E-1E49-20EB-5925A22BC5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Arial" panose="020B0604020202020204" pitchFamily="34" charset="0"/>
                <a:ea typeface="ＭＳ Ｐゴシック" panose="020B0600070205080204" pitchFamily="34" charset="-128"/>
              </a:rPr>
              <a:t>The IPsecv3 and IKEv3  protocols rely on a variety of types of cryptographic algorithms. To promote interoperability, two RFCs define recommended suites of cryptographic algorithms and parameters for various applications.  RFC 4308 defines two cryptographic suites for establishing virtual private networks. Suite VPN-A matches the commonly used corporate VPN security used in older IKEv1 implementations. Suite VPN-B provides stronger security and is recommended for new VPNs that implement IPsecv3 and IKEv2. Stallings Table 19.4a lists the algorithms and parameters for the two suites. For symmetric cryptography, VPN-A relies on 3DES and HMAC, while VPN-B relies exclusively on AES. </a:t>
            </a:r>
          </a:p>
          <a:p>
            <a:r>
              <a:rPr lang="en-US" altLang="en-US" sz="1100">
                <a:latin typeface="Arial" panose="020B0604020202020204" pitchFamily="34" charset="0"/>
                <a:ea typeface="ＭＳ Ｐゴシック" panose="020B0600070205080204" pitchFamily="34" charset="-128"/>
              </a:rPr>
              <a:t>RFC 4869 defines four optional cryptographic suites compatible with the US National Security Agency's Suite B specifications. The four suites defined in RFC 4869 provide choices for ESP and IKE. They are differentiated by the choice of cryptographic algorithm strengths and a choice of whether ESP is to provide both confidentiality and integrity or integrity only. All of the suites offer greater protection than the two VPN suites defined in RFC 4308. Stallings Table 19.4b lists the algorithms and parameters for these suites. For ESP, authenticated encryption is provided using the GCM mode with either 128-bit or 256-bit AES keys. For IKE encryption, CBC is used, as it was for the VPN suites. For ESP, if only authentication is required, then GMAC is used. For IKE, message authentication is provided using HMAC with one of the SHA-3 hash functions. As with the VPN suites, IKEv2 in these suites generates pseudorandom bits by repeated use of the MAC used for message authentication. For the Diffie-Hellman algorithm, the use of elliptic curve groups modulo a prime is specified. Finally, for authentication, elliptic curve digital signatures are listed. </a:t>
            </a:r>
          </a:p>
        </p:txBody>
      </p:sp>
      <p:sp>
        <p:nvSpPr>
          <p:cNvPr id="54276" name="Slide Number Placeholder 3">
            <a:extLst>
              <a:ext uri="{FF2B5EF4-FFF2-40B4-BE49-F238E27FC236}">
                <a16:creationId xmlns="" xmlns:a16="http://schemas.microsoft.com/office/drawing/2014/main" id="{08AA36C9-11F3-FFE9-9B59-29FEA58F4E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8D14D75-8006-4450-9235-05F0481C1E84}" type="slidenum">
              <a:rPr lang="en-AU" altLang="en-US"/>
              <a:pPr>
                <a:spcBef>
                  <a:spcPct val="0"/>
                </a:spcBef>
              </a:pPr>
              <a:t>26</a:t>
            </a:fld>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 xmlns:a16="http://schemas.microsoft.com/office/drawing/2014/main" id="{EDB1F7CD-BBBC-D5F4-9065-48EB1F418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3693D02-42A0-41DB-882B-EBB48426FDC3}" type="slidenum">
              <a:rPr lang="en-AU" altLang="en-US"/>
              <a:pPr>
                <a:spcBef>
                  <a:spcPct val="0"/>
                </a:spcBef>
              </a:pPr>
              <a:t>27</a:t>
            </a:fld>
            <a:endParaRPr lang="en-AU" altLang="en-US"/>
          </a:p>
        </p:txBody>
      </p:sp>
      <p:sp>
        <p:nvSpPr>
          <p:cNvPr id="56323" name="Rectangle 2">
            <a:extLst>
              <a:ext uri="{FF2B5EF4-FFF2-40B4-BE49-F238E27FC236}">
                <a16:creationId xmlns="" xmlns:a16="http://schemas.microsoft.com/office/drawing/2014/main" id="{F15348AB-2798-5045-D791-86AC50B16C85}"/>
              </a:ext>
            </a:extLst>
          </p:cNvPr>
          <p:cNvSpPr>
            <a:spLocks noGrp="1" noRot="1" noChangeAspect="1" noChangeArrowheads="1" noTextEdit="1"/>
          </p:cNvSpPr>
          <p:nvPr>
            <p:ph type="sldImg"/>
          </p:nvPr>
        </p:nvSpPr>
        <p:spPr>
          <a:ln/>
        </p:spPr>
      </p:sp>
      <p:sp>
        <p:nvSpPr>
          <p:cNvPr id="56324" name="Rectangle 3">
            <a:extLst>
              <a:ext uri="{FF2B5EF4-FFF2-40B4-BE49-F238E27FC236}">
                <a16:creationId xmlns="" xmlns:a16="http://schemas.microsoft.com/office/drawing/2014/main" id="{F5D7ED7E-5BFC-5F9C-3494-580AAEF4B7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Chapter 19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 xmlns:a16="http://schemas.microsoft.com/office/drawing/2014/main" id="{C8D89E21-97CC-B72E-1375-2C4078484C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ECA5148-DA3A-4ADD-855D-66F08E90A263}" type="slidenum">
              <a:rPr lang="en-AU" altLang="en-US"/>
              <a:pPr>
                <a:spcBef>
                  <a:spcPct val="0"/>
                </a:spcBef>
              </a:pPr>
              <a:t>4</a:t>
            </a:fld>
            <a:endParaRPr lang="en-AU" altLang="en-US"/>
          </a:p>
        </p:txBody>
      </p:sp>
      <p:sp>
        <p:nvSpPr>
          <p:cNvPr id="11267" name="Rectangle 2">
            <a:extLst>
              <a:ext uri="{FF2B5EF4-FFF2-40B4-BE49-F238E27FC236}">
                <a16:creationId xmlns="" xmlns:a16="http://schemas.microsoft.com/office/drawing/2014/main" id="{F1D61C45-4F12-3612-ECEA-79923D77027F}"/>
              </a:ext>
            </a:extLst>
          </p:cNvPr>
          <p:cNvSpPr>
            <a:spLocks noGrp="1" noRot="1" noChangeAspect="1" noChangeArrowheads="1" noTextEdit="1"/>
          </p:cNvSpPr>
          <p:nvPr>
            <p:ph type="sldImg"/>
          </p:nvPr>
        </p:nvSpPr>
        <p:spPr>
          <a:ln/>
        </p:spPr>
      </p:sp>
      <p:sp>
        <p:nvSpPr>
          <p:cNvPr id="11268" name="Rectangle 3">
            <a:extLst>
              <a:ext uri="{FF2B5EF4-FFF2-40B4-BE49-F238E27FC236}">
                <a16:creationId xmlns="" xmlns:a16="http://schemas.microsoft.com/office/drawing/2014/main" id="{9699800D-9B59-689D-5542-29B89D86FA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 xmlns:a16="http://schemas.microsoft.com/office/drawing/2014/main" id="{112538C6-FFB5-36FF-2F8B-ED70638C63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9297F2F-880F-4CD8-9B12-B5687D156580}" type="slidenum">
              <a:rPr lang="en-AU" altLang="en-US"/>
              <a:pPr>
                <a:spcBef>
                  <a:spcPct val="0"/>
                </a:spcBef>
              </a:pPr>
              <a:t>5</a:t>
            </a:fld>
            <a:endParaRPr lang="en-AU" altLang="en-US"/>
          </a:p>
        </p:txBody>
      </p:sp>
      <p:sp>
        <p:nvSpPr>
          <p:cNvPr id="13315" name="Rectangle 2">
            <a:extLst>
              <a:ext uri="{FF2B5EF4-FFF2-40B4-BE49-F238E27FC236}">
                <a16:creationId xmlns="" xmlns:a16="http://schemas.microsoft.com/office/drawing/2014/main" id="{3A8AAA47-62B1-18AD-20EA-C6DDEDDEA0F9}"/>
              </a:ext>
            </a:extLst>
          </p:cNvPr>
          <p:cNvSpPr>
            <a:spLocks noGrp="1" noRot="1" noChangeAspect="1" noChangeArrowheads="1" noTextEdit="1"/>
          </p:cNvSpPr>
          <p:nvPr>
            <p:ph type="sldImg"/>
          </p:nvPr>
        </p:nvSpPr>
        <p:spPr>
          <a:ln/>
        </p:spPr>
      </p:sp>
      <p:sp>
        <p:nvSpPr>
          <p:cNvPr id="13316" name="Rectangle 3">
            <a:extLst>
              <a:ext uri="{FF2B5EF4-FFF2-40B4-BE49-F238E27FC236}">
                <a16:creationId xmlns="" xmlns:a16="http://schemas.microsoft.com/office/drawing/2014/main" id="{9A7CA92D-C3AB-5450-CAB8-2D157E922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Figure 19.1 illustrates a typical IP Security scenario. 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 </a:t>
            </a:r>
          </a:p>
          <a:p>
            <a:pPr eaLnBrk="1" hangingPunct="1"/>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 xmlns:a16="http://schemas.microsoft.com/office/drawing/2014/main" id="{18225A72-BEFC-FA58-5CB0-1E974AB5FE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1AFEB7B-CA4F-4645-A309-882B3E9C1F1C}" type="slidenum">
              <a:rPr lang="en-AU" altLang="en-US"/>
              <a:pPr>
                <a:spcBef>
                  <a:spcPct val="0"/>
                </a:spcBef>
              </a:pPr>
              <a:t>6</a:t>
            </a:fld>
            <a:endParaRPr lang="en-AU" altLang="en-US"/>
          </a:p>
        </p:txBody>
      </p:sp>
      <p:sp>
        <p:nvSpPr>
          <p:cNvPr id="15363" name="Rectangle 2">
            <a:extLst>
              <a:ext uri="{FF2B5EF4-FFF2-40B4-BE49-F238E27FC236}">
                <a16:creationId xmlns="" xmlns:a16="http://schemas.microsoft.com/office/drawing/2014/main" id="{8C87B425-34A7-1013-C148-7315625FBF07}"/>
              </a:ext>
            </a:extLst>
          </p:cNvPr>
          <p:cNvSpPr>
            <a:spLocks noGrp="1" noRot="1" noChangeAspect="1" noChangeArrowheads="1" noTextEdit="1"/>
          </p:cNvSpPr>
          <p:nvPr>
            <p:ph type="sldImg"/>
          </p:nvPr>
        </p:nvSpPr>
        <p:spPr>
          <a:ln/>
        </p:spPr>
      </p:sp>
      <p:sp>
        <p:nvSpPr>
          <p:cNvPr id="15364" name="Rectangle 3">
            <a:extLst>
              <a:ext uri="{FF2B5EF4-FFF2-40B4-BE49-F238E27FC236}">
                <a16:creationId xmlns="" xmlns:a16="http://schemas.microsoft.com/office/drawing/2014/main" id="{AAF4DB3A-FC5F-B776-8841-B0F315588B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Some of the benefits of IPSec include: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When implemented in a firewall or router, it provides strong security that can be applied to all traffic crossing the perimeter. Traffic within a company or workgroup does not incur the overhead of security-related processing.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in a firewall is resistant to bypass if all traffic from the outside must use IP and the firewall is the only means of entrance from the Internet into the organization.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can be transparent to end users. There is no need to train users on security mechanisms, issue keying material on a per-user basis, or revoke keying material when users leave the organization.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can provide security for individual users if needed. This is useful for offsite workers and for setting up a secure virtual subnetwork within an organization for sensitive applications.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It also plays a vital role in the routing architecture required for internetworking.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 xmlns:a16="http://schemas.microsoft.com/office/drawing/2014/main" id="{00AF22BA-E48D-5206-7946-FDBF014CB8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B2AAEE3-DEFE-43C0-9F7F-1EFA65E695E7}" type="slidenum">
              <a:rPr lang="en-AU" altLang="en-US"/>
              <a:pPr>
                <a:spcBef>
                  <a:spcPct val="0"/>
                </a:spcBef>
              </a:pPr>
              <a:t>7</a:t>
            </a:fld>
            <a:endParaRPr lang="en-AU" altLang="en-US"/>
          </a:p>
        </p:txBody>
      </p:sp>
      <p:sp>
        <p:nvSpPr>
          <p:cNvPr id="17411" name="Rectangle 1026">
            <a:extLst>
              <a:ext uri="{FF2B5EF4-FFF2-40B4-BE49-F238E27FC236}">
                <a16:creationId xmlns="" xmlns:a16="http://schemas.microsoft.com/office/drawing/2014/main" id="{90790559-5D56-A62D-2053-D7229C3E04FD}"/>
              </a:ext>
            </a:extLst>
          </p:cNvPr>
          <p:cNvSpPr>
            <a:spLocks noGrp="1" noRot="1" noChangeAspect="1" noChangeArrowheads="1" noTextEdit="1"/>
          </p:cNvSpPr>
          <p:nvPr>
            <p:ph type="sldImg"/>
          </p:nvPr>
        </p:nvSpPr>
        <p:spPr>
          <a:ln/>
        </p:spPr>
      </p:sp>
      <p:sp>
        <p:nvSpPr>
          <p:cNvPr id="17412" name="Rectangle 1027">
            <a:extLst>
              <a:ext uri="{FF2B5EF4-FFF2-40B4-BE49-F238E27FC236}">
                <a16:creationId xmlns="" xmlns:a16="http://schemas.microsoft.com/office/drawing/2014/main" id="{0C9F4DBD-0416-ABC4-001D-37139327B9FA}"/>
              </a:ext>
            </a:extLst>
          </p:cNvPr>
          <p:cNvSpPr>
            <a:spLocks noGrp="1" noChangeArrowheads="1"/>
          </p:cNvSpPr>
          <p:nvPr>
            <p:ph type="body" idx="1"/>
          </p:nvPr>
        </p:nvSpPr>
        <p:spPr>
          <a:xfrm>
            <a:off x="685800" y="4343400"/>
            <a:ext cx="5486400" cy="447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IPSec specification has become quite complex. key management. The totality of the IPsec specification is scattered across dozens of RFCs and draft IETF documents, making this the most complex and difficult to grasp of all IETF specifications. The best way to keep track of and get a handle on this body of work is to consult the latest version of the IPsec document roadmap. The documents can be categorized into the following groups: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Architecture</a:t>
            </a:r>
            <a:r>
              <a:rPr lang="en-US" altLang="en-US">
                <a:latin typeface="Arial" panose="020B0604020202020204" pitchFamily="34" charset="0"/>
                <a:ea typeface="ＭＳ Ｐゴシック" panose="020B0600070205080204" pitchFamily="34" charset="-128"/>
                <a:cs typeface="Arial" panose="020B0604020202020204" pitchFamily="34" charset="0"/>
              </a:rPr>
              <a:t>: Covers the general concepts, security requirements, definitions, and mechanisms defining IPsec technology, see RFC 4301, </a:t>
            </a:r>
            <a:r>
              <a:rPr lang="en-US" altLang="en-US" i="1">
                <a:latin typeface="Arial" panose="020B0604020202020204" pitchFamily="34" charset="0"/>
                <a:ea typeface="ＭＳ Ｐゴシック" panose="020B0600070205080204" pitchFamily="34" charset="-128"/>
                <a:cs typeface="Arial" panose="020B0604020202020204" pitchFamily="34" charset="0"/>
              </a:rPr>
              <a:t>Security Architecture for the Internet Protocol</a:t>
            </a:r>
            <a:r>
              <a:rPr lang="en-US" altLang="en-US" b="1" i="1">
                <a:latin typeface="Arial" panose="020B0604020202020204" pitchFamily="34" charset="0"/>
                <a:ea typeface="ＭＳ Ｐゴシック" panose="020B0600070205080204" pitchFamily="34" charset="-128"/>
                <a:cs typeface="Arial" panose="020B0604020202020204" pitchFamily="34" charset="0"/>
              </a:rPr>
              <a:t>. </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 Authentication Header (AH): </a:t>
            </a:r>
            <a:r>
              <a:rPr lang="en-US" altLang="en-US">
                <a:latin typeface="Arial" panose="020B0604020202020204" pitchFamily="34" charset="0"/>
                <a:ea typeface="ＭＳ Ｐゴシック" panose="020B0600070205080204" pitchFamily="34" charset="-128"/>
                <a:cs typeface="Arial" panose="020B0604020202020204" pitchFamily="34" charset="0"/>
              </a:rPr>
              <a:t>AH is an extension header for message authentication, now deprecated. See RFC 4302, </a:t>
            </a:r>
            <a:r>
              <a:rPr lang="en-US" altLang="en-US" i="1">
                <a:latin typeface="Arial" panose="020B0604020202020204" pitchFamily="34" charset="0"/>
                <a:ea typeface="ＭＳ Ｐゴシック" panose="020B0600070205080204" pitchFamily="34" charset="-128"/>
                <a:cs typeface="Arial" panose="020B0604020202020204" pitchFamily="34" charset="0"/>
              </a:rPr>
              <a:t>IP Authentication Header</a:t>
            </a:r>
            <a:r>
              <a:rPr lang="en-US" altLang="en-US">
                <a:latin typeface="Arial" panose="020B0604020202020204" pitchFamily="34" charset="0"/>
                <a:ea typeface="ＭＳ Ｐゴシック" panose="020B0600070205080204" pitchFamily="34" charset="-128"/>
                <a:cs typeface="Arial" panose="020B0604020202020204" pitchFamily="34" charset="0"/>
              </a:rPr>
              <a:t>.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Encapsulating Security Payload (ESP): </a:t>
            </a:r>
            <a:r>
              <a:rPr lang="en-US" altLang="en-US">
                <a:latin typeface="Arial" panose="020B0604020202020204" pitchFamily="34" charset="0"/>
                <a:ea typeface="ＭＳ Ｐゴシック" panose="020B0600070205080204" pitchFamily="34" charset="-128"/>
                <a:cs typeface="Arial" panose="020B0604020202020204" pitchFamily="34" charset="0"/>
              </a:rPr>
              <a:t>ESP consists of an encapsulating header and trailer used to provide encryption or combined encryption/authentication. See RFC 4303, </a:t>
            </a:r>
            <a:r>
              <a:rPr lang="en-US" altLang="en-US" i="1">
                <a:latin typeface="Arial" panose="020B0604020202020204" pitchFamily="34" charset="0"/>
                <a:ea typeface="ＭＳ Ｐゴシック" panose="020B0600070205080204" pitchFamily="34" charset="-128"/>
                <a:cs typeface="Arial" panose="020B0604020202020204" pitchFamily="34" charset="0"/>
              </a:rPr>
              <a:t>IP Encapsulating Security Payload (ESP). </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 Internet Key Exchange (IKE): </a:t>
            </a:r>
            <a:r>
              <a:rPr lang="en-US" altLang="en-US">
                <a:latin typeface="Arial" panose="020B0604020202020204" pitchFamily="34" charset="0"/>
                <a:ea typeface="ＭＳ Ｐゴシック" panose="020B0600070205080204" pitchFamily="34" charset="-128"/>
                <a:cs typeface="Arial" panose="020B0604020202020204" pitchFamily="34" charset="0"/>
              </a:rPr>
              <a:t>a collection of documents describing the key management schemes for use with IPsec. See RFC4306</a:t>
            </a:r>
            <a:r>
              <a:rPr lang="en-US" altLang="en-US" i="1">
                <a:latin typeface="Arial" panose="020B0604020202020204" pitchFamily="34" charset="0"/>
                <a:ea typeface="ＭＳ Ｐゴシック" panose="020B0600070205080204" pitchFamily="34" charset="-128"/>
                <a:cs typeface="Arial" panose="020B0604020202020204" pitchFamily="34" charset="0"/>
              </a:rPr>
              <a:t>, Internet Key Exchange (IKEv2) Protocol</a:t>
            </a:r>
            <a:r>
              <a:rPr lang="en-US" altLang="en-US">
                <a:latin typeface="Arial" panose="020B0604020202020204" pitchFamily="34" charset="0"/>
                <a:ea typeface="ＭＳ Ｐゴシック" panose="020B0600070205080204" pitchFamily="34" charset="-128"/>
                <a:cs typeface="Arial" panose="020B0604020202020204" pitchFamily="34" charset="0"/>
              </a:rPr>
              <a:t>, and other related RFCs. </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 Cryptographic algorithms: </a:t>
            </a:r>
            <a:r>
              <a:rPr lang="en-US" altLang="en-US">
                <a:latin typeface="Arial" panose="020B0604020202020204" pitchFamily="34" charset="0"/>
                <a:ea typeface="ＭＳ Ｐゴシック" panose="020B0600070205080204" pitchFamily="34" charset="-128"/>
                <a:cs typeface="Arial" panose="020B0604020202020204" pitchFamily="34" charset="0"/>
              </a:rPr>
              <a:t>a large set of documents that define and describe cryptographic algorithms for encryption, message authentication, pseudorandom functions (PRFs), and cryptographic key exchange. </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 Other: </a:t>
            </a:r>
            <a:r>
              <a:rPr lang="en-US" altLang="en-US">
                <a:latin typeface="Arial" panose="020B0604020202020204" pitchFamily="34" charset="0"/>
                <a:ea typeface="ＭＳ Ｐゴシック" panose="020B0600070205080204" pitchFamily="34" charset="-128"/>
                <a:cs typeface="Arial" panose="020B0604020202020204" pitchFamily="34" charset="0"/>
              </a:rPr>
              <a:t>There are a variety of other IPsec-related RFCs, including those dealing with  security policy and management information base (MIB) content.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 xmlns:a16="http://schemas.microsoft.com/office/drawing/2014/main" id="{E0FBD2DC-186D-8A48-5028-F284EA329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6B2E857-43E0-4411-856C-04C08E206CFC}" type="slidenum">
              <a:rPr lang="en-AU" altLang="en-US"/>
              <a:pPr>
                <a:spcBef>
                  <a:spcPct val="0"/>
                </a:spcBef>
              </a:pPr>
              <a:t>8</a:t>
            </a:fld>
            <a:endParaRPr lang="en-AU" altLang="en-US"/>
          </a:p>
        </p:txBody>
      </p:sp>
      <p:sp>
        <p:nvSpPr>
          <p:cNvPr id="19459" name="Rectangle 2">
            <a:extLst>
              <a:ext uri="{FF2B5EF4-FFF2-40B4-BE49-F238E27FC236}">
                <a16:creationId xmlns="" xmlns:a16="http://schemas.microsoft.com/office/drawing/2014/main" id="{150F3E8B-ADE6-749E-9E0F-729F3ABF2D93}"/>
              </a:ext>
            </a:extLst>
          </p:cNvPr>
          <p:cNvSpPr>
            <a:spLocks noGrp="1" noRot="1" noChangeAspect="1" noChangeArrowheads="1" noTextEdit="1"/>
          </p:cNvSpPr>
          <p:nvPr>
            <p:ph type="sldImg"/>
          </p:nvPr>
        </p:nvSpPr>
        <p:spPr>
          <a:ln/>
        </p:spPr>
      </p:sp>
      <p:sp>
        <p:nvSpPr>
          <p:cNvPr id="19460" name="Rectangle 3">
            <a:extLst>
              <a:ext uri="{FF2B5EF4-FFF2-40B4-BE49-F238E27FC236}">
                <a16:creationId xmlns="" xmlns:a16="http://schemas.microsoft.com/office/drawing/2014/main" id="{13732590-8950-2B4D-8A6B-47CE7A6AFB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IPSec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Authentication Header (AH); and a combined encryption/authentication protocol designated by the format of the packet for that protocol, Encapsulating Security Payload (ESP). RFC 4301 lists the security services supported as shown above.</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 xmlns:a16="http://schemas.microsoft.com/office/drawing/2014/main" id="{A5F20D9C-1117-EF05-902A-184827BFEF10}"/>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 xmlns:a16="http://schemas.microsoft.com/office/drawing/2014/main" id="{90C714B1-4EDD-E804-354F-5C4FFC453A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latin typeface="Arial" panose="020B0604020202020204" pitchFamily="34" charset="0"/>
                <a:ea typeface="ＭＳ Ｐゴシック" panose="020B0600070205080204" pitchFamily="34" charset="-128"/>
              </a:rPr>
              <a:t>Both AH and ESP support two modes of use: transport and tunnel mode, but will focus on ESP.</a:t>
            </a:r>
          </a:p>
          <a:p>
            <a:pPr eaLnBrk="1" hangingPunct="1">
              <a:lnSpc>
                <a:spcPct val="90000"/>
              </a:lnSpc>
            </a:pPr>
            <a:r>
              <a:rPr lang="en-US" altLang="en-US">
                <a:latin typeface="Arial" panose="020B0604020202020204" pitchFamily="34" charset="0"/>
                <a:ea typeface="ＭＳ Ｐゴシック" panose="020B0600070205080204" pitchFamily="34" charset="-128"/>
              </a:rPr>
              <a:t>Transport mode provides protection primarily for upper-layer protocols. Transport mode ESP is used to encrypt and optionally authenticate the data carried by IP. Typically, transport mode is used for end-to-end communication between two hosts (e.g., a client and a server, or two workstations). When a host runs AH or ESP over IPv4, the payload is the data that normally follow the IP header. For IPv6, the payload is the data that normally follow both the IP header and any IPv6 extensions headers that are present. Transport mode operation provides confidentiality for any application that uses it, thus avoiding the need to implement confidentiality in every individual application. </a:t>
            </a:r>
          </a:p>
          <a:p>
            <a:pPr eaLnBrk="1" hangingPunct="1">
              <a:lnSpc>
                <a:spcPct val="90000"/>
              </a:lnSpc>
            </a:pPr>
            <a:r>
              <a:rPr lang="en-US" altLang="en-US">
                <a:latin typeface="Arial" panose="020B0604020202020204" pitchFamily="34" charset="0"/>
                <a:ea typeface="ＭＳ Ｐゴシック" panose="020B0600070205080204" pitchFamily="34" charset="-128"/>
              </a:rPr>
              <a:t>Tunnel mode ESP is used to encrypt an entire IP packet. To achieve this, after the AH or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With tunnel mode, a number of hosts on networks behind firewalls may engage in secure communications without implementing IPsec.</a:t>
            </a:r>
          </a:p>
        </p:txBody>
      </p:sp>
      <p:sp>
        <p:nvSpPr>
          <p:cNvPr id="21508" name="Slide Number Placeholder 3">
            <a:extLst>
              <a:ext uri="{FF2B5EF4-FFF2-40B4-BE49-F238E27FC236}">
                <a16:creationId xmlns="" xmlns:a16="http://schemas.microsoft.com/office/drawing/2014/main" id="{52EFC778-6E4D-8969-7F47-10F1697476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E0B0820-77A2-40B1-9916-13BD848E67AC}" type="slidenum">
              <a:rPr lang="en-AU" altLang="en-US"/>
              <a:pPr>
                <a:spcBef>
                  <a:spcPct val="0"/>
                </a:spcBef>
              </a:pPr>
              <a:t>9</a:t>
            </a:fld>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 xmlns:a16="http://schemas.microsoft.com/office/drawing/2014/main" id="{CAA4CD17-FF83-C948-3734-AF0848D0A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AF3F809-4455-4F56-8777-495D5528E60E}" type="slidenum">
              <a:rPr lang="en-AU" altLang="en-US"/>
              <a:pPr>
                <a:spcBef>
                  <a:spcPct val="0"/>
                </a:spcBef>
              </a:pPr>
              <a:t>10</a:t>
            </a:fld>
            <a:endParaRPr lang="en-AU" altLang="en-US"/>
          </a:p>
        </p:txBody>
      </p:sp>
      <p:sp>
        <p:nvSpPr>
          <p:cNvPr id="23555" name="Rectangle 2">
            <a:extLst>
              <a:ext uri="{FF2B5EF4-FFF2-40B4-BE49-F238E27FC236}">
                <a16:creationId xmlns="" xmlns:a16="http://schemas.microsoft.com/office/drawing/2014/main" id="{8E55D7C2-D81D-0C9D-D08C-FFBFC65DEE6D}"/>
              </a:ext>
            </a:extLst>
          </p:cNvPr>
          <p:cNvSpPr>
            <a:spLocks noGrp="1" noRot="1" noChangeAspect="1" noChangeArrowheads="1" noTextEdit="1"/>
          </p:cNvSpPr>
          <p:nvPr>
            <p:ph type="sldImg"/>
          </p:nvPr>
        </p:nvSpPr>
        <p:spPr>
          <a:ln/>
        </p:spPr>
      </p:sp>
      <p:sp>
        <p:nvSpPr>
          <p:cNvPr id="23556" name="Rectangle 3">
            <a:extLst>
              <a:ext uri="{FF2B5EF4-FFF2-40B4-BE49-F238E27FC236}">
                <a16:creationId xmlns="" xmlns:a16="http://schemas.microsoft.com/office/drawing/2014/main" id="{56AD80F8-D3D7-775E-7FEF-9C8400EE83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Stallings Figure 19.7 shows two ways in which the IPsec ESP service can be used. In the upper part of the figure, encryption (and optionally authentication) is provided directly between two hosts. Figure 19.7b shows how tunnel mode operation can be used to set up a </a:t>
            </a:r>
            <a:r>
              <a:rPr lang="en-US" altLang="en-US" b="1" dirty="0">
                <a:latin typeface="Arial" panose="020B0604020202020204" pitchFamily="34" charset="0"/>
                <a:ea typeface="ＭＳ Ｐゴシック" panose="020B0600070205080204" pitchFamily="34" charset="-128"/>
              </a:rPr>
              <a:t>virtual private network</a:t>
            </a:r>
            <a:r>
              <a:rPr lang="en-US" altLang="en-US" dirty="0">
                <a:latin typeface="Arial" panose="020B0604020202020204" pitchFamily="34" charset="0"/>
                <a:ea typeface="ＭＳ Ｐゴシック" panose="020B0600070205080204" pitchFamily="34" charset="-128"/>
              </a:rPr>
              <a:t>. In this example, an organization has four private networks interconnected across the Internet. Hosts on the internal networks use the Internet for transport of data but do not interact with other Internet- based hosts. By terminating the tunnels at the security gateway to each internal network, the configuration allows the hosts to avoid implementing the security capability. The former technique is support by a transport mode SA, while the latter technique uses a tunnel mode SA.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 xmlns:a16="http://schemas.microsoft.com/office/drawing/2014/main" id="{F2C6EF21-9E22-5A46-6719-D11795ACB4FF}"/>
              </a:ext>
            </a:extLst>
          </p:cNvPr>
          <p:cNvGrpSpPr>
            <a:grpSpLocks/>
          </p:cNvGrpSpPr>
          <p:nvPr/>
        </p:nvGrpSpPr>
        <p:grpSpPr bwMode="auto">
          <a:xfrm>
            <a:off x="3175" y="4267200"/>
            <a:ext cx="9140825" cy="2590800"/>
            <a:chOff x="2" y="2688"/>
            <a:chExt cx="5758" cy="1632"/>
          </a:xfrm>
        </p:grpSpPr>
        <p:sp>
          <p:nvSpPr>
            <p:cNvPr id="3" name="Freeform 1027">
              <a:extLst>
                <a:ext uri="{FF2B5EF4-FFF2-40B4-BE49-F238E27FC236}">
                  <a16:creationId xmlns="" xmlns:a16="http://schemas.microsoft.com/office/drawing/2014/main" id="{47747B28-9811-C6A5-F6A9-CA2FF78A3DE1}"/>
                </a:ext>
              </a:extLst>
            </p:cNvPr>
            <p:cNvSpPr>
              <a:spLocks/>
            </p:cNvSpPr>
            <p:nvPr/>
          </p:nvSpPr>
          <p:spPr bwMode="hidden">
            <a:xfrm>
              <a:off x="2" y="2688"/>
              <a:ext cx="5758" cy="1632"/>
            </a:xfrm>
            <a:custGeom>
              <a:avLst/>
              <a:gdLst>
                <a:gd name="T0" fmla="*/ 5794 w 5740"/>
                <a:gd name="T1" fmla="*/ 233 h 4316"/>
                <a:gd name="T2" fmla="*/ 0 w 5740"/>
                <a:gd name="T3" fmla="*/ 233 h 4316"/>
                <a:gd name="T4" fmla="*/ 0 w 5740"/>
                <a:gd name="T5" fmla="*/ 0 h 4316"/>
                <a:gd name="T6" fmla="*/ 5794 w 5740"/>
                <a:gd name="T7" fmla="*/ 0 h 4316"/>
                <a:gd name="T8" fmla="*/ 5794 w 5740"/>
                <a:gd name="T9" fmla="*/ 233 h 4316"/>
                <a:gd name="T10" fmla="*/ 5794 w 5740"/>
                <a:gd name="T11" fmla="*/ 233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 name="Group 1028">
              <a:extLst>
                <a:ext uri="{FF2B5EF4-FFF2-40B4-BE49-F238E27FC236}">
                  <a16:creationId xmlns="" xmlns:a16="http://schemas.microsoft.com/office/drawing/2014/main" id="{255897BD-4F9F-85D0-0B46-DC0D570CA3F1}"/>
                </a:ext>
              </a:extLst>
            </p:cNvPr>
            <p:cNvGrpSpPr>
              <a:grpSpLocks/>
            </p:cNvGrpSpPr>
            <p:nvPr/>
          </p:nvGrpSpPr>
          <p:grpSpPr bwMode="auto">
            <a:xfrm>
              <a:off x="1776" y="3024"/>
              <a:ext cx="3929" cy="1290"/>
              <a:chOff x="1776" y="3024"/>
              <a:chExt cx="3929" cy="1290"/>
            </a:xfrm>
          </p:grpSpPr>
          <p:grpSp>
            <p:nvGrpSpPr>
              <p:cNvPr id="5" name="Group 1029">
                <a:extLst>
                  <a:ext uri="{FF2B5EF4-FFF2-40B4-BE49-F238E27FC236}">
                    <a16:creationId xmlns="" xmlns:a16="http://schemas.microsoft.com/office/drawing/2014/main" id="{71992663-E038-3E36-5DD8-19956D8BA9E5}"/>
                  </a:ext>
                </a:extLst>
              </p:cNvPr>
              <p:cNvGrpSpPr>
                <a:grpSpLocks/>
              </p:cNvGrpSpPr>
              <p:nvPr/>
            </p:nvGrpSpPr>
            <p:grpSpPr bwMode="auto">
              <a:xfrm>
                <a:off x="2268" y="3934"/>
                <a:ext cx="638" cy="377"/>
                <a:chOff x="2268" y="3934"/>
                <a:chExt cx="638" cy="377"/>
              </a:xfrm>
            </p:grpSpPr>
            <p:sp>
              <p:nvSpPr>
                <p:cNvPr id="58" name="Oval 1030">
                  <a:extLst>
                    <a:ext uri="{FF2B5EF4-FFF2-40B4-BE49-F238E27FC236}">
                      <a16:creationId xmlns="" xmlns:a16="http://schemas.microsoft.com/office/drawing/2014/main" id="{39867450-E09E-54D3-88F1-5BF1289E64D8}"/>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9" name="Oval 1031">
                  <a:extLst>
                    <a:ext uri="{FF2B5EF4-FFF2-40B4-BE49-F238E27FC236}">
                      <a16:creationId xmlns="" xmlns:a16="http://schemas.microsoft.com/office/drawing/2014/main" id="{9CDA18A5-7E14-AA65-5AE0-5088C2FED7D4}"/>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0" name="Oval 1032">
                  <a:extLst>
                    <a:ext uri="{FF2B5EF4-FFF2-40B4-BE49-F238E27FC236}">
                      <a16:creationId xmlns="" xmlns:a16="http://schemas.microsoft.com/office/drawing/2014/main" id="{105DF700-B299-334B-24C0-582208B87E89}"/>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1" name="Oval 1033">
                  <a:extLst>
                    <a:ext uri="{FF2B5EF4-FFF2-40B4-BE49-F238E27FC236}">
                      <a16:creationId xmlns="" xmlns:a16="http://schemas.microsoft.com/office/drawing/2014/main" id="{2EDD74DE-973C-8D8A-CD09-5812D17E007A}"/>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2" name="Oval 1034">
                  <a:extLst>
                    <a:ext uri="{FF2B5EF4-FFF2-40B4-BE49-F238E27FC236}">
                      <a16:creationId xmlns="" xmlns:a16="http://schemas.microsoft.com/office/drawing/2014/main" id="{A03775F2-2F1A-E329-1ED0-C79F9D063E4F}"/>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3" name="Oval 1035">
                  <a:extLst>
                    <a:ext uri="{FF2B5EF4-FFF2-40B4-BE49-F238E27FC236}">
                      <a16:creationId xmlns="" xmlns:a16="http://schemas.microsoft.com/office/drawing/2014/main" id="{554ED8B9-411D-1C3D-9F0A-4EA53AE634B7}"/>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4816" name="Oval 1036">
                  <a:extLst>
                    <a:ext uri="{FF2B5EF4-FFF2-40B4-BE49-F238E27FC236}">
                      <a16:creationId xmlns="" xmlns:a16="http://schemas.microsoft.com/office/drawing/2014/main" id="{BCFC05B1-0B39-5028-C263-8CDF3012A3FB}"/>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4817" name="Oval 1037">
                  <a:extLst>
                    <a:ext uri="{FF2B5EF4-FFF2-40B4-BE49-F238E27FC236}">
                      <a16:creationId xmlns="" xmlns:a16="http://schemas.microsoft.com/office/drawing/2014/main" id="{09C64362-2CDE-8D5B-2975-5C86D83837BA}"/>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1" hangingPunct="1">
                    <a:defRPr/>
                  </a:pPr>
                  <a:endParaRPr lang="en-US">
                    <a:latin typeface="Arial" pitchFamily="-107" charset="0"/>
                    <a:ea typeface="+mn-ea"/>
                  </a:endParaRPr>
                </a:p>
              </p:txBody>
            </p:sp>
          </p:grpSp>
          <p:sp>
            <p:nvSpPr>
              <p:cNvPr id="6" name="Oval 1038">
                <a:extLst>
                  <a:ext uri="{FF2B5EF4-FFF2-40B4-BE49-F238E27FC236}">
                    <a16:creationId xmlns="" xmlns:a16="http://schemas.microsoft.com/office/drawing/2014/main" id="{5528C176-0E5F-D7FE-C743-63CD41790BAC}"/>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1" hangingPunct="1">
                  <a:defRPr/>
                </a:pPr>
                <a:endParaRPr lang="en-US">
                  <a:latin typeface="Arial" pitchFamily="-107" charset="0"/>
                  <a:ea typeface="+mn-ea"/>
                </a:endParaRPr>
              </a:p>
            </p:txBody>
          </p:sp>
          <p:sp>
            <p:nvSpPr>
              <p:cNvPr id="7" name="Oval 1039">
                <a:extLst>
                  <a:ext uri="{FF2B5EF4-FFF2-40B4-BE49-F238E27FC236}">
                    <a16:creationId xmlns="" xmlns:a16="http://schemas.microsoft.com/office/drawing/2014/main" id="{7476313B-2766-0815-56CD-7E4A85AC314D}"/>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8" name="Oval 1040">
                <a:extLst>
                  <a:ext uri="{FF2B5EF4-FFF2-40B4-BE49-F238E27FC236}">
                    <a16:creationId xmlns="" xmlns:a16="http://schemas.microsoft.com/office/drawing/2014/main" id="{B8E7FF11-D795-255C-A36E-7800F29A822B}"/>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9" name="Oval 1041">
                <a:extLst>
                  <a:ext uri="{FF2B5EF4-FFF2-40B4-BE49-F238E27FC236}">
                    <a16:creationId xmlns="" xmlns:a16="http://schemas.microsoft.com/office/drawing/2014/main" id="{72900514-D9E2-E066-7DD1-D2E6FDBF5129}"/>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0" name="Oval 1042">
                <a:extLst>
                  <a:ext uri="{FF2B5EF4-FFF2-40B4-BE49-F238E27FC236}">
                    <a16:creationId xmlns="" xmlns:a16="http://schemas.microsoft.com/office/drawing/2014/main" id="{6C498761-19D0-B416-588D-1DEF9F485E5A}"/>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 name="Freeform 1043">
                <a:extLst>
                  <a:ext uri="{FF2B5EF4-FFF2-40B4-BE49-F238E27FC236}">
                    <a16:creationId xmlns="" xmlns:a16="http://schemas.microsoft.com/office/drawing/2014/main" id="{88EAF1C5-D124-AB50-0FE3-F3ECA75EC0F3}"/>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2" name="Freeform 1044">
                <a:extLst>
                  <a:ext uri="{FF2B5EF4-FFF2-40B4-BE49-F238E27FC236}">
                    <a16:creationId xmlns="" xmlns:a16="http://schemas.microsoft.com/office/drawing/2014/main" id="{D792F514-57FD-F3B5-D39A-0F496A1DF050}"/>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1" hangingPunct="1">
                  <a:defRPr/>
                </a:pPr>
                <a:endParaRPr lang="en-US">
                  <a:latin typeface="Arial" pitchFamily="-107" charset="0"/>
                  <a:ea typeface="+mn-ea"/>
                </a:endParaRPr>
              </a:p>
            </p:txBody>
          </p:sp>
          <p:sp>
            <p:nvSpPr>
              <p:cNvPr id="13" name="Freeform 1045">
                <a:extLst>
                  <a:ext uri="{FF2B5EF4-FFF2-40B4-BE49-F238E27FC236}">
                    <a16:creationId xmlns="" xmlns:a16="http://schemas.microsoft.com/office/drawing/2014/main" id="{615673A7-BCFE-9C60-B24E-34D5CF9F7156}"/>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4" name="Freeform 1046">
                <a:extLst>
                  <a:ext uri="{FF2B5EF4-FFF2-40B4-BE49-F238E27FC236}">
                    <a16:creationId xmlns="" xmlns:a16="http://schemas.microsoft.com/office/drawing/2014/main" id="{FD4489F9-E83C-D12F-012D-D77E4D704164}"/>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1" hangingPunct="1">
                  <a:defRPr/>
                </a:pPr>
                <a:endParaRPr lang="en-US">
                  <a:latin typeface="Arial" pitchFamily="-107" charset="0"/>
                  <a:ea typeface="+mn-ea"/>
                </a:endParaRPr>
              </a:p>
            </p:txBody>
          </p:sp>
          <p:sp>
            <p:nvSpPr>
              <p:cNvPr id="15" name="Freeform 1047">
                <a:extLst>
                  <a:ext uri="{FF2B5EF4-FFF2-40B4-BE49-F238E27FC236}">
                    <a16:creationId xmlns="" xmlns:a16="http://schemas.microsoft.com/office/drawing/2014/main" id="{D1E1A700-DA47-E829-57B1-6D191B4C5439}"/>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16" name="Freeform 1048">
                <a:extLst>
                  <a:ext uri="{FF2B5EF4-FFF2-40B4-BE49-F238E27FC236}">
                    <a16:creationId xmlns="" xmlns:a16="http://schemas.microsoft.com/office/drawing/2014/main" id="{E79ADCCA-C75D-AE5C-6EC1-1EA213982D54}"/>
                  </a:ext>
                </a:extLst>
              </p:cNvPr>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1" hangingPunct="1">
                  <a:defRPr/>
                </a:pPr>
                <a:endParaRPr lang="en-US">
                  <a:latin typeface="Arial" pitchFamily="-107" charset="0"/>
                  <a:ea typeface="+mn-ea"/>
                </a:endParaRPr>
              </a:p>
            </p:txBody>
          </p:sp>
          <p:sp>
            <p:nvSpPr>
              <p:cNvPr id="17" name="Freeform 1049">
                <a:extLst>
                  <a:ext uri="{FF2B5EF4-FFF2-40B4-BE49-F238E27FC236}">
                    <a16:creationId xmlns="" xmlns:a16="http://schemas.microsoft.com/office/drawing/2014/main" id="{F14EFE66-C5E3-86EE-6D2D-C3083D3CA38D}"/>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8" name="Freeform 1050">
                <a:extLst>
                  <a:ext uri="{FF2B5EF4-FFF2-40B4-BE49-F238E27FC236}">
                    <a16:creationId xmlns="" xmlns:a16="http://schemas.microsoft.com/office/drawing/2014/main" id="{6D4D468A-1D6F-205E-6F87-EAACA9083624}"/>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1" hangingPunct="1">
                  <a:defRPr/>
                </a:pPr>
                <a:endParaRPr lang="en-US">
                  <a:latin typeface="Arial" pitchFamily="-107" charset="0"/>
                  <a:ea typeface="+mn-ea"/>
                </a:endParaRPr>
              </a:p>
            </p:txBody>
          </p:sp>
          <p:sp>
            <p:nvSpPr>
              <p:cNvPr id="19" name="Freeform 1051">
                <a:extLst>
                  <a:ext uri="{FF2B5EF4-FFF2-40B4-BE49-F238E27FC236}">
                    <a16:creationId xmlns="" xmlns:a16="http://schemas.microsoft.com/office/drawing/2014/main" id="{E1A72EC7-B154-9792-35C6-DC5362B54D8C}"/>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20" name="Freeform 1052">
                <a:extLst>
                  <a:ext uri="{FF2B5EF4-FFF2-40B4-BE49-F238E27FC236}">
                    <a16:creationId xmlns="" xmlns:a16="http://schemas.microsoft.com/office/drawing/2014/main" id="{26E90161-17B3-8F15-C595-0C85E3C95117}"/>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1" name="Freeform 1053">
                <a:extLst>
                  <a:ext uri="{FF2B5EF4-FFF2-40B4-BE49-F238E27FC236}">
                    <a16:creationId xmlns="" xmlns:a16="http://schemas.microsoft.com/office/drawing/2014/main" id="{B7334DC5-992D-0EF3-6DC5-49708DA951FE}"/>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054">
                <a:extLst>
                  <a:ext uri="{FF2B5EF4-FFF2-40B4-BE49-F238E27FC236}">
                    <a16:creationId xmlns="" xmlns:a16="http://schemas.microsoft.com/office/drawing/2014/main" id="{CDF51617-3B4D-C2DD-68E9-FF1560473B47}"/>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055">
                <a:extLst>
                  <a:ext uri="{FF2B5EF4-FFF2-40B4-BE49-F238E27FC236}">
                    <a16:creationId xmlns="" xmlns:a16="http://schemas.microsoft.com/office/drawing/2014/main" id="{B25E0CC6-894D-1C1A-2FFB-D77108066D1A}"/>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4" name="Freeform 1056">
                <a:extLst>
                  <a:ext uri="{FF2B5EF4-FFF2-40B4-BE49-F238E27FC236}">
                    <a16:creationId xmlns="" xmlns:a16="http://schemas.microsoft.com/office/drawing/2014/main" id="{939CC07A-3F93-A05E-F581-7C9FD216E5D0}"/>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5" name="Freeform 1057">
                <a:extLst>
                  <a:ext uri="{FF2B5EF4-FFF2-40B4-BE49-F238E27FC236}">
                    <a16:creationId xmlns="" xmlns:a16="http://schemas.microsoft.com/office/drawing/2014/main" id="{54D3DB28-8F87-1D9F-22C8-F00F3A835792}"/>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6" name="Freeform 1058">
                <a:extLst>
                  <a:ext uri="{FF2B5EF4-FFF2-40B4-BE49-F238E27FC236}">
                    <a16:creationId xmlns="" xmlns:a16="http://schemas.microsoft.com/office/drawing/2014/main" id="{D451407B-AB41-0A72-815D-ECC4C7E65BC8}"/>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1059">
                <a:extLst>
                  <a:ext uri="{FF2B5EF4-FFF2-40B4-BE49-F238E27FC236}">
                    <a16:creationId xmlns="" xmlns:a16="http://schemas.microsoft.com/office/drawing/2014/main" id="{4D933734-3D7B-4E14-E39E-1B609B14A2F2}"/>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8" name="Freeform 1060">
                <a:extLst>
                  <a:ext uri="{FF2B5EF4-FFF2-40B4-BE49-F238E27FC236}">
                    <a16:creationId xmlns="" xmlns:a16="http://schemas.microsoft.com/office/drawing/2014/main" id="{C7C6139A-9B11-43FE-29B6-CAFAC69217AB}"/>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9" name="Freeform 1061">
                <a:extLst>
                  <a:ext uri="{FF2B5EF4-FFF2-40B4-BE49-F238E27FC236}">
                    <a16:creationId xmlns="" xmlns:a16="http://schemas.microsoft.com/office/drawing/2014/main" id="{592AC731-2E5F-90F6-84BE-BE84CE7DA333}"/>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0" name="Freeform 1062">
                <a:extLst>
                  <a:ext uri="{FF2B5EF4-FFF2-40B4-BE49-F238E27FC236}">
                    <a16:creationId xmlns="" xmlns:a16="http://schemas.microsoft.com/office/drawing/2014/main" id="{7FC4D1BE-EF41-04B6-ED47-D6D1990D1103}"/>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1" name="Freeform 1063">
                <a:extLst>
                  <a:ext uri="{FF2B5EF4-FFF2-40B4-BE49-F238E27FC236}">
                    <a16:creationId xmlns="" xmlns:a16="http://schemas.microsoft.com/office/drawing/2014/main" id="{F95A1E0B-6BB0-0F68-C7E5-0075886C6F99}"/>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2" name="Freeform 1064">
                <a:extLst>
                  <a:ext uri="{FF2B5EF4-FFF2-40B4-BE49-F238E27FC236}">
                    <a16:creationId xmlns="" xmlns:a16="http://schemas.microsoft.com/office/drawing/2014/main" id="{6339CD8A-B28C-89F1-BBE2-18924C87F0E3}"/>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3" name="Freeform 1065">
                <a:extLst>
                  <a:ext uri="{FF2B5EF4-FFF2-40B4-BE49-F238E27FC236}">
                    <a16:creationId xmlns="" xmlns:a16="http://schemas.microsoft.com/office/drawing/2014/main" id="{74AE7B6E-BDF1-EF70-552F-7077D23701BF}"/>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4" name="Freeform 1066">
                <a:extLst>
                  <a:ext uri="{FF2B5EF4-FFF2-40B4-BE49-F238E27FC236}">
                    <a16:creationId xmlns="" xmlns:a16="http://schemas.microsoft.com/office/drawing/2014/main" id="{800B9AFE-D501-4CF7-D650-4135210C7F4B}"/>
                  </a:ext>
                </a:extLst>
              </p:cNvPr>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5" name="Freeform 1067">
                <a:extLst>
                  <a:ext uri="{FF2B5EF4-FFF2-40B4-BE49-F238E27FC236}">
                    <a16:creationId xmlns="" xmlns:a16="http://schemas.microsoft.com/office/drawing/2014/main" id="{5800EA42-5314-7F82-2958-58C689F0F6B5}"/>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36" name="Freeform 1068">
                <a:extLst>
                  <a:ext uri="{FF2B5EF4-FFF2-40B4-BE49-F238E27FC236}">
                    <a16:creationId xmlns="" xmlns:a16="http://schemas.microsoft.com/office/drawing/2014/main" id="{FA7DA254-0ADA-5EAC-4810-A689CD01D1C2}"/>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7" name="Freeform 1069">
                <a:extLst>
                  <a:ext uri="{FF2B5EF4-FFF2-40B4-BE49-F238E27FC236}">
                    <a16:creationId xmlns="" xmlns:a16="http://schemas.microsoft.com/office/drawing/2014/main" id="{16DBBC55-3463-F0DD-E7D0-8E247388D5E2}"/>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8" name="Freeform 1070">
                <a:extLst>
                  <a:ext uri="{FF2B5EF4-FFF2-40B4-BE49-F238E27FC236}">
                    <a16:creationId xmlns="" xmlns:a16="http://schemas.microsoft.com/office/drawing/2014/main" id="{ED773132-AEDC-384E-F952-52454A87CF17}"/>
                  </a:ext>
                </a:extLst>
              </p:cNvPr>
              <p:cNvSpPr>
                <a:spLocks/>
              </p:cNvSpPr>
              <p:nvPr/>
            </p:nvSpPr>
            <p:spPr bwMode="hidden">
              <a:xfrm>
                <a:off x="5280" y="3186"/>
                <a:ext cx="383" cy="96"/>
              </a:xfrm>
              <a:custGeom>
                <a:avLst/>
                <a:gdLst>
                  <a:gd name="T0" fmla="*/ 212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2 w 382"/>
                  <a:gd name="T19" fmla="*/ 96 h 96"/>
                  <a:gd name="T20" fmla="*/ 266 w 382"/>
                  <a:gd name="T21" fmla="*/ 90 h 96"/>
                  <a:gd name="T22" fmla="*/ 314 w 382"/>
                  <a:gd name="T23" fmla="*/ 84 h 96"/>
                  <a:gd name="T24" fmla="*/ 355 w 382"/>
                  <a:gd name="T25" fmla="*/ 66 h 96"/>
                  <a:gd name="T26" fmla="*/ 385 w 382"/>
                  <a:gd name="T27" fmla="*/ 42 h 96"/>
                  <a:gd name="T28" fmla="*/ 379 w 382"/>
                  <a:gd name="T29" fmla="*/ 42 h 96"/>
                  <a:gd name="T30" fmla="*/ 349 w 382"/>
                  <a:gd name="T31" fmla="*/ 66 h 96"/>
                  <a:gd name="T32" fmla="*/ 308 w 382"/>
                  <a:gd name="T33" fmla="*/ 78 h 96"/>
                  <a:gd name="T34" fmla="*/ 266 w 382"/>
                  <a:gd name="T35" fmla="*/ 90 h 96"/>
                  <a:gd name="T36" fmla="*/ 212 w 382"/>
                  <a:gd name="T37" fmla="*/ 96 h 96"/>
                  <a:gd name="T38" fmla="*/ 212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071">
                <a:extLst>
                  <a:ext uri="{FF2B5EF4-FFF2-40B4-BE49-F238E27FC236}">
                    <a16:creationId xmlns="" xmlns:a16="http://schemas.microsoft.com/office/drawing/2014/main" id="{CC70D9C3-D75B-0E13-0107-0738BBE46530}"/>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072">
                <a:extLst>
                  <a:ext uri="{FF2B5EF4-FFF2-40B4-BE49-F238E27FC236}">
                    <a16:creationId xmlns="" xmlns:a16="http://schemas.microsoft.com/office/drawing/2014/main" id="{D9058482-F4C2-F85E-30DE-98A02FED62A3}"/>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073">
                <a:extLst>
                  <a:ext uri="{FF2B5EF4-FFF2-40B4-BE49-F238E27FC236}">
                    <a16:creationId xmlns="" xmlns:a16="http://schemas.microsoft.com/office/drawing/2014/main" id="{313B90FD-FC66-532A-072C-D0BA07F835F2}"/>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074">
                <a:extLst>
                  <a:ext uri="{FF2B5EF4-FFF2-40B4-BE49-F238E27FC236}">
                    <a16:creationId xmlns="" xmlns:a16="http://schemas.microsoft.com/office/drawing/2014/main" id="{824BA158-B26A-1A14-2429-431FB3916AAF}"/>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1075">
                <a:extLst>
                  <a:ext uri="{FF2B5EF4-FFF2-40B4-BE49-F238E27FC236}">
                    <a16:creationId xmlns="" xmlns:a16="http://schemas.microsoft.com/office/drawing/2014/main" id="{998E1D23-7A4B-80D4-FD7B-D0D96F62A03C}"/>
                  </a:ext>
                </a:extLst>
              </p:cNvPr>
              <p:cNvSpPr>
                <a:spLocks/>
              </p:cNvSpPr>
              <p:nvPr/>
            </p:nvSpPr>
            <p:spPr bwMode="hidden">
              <a:xfrm>
                <a:off x="5489" y="3042"/>
                <a:ext cx="186" cy="210"/>
              </a:xfrm>
              <a:custGeom>
                <a:avLst/>
                <a:gdLst>
                  <a:gd name="T0" fmla="*/ 0 w 185"/>
                  <a:gd name="T1" fmla="*/ 6 h 210"/>
                  <a:gd name="T2" fmla="*/ 66 w 185"/>
                  <a:gd name="T3" fmla="*/ 12 h 210"/>
                  <a:gd name="T4" fmla="*/ 122 w 185"/>
                  <a:gd name="T5" fmla="*/ 36 h 210"/>
                  <a:gd name="T6" fmla="*/ 158 w 185"/>
                  <a:gd name="T7" fmla="*/ 72 h 210"/>
                  <a:gd name="T8" fmla="*/ 164 w 185"/>
                  <a:gd name="T9" fmla="*/ 90 h 210"/>
                  <a:gd name="T10" fmla="*/ 170 w 185"/>
                  <a:gd name="T11" fmla="*/ 114 h 210"/>
                  <a:gd name="T12" fmla="*/ 164 w 185"/>
                  <a:gd name="T13" fmla="*/ 138 h 210"/>
                  <a:gd name="T14" fmla="*/ 152 w 185"/>
                  <a:gd name="T15" fmla="*/ 162 h 210"/>
                  <a:gd name="T16" fmla="*/ 122 w 185"/>
                  <a:gd name="T17" fmla="*/ 180 h 210"/>
                  <a:gd name="T18" fmla="*/ 90 w 185"/>
                  <a:gd name="T19" fmla="*/ 198 h 210"/>
                  <a:gd name="T20" fmla="*/ 99 w 185"/>
                  <a:gd name="T21" fmla="*/ 210 h 210"/>
                  <a:gd name="T22" fmla="*/ 134 w 185"/>
                  <a:gd name="T23" fmla="*/ 192 h 210"/>
                  <a:gd name="T24" fmla="*/ 164 w 185"/>
                  <a:gd name="T25" fmla="*/ 168 h 210"/>
                  <a:gd name="T26" fmla="*/ 182 w 185"/>
                  <a:gd name="T27" fmla="*/ 144 h 210"/>
                  <a:gd name="T28" fmla="*/ 188 w 185"/>
                  <a:gd name="T29" fmla="*/ 114 h 210"/>
                  <a:gd name="T30" fmla="*/ 182 w 185"/>
                  <a:gd name="T31" fmla="*/ 90 h 210"/>
                  <a:gd name="T32" fmla="*/ 176 w 185"/>
                  <a:gd name="T33" fmla="*/ 66 h 210"/>
                  <a:gd name="T34" fmla="*/ 158 w 185"/>
                  <a:gd name="T35" fmla="*/ 48 h 210"/>
                  <a:gd name="T36" fmla="*/ 134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1076">
                <a:extLst>
                  <a:ext uri="{FF2B5EF4-FFF2-40B4-BE49-F238E27FC236}">
                    <a16:creationId xmlns="" xmlns:a16="http://schemas.microsoft.com/office/drawing/2014/main" id="{38F94704-BDA3-AF14-9BA2-A25AEFFF5F5A}"/>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Oval 1077">
                <a:extLst>
                  <a:ext uri="{FF2B5EF4-FFF2-40B4-BE49-F238E27FC236}">
                    <a16:creationId xmlns="" xmlns:a16="http://schemas.microsoft.com/office/drawing/2014/main" id="{3CB27CFF-922E-9727-BFA7-A2B2BDAF76EC}"/>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grpSp>
            <p:nvGrpSpPr>
              <p:cNvPr id="46" name="Group 1078">
                <a:extLst>
                  <a:ext uri="{FF2B5EF4-FFF2-40B4-BE49-F238E27FC236}">
                    <a16:creationId xmlns="" xmlns:a16="http://schemas.microsoft.com/office/drawing/2014/main" id="{9BF1F4D7-2DC7-9849-02DA-3C0CDA8E3A0E}"/>
                  </a:ext>
                </a:extLst>
              </p:cNvPr>
              <p:cNvGrpSpPr>
                <a:grpSpLocks/>
              </p:cNvGrpSpPr>
              <p:nvPr/>
            </p:nvGrpSpPr>
            <p:grpSpPr bwMode="auto">
              <a:xfrm>
                <a:off x="4546" y="3608"/>
                <a:ext cx="518" cy="319"/>
                <a:chOff x="4546" y="3608"/>
                <a:chExt cx="518" cy="319"/>
              </a:xfrm>
            </p:grpSpPr>
            <p:sp>
              <p:nvSpPr>
                <p:cNvPr id="52" name="Oval 1079">
                  <a:extLst>
                    <a:ext uri="{FF2B5EF4-FFF2-40B4-BE49-F238E27FC236}">
                      <a16:creationId xmlns="" xmlns:a16="http://schemas.microsoft.com/office/drawing/2014/main" id="{7DCB5DF7-F1D5-3663-12CD-868AB74153FE}"/>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3" name="Oval 1080">
                  <a:extLst>
                    <a:ext uri="{FF2B5EF4-FFF2-40B4-BE49-F238E27FC236}">
                      <a16:creationId xmlns="" xmlns:a16="http://schemas.microsoft.com/office/drawing/2014/main" id="{7CA755A1-27F6-68F6-753F-8C42CEFF40B6}"/>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4" name="Oval 1081">
                  <a:extLst>
                    <a:ext uri="{FF2B5EF4-FFF2-40B4-BE49-F238E27FC236}">
                      <a16:creationId xmlns="" xmlns:a16="http://schemas.microsoft.com/office/drawing/2014/main" id="{9614680F-2BDD-BCF8-D558-DDBF925BF558}"/>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5" name="Oval 1082">
                  <a:extLst>
                    <a:ext uri="{FF2B5EF4-FFF2-40B4-BE49-F238E27FC236}">
                      <a16:creationId xmlns="" xmlns:a16="http://schemas.microsoft.com/office/drawing/2014/main" id="{524FC8AA-D8B7-EC91-806C-74FD5F98E1EF}"/>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6" name="Oval 1083">
                  <a:extLst>
                    <a:ext uri="{FF2B5EF4-FFF2-40B4-BE49-F238E27FC236}">
                      <a16:creationId xmlns="" xmlns:a16="http://schemas.microsoft.com/office/drawing/2014/main" id="{C7CA54FC-913A-10E4-07D4-B87DB15B17C0}"/>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7" name="Oval 1084">
                  <a:extLst>
                    <a:ext uri="{FF2B5EF4-FFF2-40B4-BE49-F238E27FC236}">
                      <a16:creationId xmlns="" xmlns:a16="http://schemas.microsoft.com/office/drawing/2014/main" id="{E1F59489-40EF-EBE3-66DB-65C7F109EBC2}"/>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grpSp>
          <p:grpSp>
            <p:nvGrpSpPr>
              <p:cNvPr id="47" name="Group 1085">
                <a:extLst>
                  <a:ext uri="{FF2B5EF4-FFF2-40B4-BE49-F238E27FC236}">
                    <a16:creationId xmlns="" xmlns:a16="http://schemas.microsoft.com/office/drawing/2014/main" id="{DF08B4E8-82FD-D2CC-36C9-55BB0B10647B}"/>
                  </a:ext>
                </a:extLst>
              </p:cNvPr>
              <p:cNvGrpSpPr>
                <a:grpSpLocks/>
              </p:cNvGrpSpPr>
              <p:nvPr/>
            </p:nvGrpSpPr>
            <p:grpSpPr bwMode="auto">
              <a:xfrm>
                <a:off x="5381" y="3085"/>
                <a:ext cx="227" cy="132"/>
                <a:chOff x="5381" y="3085"/>
                <a:chExt cx="227" cy="132"/>
              </a:xfrm>
            </p:grpSpPr>
            <p:sp>
              <p:nvSpPr>
                <p:cNvPr id="48" name="Oval 1086">
                  <a:extLst>
                    <a:ext uri="{FF2B5EF4-FFF2-40B4-BE49-F238E27FC236}">
                      <a16:creationId xmlns="" xmlns:a16="http://schemas.microsoft.com/office/drawing/2014/main" id="{C76BF68D-7E3E-CCED-EDD7-9E4EABC663E5}"/>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49" name="Oval 1087">
                  <a:extLst>
                    <a:ext uri="{FF2B5EF4-FFF2-40B4-BE49-F238E27FC236}">
                      <a16:creationId xmlns="" xmlns:a16="http://schemas.microsoft.com/office/drawing/2014/main" id="{C184C90C-E9E8-6882-A3A8-12A967286EEB}"/>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50" name="Oval 1088">
                  <a:extLst>
                    <a:ext uri="{FF2B5EF4-FFF2-40B4-BE49-F238E27FC236}">
                      <a16:creationId xmlns="" xmlns:a16="http://schemas.microsoft.com/office/drawing/2014/main" id="{BA98B5EC-4E92-CEC0-6CDB-BF6FD520E4BB}"/>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51" name="Oval 1089">
                  <a:extLst>
                    <a:ext uri="{FF2B5EF4-FFF2-40B4-BE49-F238E27FC236}">
                      <a16:creationId xmlns="" xmlns:a16="http://schemas.microsoft.com/office/drawing/2014/main" id="{8BB3521C-0129-FC56-A6DE-EBA28C2BF57C}"/>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grpSp>
      </p:grpSp>
      <p:sp>
        <p:nvSpPr>
          <p:cNvPr id="7481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481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74820" name="Rectangle 1092">
            <a:extLst>
              <a:ext uri="{FF2B5EF4-FFF2-40B4-BE49-F238E27FC236}">
                <a16:creationId xmlns="" xmlns:a16="http://schemas.microsoft.com/office/drawing/2014/main" id="{E85C0870-2EA9-744C-78D8-843A47B60998}"/>
              </a:ext>
            </a:extLst>
          </p:cNvPr>
          <p:cNvSpPr>
            <a:spLocks noGrp="1" noChangeArrowheads="1"/>
          </p:cNvSpPr>
          <p:nvPr>
            <p:ph type="dt" sz="quarter" idx="10"/>
          </p:nvPr>
        </p:nvSpPr>
        <p:spPr/>
        <p:txBody>
          <a:bodyPr/>
          <a:lstStyle>
            <a:lvl1pPr>
              <a:defRPr/>
            </a:lvl1pPr>
          </a:lstStyle>
          <a:p>
            <a:pPr>
              <a:defRPr/>
            </a:pPr>
            <a:endParaRPr lang="en-US"/>
          </a:p>
        </p:txBody>
      </p:sp>
      <p:sp>
        <p:nvSpPr>
          <p:cNvPr id="74821" name="Rectangle 1093">
            <a:extLst>
              <a:ext uri="{FF2B5EF4-FFF2-40B4-BE49-F238E27FC236}">
                <a16:creationId xmlns="" xmlns:a16="http://schemas.microsoft.com/office/drawing/2014/main" id="{5CC329FC-592D-3985-1BFE-1F50B913352B}"/>
              </a:ext>
            </a:extLst>
          </p:cNvPr>
          <p:cNvSpPr>
            <a:spLocks noGrp="1" noChangeArrowheads="1"/>
          </p:cNvSpPr>
          <p:nvPr>
            <p:ph type="ftr" sz="quarter" idx="11"/>
          </p:nvPr>
        </p:nvSpPr>
        <p:spPr/>
        <p:txBody>
          <a:bodyPr/>
          <a:lstStyle>
            <a:lvl1pPr>
              <a:defRPr/>
            </a:lvl1pPr>
          </a:lstStyle>
          <a:p>
            <a:pPr>
              <a:defRPr/>
            </a:pPr>
            <a:endParaRPr lang="en-US"/>
          </a:p>
        </p:txBody>
      </p:sp>
      <p:sp>
        <p:nvSpPr>
          <p:cNvPr id="74822" name="Rectangle 1094">
            <a:extLst>
              <a:ext uri="{FF2B5EF4-FFF2-40B4-BE49-F238E27FC236}">
                <a16:creationId xmlns="" xmlns:a16="http://schemas.microsoft.com/office/drawing/2014/main" id="{758B8B23-D4D8-1199-1CF3-47A25515B114}"/>
              </a:ext>
            </a:extLst>
          </p:cNvPr>
          <p:cNvSpPr>
            <a:spLocks noGrp="1" noChangeArrowheads="1"/>
          </p:cNvSpPr>
          <p:nvPr>
            <p:ph type="sldNum" sz="quarter" idx="12"/>
          </p:nvPr>
        </p:nvSpPr>
        <p:spPr/>
        <p:txBody>
          <a:bodyPr/>
          <a:lstStyle>
            <a:lvl1pPr>
              <a:defRPr/>
            </a:lvl1pPr>
          </a:lstStyle>
          <a:p>
            <a:fld id="{3F3811BF-44F3-4F5E-B1D0-5C30FC50F845}" type="slidenum">
              <a:rPr lang="en-US" altLang="en-US"/>
              <a:pPr/>
              <a:t>‹#›</a:t>
            </a:fld>
            <a:endParaRPr lang="en-US" altLang="en-US"/>
          </a:p>
        </p:txBody>
      </p:sp>
    </p:spTree>
    <p:extLst>
      <p:ext uri="{BB962C8B-B14F-4D97-AF65-F5344CB8AC3E}">
        <p14:creationId xmlns:p14="http://schemas.microsoft.com/office/powerpoint/2010/main" val="24072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a:extLst>
              <a:ext uri="{FF2B5EF4-FFF2-40B4-BE49-F238E27FC236}">
                <a16:creationId xmlns="" xmlns:a16="http://schemas.microsoft.com/office/drawing/2014/main" id="{8D2B01C8-BC0E-2636-F188-674A42D1BC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 xmlns:a16="http://schemas.microsoft.com/office/drawing/2014/main" id="{E2181F60-EE80-350A-FA25-98DCB20F75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 xmlns:a16="http://schemas.microsoft.com/office/drawing/2014/main" id="{0E6DBAD5-5B0B-3AB0-7F5A-FE9557C31549}"/>
              </a:ext>
            </a:extLst>
          </p:cNvPr>
          <p:cNvSpPr>
            <a:spLocks noGrp="1" noChangeArrowheads="1"/>
          </p:cNvSpPr>
          <p:nvPr>
            <p:ph type="sldNum" sz="quarter" idx="12"/>
          </p:nvPr>
        </p:nvSpPr>
        <p:spPr>
          <a:ln/>
        </p:spPr>
        <p:txBody>
          <a:bodyPr/>
          <a:lstStyle>
            <a:lvl1pPr>
              <a:defRPr/>
            </a:lvl1pPr>
          </a:lstStyle>
          <a:p>
            <a:fld id="{E081B635-4620-43EC-AC4F-C26D579F8010}" type="slidenum">
              <a:rPr lang="en-US" altLang="en-US"/>
              <a:pPr/>
              <a:t>‹#›</a:t>
            </a:fld>
            <a:endParaRPr lang="en-US" altLang="en-US"/>
          </a:p>
        </p:txBody>
      </p:sp>
    </p:spTree>
    <p:extLst>
      <p:ext uri="{BB962C8B-B14F-4D97-AF65-F5344CB8AC3E}">
        <p14:creationId xmlns:p14="http://schemas.microsoft.com/office/powerpoint/2010/main" val="288447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a:extLst>
              <a:ext uri="{FF2B5EF4-FFF2-40B4-BE49-F238E27FC236}">
                <a16:creationId xmlns="" xmlns:a16="http://schemas.microsoft.com/office/drawing/2014/main" id="{E35C9AC9-BBBB-FB2F-0071-B5D7B877C6B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 xmlns:a16="http://schemas.microsoft.com/office/drawing/2014/main" id="{94EB52F4-D920-7D55-2D4E-34B9EE56D3C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 xmlns:a16="http://schemas.microsoft.com/office/drawing/2014/main" id="{9A0D9DA6-A171-8255-76BD-6473C9F42AEE}"/>
              </a:ext>
            </a:extLst>
          </p:cNvPr>
          <p:cNvSpPr>
            <a:spLocks noGrp="1" noChangeArrowheads="1"/>
          </p:cNvSpPr>
          <p:nvPr>
            <p:ph type="sldNum" sz="quarter" idx="12"/>
          </p:nvPr>
        </p:nvSpPr>
        <p:spPr>
          <a:ln/>
        </p:spPr>
        <p:txBody>
          <a:bodyPr/>
          <a:lstStyle>
            <a:lvl1pPr>
              <a:defRPr/>
            </a:lvl1pPr>
          </a:lstStyle>
          <a:p>
            <a:fld id="{17EAE9F3-05A5-4540-A3BA-3AE90A7941B2}" type="slidenum">
              <a:rPr lang="en-US" altLang="en-US"/>
              <a:pPr/>
              <a:t>‹#›</a:t>
            </a:fld>
            <a:endParaRPr lang="en-US" altLang="en-US"/>
          </a:p>
        </p:txBody>
      </p:sp>
    </p:spTree>
    <p:extLst>
      <p:ext uri="{BB962C8B-B14F-4D97-AF65-F5344CB8AC3E}">
        <p14:creationId xmlns:p14="http://schemas.microsoft.com/office/powerpoint/2010/main" val="428749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a:extLst>
              <a:ext uri="{FF2B5EF4-FFF2-40B4-BE49-F238E27FC236}">
                <a16:creationId xmlns="" xmlns:a16="http://schemas.microsoft.com/office/drawing/2014/main" id="{F5EB1141-D368-AD59-5003-EBBBF79A97C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 xmlns:a16="http://schemas.microsoft.com/office/drawing/2014/main" id="{ECE24364-A25A-4875-B38D-7293898235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 xmlns:a16="http://schemas.microsoft.com/office/drawing/2014/main" id="{9C156324-E500-8768-1BDC-681AAAD84C23}"/>
              </a:ext>
            </a:extLst>
          </p:cNvPr>
          <p:cNvSpPr>
            <a:spLocks noGrp="1" noChangeArrowheads="1"/>
          </p:cNvSpPr>
          <p:nvPr>
            <p:ph type="sldNum" sz="quarter" idx="12"/>
          </p:nvPr>
        </p:nvSpPr>
        <p:spPr>
          <a:ln/>
        </p:spPr>
        <p:txBody>
          <a:bodyPr/>
          <a:lstStyle>
            <a:lvl1pPr>
              <a:defRPr/>
            </a:lvl1pPr>
          </a:lstStyle>
          <a:p>
            <a:fld id="{91164251-BDDD-4E24-B625-7F8D69CAC1B2}" type="slidenum">
              <a:rPr lang="en-US" altLang="en-US"/>
              <a:pPr/>
              <a:t>‹#›</a:t>
            </a:fld>
            <a:endParaRPr lang="en-US" altLang="en-US"/>
          </a:p>
        </p:txBody>
      </p:sp>
    </p:spTree>
    <p:extLst>
      <p:ext uri="{BB962C8B-B14F-4D97-AF65-F5344CB8AC3E}">
        <p14:creationId xmlns:p14="http://schemas.microsoft.com/office/powerpoint/2010/main" val="265545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a:extLst>
              <a:ext uri="{FF2B5EF4-FFF2-40B4-BE49-F238E27FC236}">
                <a16:creationId xmlns="" xmlns:a16="http://schemas.microsoft.com/office/drawing/2014/main" id="{F374E0F6-7298-DEE4-92BC-3A44370457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 xmlns:a16="http://schemas.microsoft.com/office/drawing/2014/main" id="{4B3A4340-45AD-FFEE-B301-A813FFA4AF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 xmlns:a16="http://schemas.microsoft.com/office/drawing/2014/main" id="{E0F44B39-5593-ACC1-CF8B-BB755AE5B437}"/>
              </a:ext>
            </a:extLst>
          </p:cNvPr>
          <p:cNvSpPr>
            <a:spLocks noGrp="1" noChangeArrowheads="1"/>
          </p:cNvSpPr>
          <p:nvPr>
            <p:ph type="sldNum" sz="quarter" idx="12"/>
          </p:nvPr>
        </p:nvSpPr>
        <p:spPr>
          <a:ln/>
        </p:spPr>
        <p:txBody>
          <a:bodyPr/>
          <a:lstStyle>
            <a:lvl1pPr>
              <a:defRPr/>
            </a:lvl1pPr>
          </a:lstStyle>
          <a:p>
            <a:fld id="{DD11F03B-CE7E-44F0-8B25-7A212609EC89}" type="slidenum">
              <a:rPr lang="en-US" altLang="en-US"/>
              <a:pPr/>
              <a:t>‹#›</a:t>
            </a:fld>
            <a:endParaRPr lang="en-US" altLang="en-US"/>
          </a:p>
        </p:txBody>
      </p:sp>
    </p:spTree>
    <p:extLst>
      <p:ext uri="{BB962C8B-B14F-4D97-AF65-F5344CB8AC3E}">
        <p14:creationId xmlns:p14="http://schemas.microsoft.com/office/powerpoint/2010/main" val="305383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a:extLst>
              <a:ext uri="{FF2B5EF4-FFF2-40B4-BE49-F238E27FC236}">
                <a16:creationId xmlns="" xmlns:a16="http://schemas.microsoft.com/office/drawing/2014/main" id="{4A4AB318-C38C-4E0B-7236-392DF945CF6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 xmlns:a16="http://schemas.microsoft.com/office/drawing/2014/main" id="{5B4DD937-9932-5BC7-BD96-E66B1D4F3D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 xmlns:a16="http://schemas.microsoft.com/office/drawing/2014/main" id="{91E32698-E208-20F0-F7C8-2A0EE08240B8}"/>
              </a:ext>
            </a:extLst>
          </p:cNvPr>
          <p:cNvSpPr>
            <a:spLocks noGrp="1" noChangeArrowheads="1"/>
          </p:cNvSpPr>
          <p:nvPr>
            <p:ph type="sldNum" sz="quarter" idx="12"/>
          </p:nvPr>
        </p:nvSpPr>
        <p:spPr>
          <a:ln/>
        </p:spPr>
        <p:txBody>
          <a:bodyPr/>
          <a:lstStyle>
            <a:lvl1pPr>
              <a:defRPr/>
            </a:lvl1pPr>
          </a:lstStyle>
          <a:p>
            <a:fld id="{BCF7C031-F58A-476C-A325-E4E10C7F46AE}" type="slidenum">
              <a:rPr lang="en-US" altLang="en-US"/>
              <a:pPr/>
              <a:t>‹#›</a:t>
            </a:fld>
            <a:endParaRPr lang="en-US" altLang="en-US"/>
          </a:p>
        </p:txBody>
      </p:sp>
    </p:spTree>
    <p:extLst>
      <p:ext uri="{BB962C8B-B14F-4D97-AF65-F5344CB8AC3E}">
        <p14:creationId xmlns:p14="http://schemas.microsoft.com/office/powerpoint/2010/main" val="411632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a:extLst>
              <a:ext uri="{FF2B5EF4-FFF2-40B4-BE49-F238E27FC236}">
                <a16:creationId xmlns="" xmlns:a16="http://schemas.microsoft.com/office/drawing/2014/main" id="{20692810-56DA-CAE5-4457-ED16977B6E8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8">
            <a:extLst>
              <a:ext uri="{FF2B5EF4-FFF2-40B4-BE49-F238E27FC236}">
                <a16:creationId xmlns="" xmlns:a16="http://schemas.microsoft.com/office/drawing/2014/main" id="{9B2C93CD-0D72-0FEF-3F24-158FAF47FD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9">
            <a:extLst>
              <a:ext uri="{FF2B5EF4-FFF2-40B4-BE49-F238E27FC236}">
                <a16:creationId xmlns="" xmlns:a16="http://schemas.microsoft.com/office/drawing/2014/main" id="{D2E619F3-A9B1-3817-04D1-FC41E25B1F77}"/>
              </a:ext>
            </a:extLst>
          </p:cNvPr>
          <p:cNvSpPr>
            <a:spLocks noGrp="1" noChangeArrowheads="1"/>
          </p:cNvSpPr>
          <p:nvPr>
            <p:ph type="sldNum" sz="quarter" idx="12"/>
          </p:nvPr>
        </p:nvSpPr>
        <p:spPr>
          <a:ln/>
        </p:spPr>
        <p:txBody>
          <a:bodyPr/>
          <a:lstStyle>
            <a:lvl1pPr>
              <a:defRPr/>
            </a:lvl1pPr>
          </a:lstStyle>
          <a:p>
            <a:fld id="{8993ED03-9683-40F9-BB68-F4D03A395EDB}" type="slidenum">
              <a:rPr lang="en-US" altLang="en-US"/>
              <a:pPr/>
              <a:t>‹#›</a:t>
            </a:fld>
            <a:endParaRPr lang="en-US" altLang="en-US"/>
          </a:p>
        </p:txBody>
      </p:sp>
    </p:spTree>
    <p:extLst>
      <p:ext uri="{BB962C8B-B14F-4D97-AF65-F5344CB8AC3E}">
        <p14:creationId xmlns:p14="http://schemas.microsoft.com/office/powerpoint/2010/main" val="9611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a:extLst>
              <a:ext uri="{FF2B5EF4-FFF2-40B4-BE49-F238E27FC236}">
                <a16:creationId xmlns="" xmlns:a16="http://schemas.microsoft.com/office/drawing/2014/main" id="{B87B217C-9A44-6E22-3043-347ED765C6D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8">
            <a:extLst>
              <a:ext uri="{FF2B5EF4-FFF2-40B4-BE49-F238E27FC236}">
                <a16:creationId xmlns="" xmlns:a16="http://schemas.microsoft.com/office/drawing/2014/main" id="{34796D78-1FDB-2807-4F34-D4A2142500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9">
            <a:extLst>
              <a:ext uri="{FF2B5EF4-FFF2-40B4-BE49-F238E27FC236}">
                <a16:creationId xmlns="" xmlns:a16="http://schemas.microsoft.com/office/drawing/2014/main" id="{6F2C1B7C-E34B-3B4C-8B93-C74818E7ACB2}"/>
              </a:ext>
            </a:extLst>
          </p:cNvPr>
          <p:cNvSpPr>
            <a:spLocks noGrp="1" noChangeArrowheads="1"/>
          </p:cNvSpPr>
          <p:nvPr>
            <p:ph type="sldNum" sz="quarter" idx="12"/>
          </p:nvPr>
        </p:nvSpPr>
        <p:spPr>
          <a:ln/>
        </p:spPr>
        <p:txBody>
          <a:bodyPr/>
          <a:lstStyle>
            <a:lvl1pPr>
              <a:defRPr/>
            </a:lvl1pPr>
          </a:lstStyle>
          <a:p>
            <a:fld id="{C697EF70-9188-4837-930D-B66DFC2FBDB6}" type="slidenum">
              <a:rPr lang="en-US" altLang="en-US"/>
              <a:pPr/>
              <a:t>‹#›</a:t>
            </a:fld>
            <a:endParaRPr lang="en-US" altLang="en-US"/>
          </a:p>
        </p:txBody>
      </p:sp>
    </p:spTree>
    <p:extLst>
      <p:ext uri="{BB962C8B-B14F-4D97-AF65-F5344CB8AC3E}">
        <p14:creationId xmlns:p14="http://schemas.microsoft.com/office/powerpoint/2010/main" val="255102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 xmlns:a16="http://schemas.microsoft.com/office/drawing/2014/main" id="{0AD8D0C6-E676-A81E-E8B4-0B6F7CD6754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8">
            <a:extLst>
              <a:ext uri="{FF2B5EF4-FFF2-40B4-BE49-F238E27FC236}">
                <a16:creationId xmlns="" xmlns:a16="http://schemas.microsoft.com/office/drawing/2014/main" id="{42F4A90B-0624-E31D-6565-EC5412F4DA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9">
            <a:extLst>
              <a:ext uri="{FF2B5EF4-FFF2-40B4-BE49-F238E27FC236}">
                <a16:creationId xmlns="" xmlns:a16="http://schemas.microsoft.com/office/drawing/2014/main" id="{7BE89ECA-7E3C-564A-7B37-730F33F15956}"/>
              </a:ext>
            </a:extLst>
          </p:cNvPr>
          <p:cNvSpPr>
            <a:spLocks noGrp="1" noChangeArrowheads="1"/>
          </p:cNvSpPr>
          <p:nvPr>
            <p:ph type="sldNum" sz="quarter" idx="12"/>
          </p:nvPr>
        </p:nvSpPr>
        <p:spPr>
          <a:ln/>
        </p:spPr>
        <p:txBody>
          <a:bodyPr/>
          <a:lstStyle>
            <a:lvl1pPr>
              <a:defRPr/>
            </a:lvl1pPr>
          </a:lstStyle>
          <a:p>
            <a:fld id="{AF28AF1A-6DEC-4815-B76A-81448A97DB6A}" type="slidenum">
              <a:rPr lang="en-US" altLang="en-US"/>
              <a:pPr/>
              <a:t>‹#›</a:t>
            </a:fld>
            <a:endParaRPr lang="en-US" altLang="en-US"/>
          </a:p>
        </p:txBody>
      </p:sp>
    </p:spTree>
    <p:extLst>
      <p:ext uri="{BB962C8B-B14F-4D97-AF65-F5344CB8AC3E}">
        <p14:creationId xmlns:p14="http://schemas.microsoft.com/office/powerpoint/2010/main" val="169499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a:extLst>
              <a:ext uri="{FF2B5EF4-FFF2-40B4-BE49-F238E27FC236}">
                <a16:creationId xmlns="" xmlns:a16="http://schemas.microsoft.com/office/drawing/2014/main" id="{719FADDB-4B45-2E97-BCC6-CFEEE8A7B4B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 xmlns:a16="http://schemas.microsoft.com/office/drawing/2014/main" id="{7627306B-2F4A-D48A-92C5-EC1AF7FDA4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 xmlns:a16="http://schemas.microsoft.com/office/drawing/2014/main" id="{6FF24202-87C9-4E85-DF3F-0B05C6B7DC6F}"/>
              </a:ext>
            </a:extLst>
          </p:cNvPr>
          <p:cNvSpPr>
            <a:spLocks noGrp="1" noChangeArrowheads="1"/>
          </p:cNvSpPr>
          <p:nvPr>
            <p:ph type="sldNum" sz="quarter" idx="12"/>
          </p:nvPr>
        </p:nvSpPr>
        <p:spPr>
          <a:ln/>
        </p:spPr>
        <p:txBody>
          <a:bodyPr/>
          <a:lstStyle>
            <a:lvl1pPr>
              <a:defRPr/>
            </a:lvl1pPr>
          </a:lstStyle>
          <a:p>
            <a:fld id="{39DA231F-1AB0-48B1-909C-49C9B82B5AD3}" type="slidenum">
              <a:rPr lang="en-US" altLang="en-US"/>
              <a:pPr/>
              <a:t>‹#›</a:t>
            </a:fld>
            <a:endParaRPr lang="en-US" altLang="en-US"/>
          </a:p>
        </p:txBody>
      </p:sp>
    </p:spTree>
    <p:extLst>
      <p:ext uri="{BB962C8B-B14F-4D97-AF65-F5344CB8AC3E}">
        <p14:creationId xmlns:p14="http://schemas.microsoft.com/office/powerpoint/2010/main" val="406497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a:extLst>
              <a:ext uri="{FF2B5EF4-FFF2-40B4-BE49-F238E27FC236}">
                <a16:creationId xmlns="" xmlns:a16="http://schemas.microsoft.com/office/drawing/2014/main" id="{19FC0E2F-4FA1-DF72-31E8-F2748440364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 xmlns:a16="http://schemas.microsoft.com/office/drawing/2014/main" id="{AEEE5D71-45F3-B832-3EEF-350AEC2CB9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 xmlns:a16="http://schemas.microsoft.com/office/drawing/2014/main" id="{6022DBEB-3C11-584D-FA19-7DDA86408190}"/>
              </a:ext>
            </a:extLst>
          </p:cNvPr>
          <p:cNvSpPr>
            <a:spLocks noGrp="1" noChangeArrowheads="1"/>
          </p:cNvSpPr>
          <p:nvPr>
            <p:ph type="sldNum" sz="quarter" idx="12"/>
          </p:nvPr>
        </p:nvSpPr>
        <p:spPr>
          <a:ln/>
        </p:spPr>
        <p:txBody>
          <a:bodyPr/>
          <a:lstStyle>
            <a:lvl1pPr>
              <a:defRPr/>
            </a:lvl1pPr>
          </a:lstStyle>
          <a:p>
            <a:fld id="{33B3BB87-B413-4BB4-96DC-0252BCE1746F}" type="slidenum">
              <a:rPr lang="en-US" altLang="en-US"/>
              <a:pPr/>
              <a:t>‹#›</a:t>
            </a:fld>
            <a:endParaRPr lang="en-US" altLang="en-US"/>
          </a:p>
        </p:txBody>
      </p:sp>
    </p:spTree>
    <p:extLst>
      <p:ext uri="{BB962C8B-B14F-4D97-AF65-F5344CB8AC3E}">
        <p14:creationId xmlns:p14="http://schemas.microsoft.com/office/powerpoint/2010/main" val="176582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 xmlns:a16="http://schemas.microsoft.com/office/drawing/2014/main" id="{A38314E3-7773-2041-D40C-62B8B367B119}"/>
              </a:ext>
            </a:extLst>
          </p:cNvPr>
          <p:cNvGrpSpPr>
            <a:grpSpLocks/>
          </p:cNvGrpSpPr>
          <p:nvPr/>
        </p:nvGrpSpPr>
        <p:grpSpPr bwMode="auto">
          <a:xfrm>
            <a:off x="3175" y="4267200"/>
            <a:ext cx="9140825" cy="2590800"/>
            <a:chOff x="2" y="2688"/>
            <a:chExt cx="5758" cy="1632"/>
          </a:xfrm>
        </p:grpSpPr>
        <p:sp>
          <p:nvSpPr>
            <p:cNvPr id="1032" name="Freeform 3">
              <a:extLst>
                <a:ext uri="{FF2B5EF4-FFF2-40B4-BE49-F238E27FC236}">
                  <a16:creationId xmlns="" xmlns:a16="http://schemas.microsoft.com/office/drawing/2014/main" id="{DA414FC3-4851-18FA-119E-340C245574B9}"/>
                </a:ext>
              </a:extLst>
            </p:cNvPr>
            <p:cNvSpPr>
              <a:spLocks/>
            </p:cNvSpPr>
            <p:nvPr/>
          </p:nvSpPr>
          <p:spPr bwMode="hidden">
            <a:xfrm>
              <a:off x="2" y="2688"/>
              <a:ext cx="5758" cy="1632"/>
            </a:xfrm>
            <a:custGeom>
              <a:avLst/>
              <a:gdLst>
                <a:gd name="T0" fmla="*/ 5794 w 5740"/>
                <a:gd name="T1" fmla="*/ 233 h 4316"/>
                <a:gd name="T2" fmla="*/ 0 w 5740"/>
                <a:gd name="T3" fmla="*/ 233 h 4316"/>
                <a:gd name="T4" fmla="*/ 0 w 5740"/>
                <a:gd name="T5" fmla="*/ 0 h 4316"/>
                <a:gd name="T6" fmla="*/ 5794 w 5740"/>
                <a:gd name="T7" fmla="*/ 0 h 4316"/>
                <a:gd name="T8" fmla="*/ 5794 w 5740"/>
                <a:gd name="T9" fmla="*/ 233 h 4316"/>
                <a:gd name="T10" fmla="*/ 5794 w 5740"/>
                <a:gd name="T11" fmla="*/ 233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3" name="Group 4">
              <a:extLst>
                <a:ext uri="{FF2B5EF4-FFF2-40B4-BE49-F238E27FC236}">
                  <a16:creationId xmlns="" xmlns:a16="http://schemas.microsoft.com/office/drawing/2014/main" id="{B4E13817-FFFA-CD4E-8BC2-7F66309CA5A7}"/>
                </a:ext>
              </a:extLst>
            </p:cNvPr>
            <p:cNvGrpSpPr>
              <a:grpSpLocks/>
            </p:cNvGrpSpPr>
            <p:nvPr/>
          </p:nvGrpSpPr>
          <p:grpSpPr bwMode="auto">
            <a:xfrm>
              <a:off x="1776" y="3024"/>
              <a:ext cx="3929" cy="1290"/>
              <a:chOff x="1776" y="3024"/>
              <a:chExt cx="3929" cy="1290"/>
            </a:xfrm>
          </p:grpSpPr>
          <p:grpSp>
            <p:nvGrpSpPr>
              <p:cNvPr id="1034" name="Group 5">
                <a:extLst>
                  <a:ext uri="{FF2B5EF4-FFF2-40B4-BE49-F238E27FC236}">
                    <a16:creationId xmlns="" xmlns:a16="http://schemas.microsoft.com/office/drawing/2014/main" id="{84B5B523-5875-74E0-FD51-D56C49352347}"/>
                  </a:ext>
                </a:extLst>
              </p:cNvPr>
              <p:cNvGrpSpPr>
                <a:grpSpLocks/>
              </p:cNvGrpSpPr>
              <p:nvPr userDrawn="1"/>
            </p:nvGrpSpPr>
            <p:grpSpPr bwMode="auto">
              <a:xfrm>
                <a:off x="2268" y="3934"/>
                <a:ext cx="638" cy="377"/>
                <a:chOff x="2268" y="3934"/>
                <a:chExt cx="638" cy="377"/>
              </a:xfrm>
            </p:grpSpPr>
            <p:sp>
              <p:nvSpPr>
                <p:cNvPr id="73734" name="Oval 6">
                  <a:extLst>
                    <a:ext uri="{FF2B5EF4-FFF2-40B4-BE49-F238E27FC236}">
                      <a16:creationId xmlns="" xmlns:a16="http://schemas.microsoft.com/office/drawing/2014/main" id="{223F5237-1DEF-4A91-BA43-3380520D9CF0}"/>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35" name="Oval 7">
                  <a:extLst>
                    <a:ext uri="{FF2B5EF4-FFF2-40B4-BE49-F238E27FC236}">
                      <a16:creationId xmlns="" xmlns:a16="http://schemas.microsoft.com/office/drawing/2014/main" id="{ABDD03F3-3211-4B41-AB20-131D6A9DF60A}"/>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36" name="Oval 8">
                  <a:extLst>
                    <a:ext uri="{FF2B5EF4-FFF2-40B4-BE49-F238E27FC236}">
                      <a16:creationId xmlns="" xmlns:a16="http://schemas.microsoft.com/office/drawing/2014/main" id="{3503D261-C0CB-498F-9C5A-D594C809C4A8}"/>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37" name="Oval 9">
                  <a:extLst>
                    <a:ext uri="{FF2B5EF4-FFF2-40B4-BE49-F238E27FC236}">
                      <a16:creationId xmlns="" xmlns:a16="http://schemas.microsoft.com/office/drawing/2014/main" id="{22E2AE5D-A75C-4ACE-9F66-43D23DE1B2BF}"/>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38" name="Oval 10">
                  <a:extLst>
                    <a:ext uri="{FF2B5EF4-FFF2-40B4-BE49-F238E27FC236}">
                      <a16:creationId xmlns="" xmlns:a16="http://schemas.microsoft.com/office/drawing/2014/main" id="{7BBDF9D0-2ACA-4D1A-B318-49830CD22E6D}"/>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39" name="Oval 11">
                  <a:extLst>
                    <a:ext uri="{FF2B5EF4-FFF2-40B4-BE49-F238E27FC236}">
                      <a16:creationId xmlns="" xmlns:a16="http://schemas.microsoft.com/office/drawing/2014/main" id="{C89926D5-EC46-4854-8517-7F160495F5B9}"/>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40" name="Oval 12">
                  <a:extLst>
                    <a:ext uri="{FF2B5EF4-FFF2-40B4-BE49-F238E27FC236}">
                      <a16:creationId xmlns="" xmlns:a16="http://schemas.microsoft.com/office/drawing/2014/main" id="{EDBBF8F1-0500-43FA-A2F2-795755745CEB}"/>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41" name="Oval 13">
                  <a:extLst>
                    <a:ext uri="{FF2B5EF4-FFF2-40B4-BE49-F238E27FC236}">
                      <a16:creationId xmlns="" xmlns:a16="http://schemas.microsoft.com/office/drawing/2014/main" id="{187D41BF-8292-420A-9F7A-255772B300ED}"/>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1" hangingPunct="1">
                    <a:defRPr/>
                  </a:pPr>
                  <a:endParaRPr lang="en-US">
                    <a:latin typeface="Arial" pitchFamily="-107" charset="0"/>
                    <a:ea typeface="+mn-ea"/>
                  </a:endParaRPr>
                </a:p>
              </p:txBody>
            </p:sp>
          </p:grpSp>
          <p:sp>
            <p:nvSpPr>
              <p:cNvPr id="73742" name="Oval 14">
                <a:extLst>
                  <a:ext uri="{FF2B5EF4-FFF2-40B4-BE49-F238E27FC236}">
                    <a16:creationId xmlns="" xmlns:a16="http://schemas.microsoft.com/office/drawing/2014/main" id="{4093CD59-FE4D-414B-8F6B-19B4EA66EEDD}"/>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1" hangingPunct="1">
                  <a:defRPr/>
                </a:pPr>
                <a:endParaRPr lang="en-US">
                  <a:latin typeface="Arial" pitchFamily="-107" charset="0"/>
                  <a:ea typeface="+mn-ea"/>
                </a:endParaRPr>
              </a:p>
            </p:txBody>
          </p:sp>
          <p:sp>
            <p:nvSpPr>
              <p:cNvPr id="73743" name="Oval 15">
                <a:extLst>
                  <a:ext uri="{FF2B5EF4-FFF2-40B4-BE49-F238E27FC236}">
                    <a16:creationId xmlns="" xmlns:a16="http://schemas.microsoft.com/office/drawing/2014/main" id="{2BC2541D-5C2A-46C5-9C6F-DE1C84EA26EC}"/>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44" name="Oval 16">
                <a:extLst>
                  <a:ext uri="{FF2B5EF4-FFF2-40B4-BE49-F238E27FC236}">
                    <a16:creationId xmlns="" xmlns:a16="http://schemas.microsoft.com/office/drawing/2014/main" id="{B5AC1C45-659D-4C01-AD0A-E5B9FF4EEA28}"/>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45" name="Oval 17">
                <a:extLst>
                  <a:ext uri="{FF2B5EF4-FFF2-40B4-BE49-F238E27FC236}">
                    <a16:creationId xmlns="" xmlns:a16="http://schemas.microsoft.com/office/drawing/2014/main" id="{A89C3769-681F-48CC-84B7-8D560079726F}"/>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46" name="Oval 18">
                <a:extLst>
                  <a:ext uri="{FF2B5EF4-FFF2-40B4-BE49-F238E27FC236}">
                    <a16:creationId xmlns="" xmlns:a16="http://schemas.microsoft.com/office/drawing/2014/main" id="{46180FA9-1CF5-4A23-A5DB-7E21CCF98E58}"/>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47" name="Freeform 19">
                <a:extLst>
                  <a:ext uri="{FF2B5EF4-FFF2-40B4-BE49-F238E27FC236}">
                    <a16:creationId xmlns="" xmlns:a16="http://schemas.microsoft.com/office/drawing/2014/main" id="{53BF8638-BB98-4EFB-AD22-2D50F1D7399C}"/>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48" name="Freeform 20">
                <a:extLst>
                  <a:ext uri="{FF2B5EF4-FFF2-40B4-BE49-F238E27FC236}">
                    <a16:creationId xmlns="" xmlns:a16="http://schemas.microsoft.com/office/drawing/2014/main" id="{E1630C65-141E-4975-92C7-3DFC06D2FA0C}"/>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49" name="Freeform 21">
                <a:extLst>
                  <a:ext uri="{FF2B5EF4-FFF2-40B4-BE49-F238E27FC236}">
                    <a16:creationId xmlns="" xmlns:a16="http://schemas.microsoft.com/office/drawing/2014/main" id="{EAF64F9C-4172-4242-8732-DE339EEDA4F0}"/>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50" name="Freeform 22">
                <a:extLst>
                  <a:ext uri="{FF2B5EF4-FFF2-40B4-BE49-F238E27FC236}">
                    <a16:creationId xmlns="" xmlns:a16="http://schemas.microsoft.com/office/drawing/2014/main" id="{F5AA859F-4812-4483-9B55-A8E9B030D475}"/>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1" hangingPunct="1">
                  <a:defRPr/>
                </a:pPr>
                <a:endParaRPr lang="en-US">
                  <a:latin typeface="Arial" pitchFamily="-107" charset="0"/>
                  <a:ea typeface="+mn-ea"/>
                </a:endParaRPr>
              </a:p>
            </p:txBody>
          </p:sp>
          <p:sp>
            <p:nvSpPr>
              <p:cNvPr id="73751" name="Freeform 23">
                <a:extLst>
                  <a:ext uri="{FF2B5EF4-FFF2-40B4-BE49-F238E27FC236}">
                    <a16:creationId xmlns="" xmlns:a16="http://schemas.microsoft.com/office/drawing/2014/main" id="{78B837E6-9819-4133-8842-C344244D7611}"/>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73752" name="Freeform 24">
                <a:extLst>
                  <a:ext uri="{FF2B5EF4-FFF2-40B4-BE49-F238E27FC236}">
                    <a16:creationId xmlns="" xmlns:a16="http://schemas.microsoft.com/office/drawing/2014/main" id="{A954CAC7-40AA-477F-A1FB-D4FF072716FE}"/>
                  </a:ext>
                </a:extLst>
              </p:cNvPr>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53" name="Freeform 25">
                <a:extLst>
                  <a:ext uri="{FF2B5EF4-FFF2-40B4-BE49-F238E27FC236}">
                    <a16:creationId xmlns="" xmlns:a16="http://schemas.microsoft.com/office/drawing/2014/main" id="{2844938C-7B81-4176-B609-76323A6F908C}"/>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54" name="Freeform 26">
                <a:extLst>
                  <a:ext uri="{FF2B5EF4-FFF2-40B4-BE49-F238E27FC236}">
                    <a16:creationId xmlns="" xmlns:a16="http://schemas.microsoft.com/office/drawing/2014/main" id="{855556FC-CF65-4AAE-ABCB-9879A3CF50CD}"/>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55" name="Freeform 27">
                <a:extLst>
                  <a:ext uri="{FF2B5EF4-FFF2-40B4-BE49-F238E27FC236}">
                    <a16:creationId xmlns="" xmlns:a16="http://schemas.microsoft.com/office/drawing/2014/main" id="{B965DFC4-7F99-4FA9-8583-ED010C5E9191}"/>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73756" name="Freeform 28">
                <a:extLst>
                  <a:ext uri="{FF2B5EF4-FFF2-40B4-BE49-F238E27FC236}">
                    <a16:creationId xmlns="" xmlns:a16="http://schemas.microsoft.com/office/drawing/2014/main" id="{DC009340-6A7D-4918-BB4A-7946C700B386}"/>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050" name="Freeform 29">
                <a:extLst>
                  <a:ext uri="{FF2B5EF4-FFF2-40B4-BE49-F238E27FC236}">
                    <a16:creationId xmlns="" xmlns:a16="http://schemas.microsoft.com/office/drawing/2014/main" id="{E56692B6-2DE9-3591-BF8F-A9BEE384401B}"/>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30">
                <a:extLst>
                  <a:ext uri="{FF2B5EF4-FFF2-40B4-BE49-F238E27FC236}">
                    <a16:creationId xmlns="" xmlns:a16="http://schemas.microsoft.com/office/drawing/2014/main" id="{6D24B5CA-229D-797C-237F-1975582B8D8A}"/>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59" name="Freeform 31">
                <a:extLst>
                  <a:ext uri="{FF2B5EF4-FFF2-40B4-BE49-F238E27FC236}">
                    <a16:creationId xmlns="" xmlns:a16="http://schemas.microsoft.com/office/drawing/2014/main" id="{59389F29-8632-4E84-87C4-0CAA30438EFB}"/>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60" name="Freeform 32">
                <a:extLst>
                  <a:ext uri="{FF2B5EF4-FFF2-40B4-BE49-F238E27FC236}">
                    <a16:creationId xmlns="" xmlns:a16="http://schemas.microsoft.com/office/drawing/2014/main" id="{41D95E1F-77F9-4202-8DA5-D8C9ACF1D9B1}"/>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61" name="Freeform 33">
                <a:extLst>
                  <a:ext uri="{FF2B5EF4-FFF2-40B4-BE49-F238E27FC236}">
                    <a16:creationId xmlns="" xmlns:a16="http://schemas.microsoft.com/office/drawing/2014/main" id="{6E1930F6-B3BC-4B9C-986A-BC672D6B7DC9}"/>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055" name="Freeform 34">
                <a:extLst>
                  <a:ext uri="{FF2B5EF4-FFF2-40B4-BE49-F238E27FC236}">
                    <a16:creationId xmlns="" xmlns:a16="http://schemas.microsoft.com/office/drawing/2014/main" id="{5FC0586D-2942-2A10-482A-D7FB8EE5F822}"/>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63" name="Freeform 35">
                <a:extLst>
                  <a:ext uri="{FF2B5EF4-FFF2-40B4-BE49-F238E27FC236}">
                    <a16:creationId xmlns="" xmlns:a16="http://schemas.microsoft.com/office/drawing/2014/main" id="{827C4144-37BD-435D-822D-63B99F55656D}"/>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64" name="Freeform 36">
                <a:extLst>
                  <a:ext uri="{FF2B5EF4-FFF2-40B4-BE49-F238E27FC236}">
                    <a16:creationId xmlns="" xmlns:a16="http://schemas.microsoft.com/office/drawing/2014/main" id="{EF427BB6-6900-486E-8281-BB5EC0EAB1BA}"/>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65" name="Freeform 37">
                <a:extLst>
                  <a:ext uri="{FF2B5EF4-FFF2-40B4-BE49-F238E27FC236}">
                    <a16:creationId xmlns="" xmlns:a16="http://schemas.microsoft.com/office/drawing/2014/main" id="{3A2E46E5-B3CC-40D1-8247-7257DB861F55}"/>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66" name="Freeform 38">
                <a:extLst>
                  <a:ext uri="{FF2B5EF4-FFF2-40B4-BE49-F238E27FC236}">
                    <a16:creationId xmlns="" xmlns:a16="http://schemas.microsoft.com/office/drawing/2014/main" id="{54848F40-E8E0-480B-89A5-0E00FEB0D43C}"/>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67" name="Freeform 39">
                <a:extLst>
                  <a:ext uri="{FF2B5EF4-FFF2-40B4-BE49-F238E27FC236}">
                    <a16:creationId xmlns="" xmlns:a16="http://schemas.microsoft.com/office/drawing/2014/main" id="{FC3D3119-7029-4268-B5F5-3B2BDF9D286A}"/>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68" name="Freeform 40">
                <a:extLst>
                  <a:ext uri="{FF2B5EF4-FFF2-40B4-BE49-F238E27FC236}">
                    <a16:creationId xmlns="" xmlns:a16="http://schemas.microsoft.com/office/drawing/2014/main" id="{59CCD595-64D5-4746-8D9E-63CDA788D9A9}"/>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69" name="Freeform 41">
                <a:extLst>
                  <a:ext uri="{FF2B5EF4-FFF2-40B4-BE49-F238E27FC236}">
                    <a16:creationId xmlns="" xmlns:a16="http://schemas.microsoft.com/office/drawing/2014/main" id="{196EAA5A-3382-4D37-A17C-2A7F277F64CA}"/>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70" name="Freeform 42">
                <a:extLst>
                  <a:ext uri="{FF2B5EF4-FFF2-40B4-BE49-F238E27FC236}">
                    <a16:creationId xmlns="" xmlns:a16="http://schemas.microsoft.com/office/drawing/2014/main" id="{4747EB16-CE44-442E-A3F1-BB6FD6FDF3D2}"/>
                  </a:ext>
                </a:extLst>
              </p:cNvPr>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71" name="Freeform 43">
                <a:extLst>
                  <a:ext uri="{FF2B5EF4-FFF2-40B4-BE49-F238E27FC236}">
                    <a16:creationId xmlns="" xmlns:a16="http://schemas.microsoft.com/office/drawing/2014/main" id="{754A0CA7-1C16-4A75-8AE5-9407B92C7114}"/>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73772" name="Freeform 44">
                <a:extLst>
                  <a:ext uri="{FF2B5EF4-FFF2-40B4-BE49-F238E27FC236}">
                    <a16:creationId xmlns="" xmlns:a16="http://schemas.microsoft.com/office/drawing/2014/main" id="{5189D7C2-4C65-49BF-BB36-BF756CCFBB70}"/>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73773" name="Freeform 45">
                <a:extLst>
                  <a:ext uri="{FF2B5EF4-FFF2-40B4-BE49-F238E27FC236}">
                    <a16:creationId xmlns="" xmlns:a16="http://schemas.microsoft.com/office/drawing/2014/main" id="{FC04A83A-08AF-4BA3-800A-4358E7780AE7}"/>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067" name="Freeform 46">
                <a:extLst>
                  <a:ext uri="{FF2B5EF4-FFF2-40B4-BE49-F238E27FC236}">
                    <a16:creationId xmlns="" xmlns:a16="http://schemas.microsoft.com/office/drawing/2014/main" id="{9E13A7F9-7913-9E29-80CB-5BFC3568E099}"/>
                  </a:ext>
                </a:extLst>
              </p:cNvPr>
              <p:cNvSpPr>
                <a:spLocks/>
              </p:cNvSpPr>
              <p:nvPr/>
            </p:nvSpPr>
            <p:spPr bwMode="hidden">
              <a:xfrm>
                <a:off x="5280" y="3186"/>
                <a:ext cx="383" cy="96"/>
              </a:xfrm>
              <a:custGeom>
                <a:avLst/>
                <a:gdLst>
                  <a:gd name="T0" fmla="*/ 212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2 w 382"/>
                  <a:gd name="T19" fmla="*/ 96 h 96"/>
                  <a:gd name="T20" fmla="*/ 266 w 382"/>
                  <a:gd name="T21" fmla="*/ 90 h 96"/>
                  <a:gd name="T22" fmla="*/ 314 w 382"/>
                  <a:gd name="T23" fmla="*/ 84 h 96"/>
                  <a:gd name="T24" fmla="*/ 355 w 382"/>
                  <a:gd name="T25" fmla="*/ 66 h 96"/>
                  <a:gd name="T26" fmla="*/ 385 w 382"/>
                  <a:gd name="T27" fmla="*/ 42 h 96"/>
                  <a:gd name="T28" fmla="*/ 379 w 382"/>
                  <a:gd name="T29" fmla="*/ 42 h 96"/>
                  <a:gd name="T30" fmla="*/ 349 w 382"/>
                  <a:gd name="T31" fmla="*/ 66 h 96"/>
                  <a:gd name="T32" fmla="*/ 308 w 382"/>
                  <a:gd name="T33" fmla="*/ 78 h 96"/>
                  <a:gd name="T34" fmla="*/ 266 w 382"/>
                  <a:gd name="T35" fmla="*/ 90 h 96"/>
                  <a:gd name="T36" fmla="*/ 212 w 382"/>
                  <a:gd name="T37" fmla="*/ 96 h 96"/>
                  <a:gd name="T38" fmla="*/ 212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47">
                <a:extLst>
                  <a:ext uri="{FF2B5EF4-FFF2-40B4-BE49-F238E27FC236}">
                    <a16:creationId xmlns="" xmlns:a16="http://schemas.microsoft.com/office/drawing/2014/main" id="{F28A7214-B961-AE68-8476-CC4581BAC402}"/>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48">
                <a:extLst>
                  <a:ext uri="{FF2B5EF4-FFF2-40B4-BE49-F238E27FC236}">
                    <a16:creationId xmlns="" xmlns:a16="http://schemas.microsoft.com/office/drawing/2014/main" id="{961F9534-775F-A474-DF20-CB0D7AF7C501}"/>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49">
                <a:extLst>
                  <a:ext uri="{FF2B5EF4-FFF2-40B4-BE49-F238E27FC236}">
                    <a16:creationId xmlns="" xmlns:a16="http://schemas.microsoft.com/office/drawing/2014/main" id="{D551F683-7E72-CA18-C6A7-0F8DABC6DD1F}"/>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50">
                <a:extLst>
                  <a:ext uri="{FF2B5EF4-FFF2-40B4-BE49-F238E27FC236}">
                    <a16:creationId xmlns="" xmlns:a16="http://schemas.microsoft.com/office/drawing/2014/main" id="{C4ED7979-7014-BD5D-0BB2-1AA98E4EC32A}"/>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2" name="Freeform 51">
                <a:extLst>
                  <a:ext uri="{FF2B5EF4-FFF2-40B4-BE49-F238E27FC236}">
                    <a16:creationId xmlns="" xmlns:a16="http://schemas.microsoft.com/office/drawing/2014/main" id="{DD0F14EA-0580-C5F5-6CC2-18603B544F32}"/>
                  </a:ext>
                </a:extLst>
              </p:cNvPr>
              <p:cNvSpPr>
                <a:spLocks/>
              </p:cNvSpPr>
              <p:nvPr/>
            </p:nvSpPr>
            <p:spPr bwMode="hidden">
              <a:xfrm>
                <a:off x="5489" y="3042"/>
                <a:ext cx="186" cy="210"/>
              </a:xfrm>
              <a:custGeom>
                <a:avLst/>
                <a:gdLst>
                  <a:gd name="T0" fmla="*/ 0 w 185"/>
                  <a:gd name="T1" fmla="*/ 6 h 210"/>
                  <a:gd name="T2" fmla="*/ 66 w 185"/>
                  <a:gd name="T3" fmla="*/ 12 h 210"/>
                  <a:gd name="T4" fmla="*/ 122 w 185"/>
                  <a:gd name="T5" fmla="*/ 36 h 210"/>
                  <a:gd name="T6" fmla="*/ 158 w 185"/>
                  <a:gd name="T7" fmla="*/ 72 h 210"/>
                  <a:gd name="T8" fmla="*/ 164 w 185"/>
                  <a:gd name="T9" fmla="*/ 90 h 210"/>
                  <a:gd name="T10" fmla="*/ 170 w 185"/>
                  <a:gd name="T11" fmla="*/ 114 h 210"/>
                  <a:gd name="T12" fmla="*/ 164 w 185"/>
                  <a:gd name="T13" fmla="*/ 138 h 210"/>
                  <a:gd name="T14" fmla="*/ 152 w 185"/>
                  <a:gd name="T15" fmla="*/ 162 h 210"/>
                  <a:gd name="T16" fmla="*/ 122 w 185"/>
                  <a:gd name="T17" fmla="*/ 180 h 210"/>
                  <a:gd name="T18" fmla="*/ 90 w 185"/>
                  <a:gd name="T19" fmla="*/ 198 h 210"/>
                  <a:gd name="T20" fmla="*/ 99 w 185"/>
                  <a:gd name="T21" fmla="*/ 210 h 210"/>
                  <a:gd name="T22" fmla="*/ 134 w 185"/>
                  <a:gd name="T23" fmla="*/ 192 h 210"/>
                  <a:gd name="T24" fmla="*/ 164 w 185"/>
                  <a:gd name="T25" fmla="*/ 168 h 210"/>
                  <a:gd name="T26" fmla="*/ 182 w 185"/>
                  <a:gd name="T27" fmla="*/ 144 h 210"/>
                  <a:gd name="T28" fmla="*/ 188 w 185"/>
                  <a:gd name="T29" fmla="*/ 114 h 210"/>
                  <a:gd name="T30" fmla="*/ 182 w 185"/>
                  <a:gd name="T31" fmla="*/ 90 h 210"/>
                  <a:gd name="T32" fmla="*/ 176 w 185"/>
                  <a:gd name="T33" fmla="*/ 66 h 210"/>
                  <a:gd name="T34" fmla="*/ 158 w 185"/>
                  <a:gd name="T35" fmla="*/ 48 h 210"/>
                  <a:gd name="T36" fmla="*/ 134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3" name="Freeform 52">
                <a:extLst>
                  <a:ext uri="{FF2B5EF4-FFF2-40B4-BE49-F238E27FC236}">
                    <a16:creationId xmlns="" xmlns:a16="http://schemas.microsoft.com/office/drawing/2014/main" id="{C0C9B14C-5608-113E-F070-54B2349065F4}"/>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81" name="Oval 53">
                <a:extLst>
                  <a:ext uri="{FF2B5EF4-FFF2-40B4-BE49-F238E27FC236}">
                    <a16:creationId xmlns="" xmlns:a16="http://schemas.microsoft.com/office/drawing/2014/main" id="{2573C0D5-0387-43EB-B742-6E4C6613E20F}"/>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grpSp>
            <p:nvGrpSpPr>
              <p:cNvPr id="1075" name="Group 54">
                <a:extLst>
                  <a:ext uri="{FF2B5EF4-FFF2-40B4-BE49-F238E27FC236}">
                    <a16:creationId xmlns="" xmlns:a16="http://schemas.microsoft.com/office/drawing/2014/main" id="{16815E2E-8554-EDE5-36EF-7F969008898A}"/>
                  </a:ext>
                </a:extLst>
              </p:cNvPr>
              <p:cNvGrpSpPr>
                <a:grpSpLocks/>
              </p:cNvGrpSpPr>
              <p:nvPr userDrawn="1"/>
            </p:nvGrpSpPr>
            <p:grpSpPr bwMode="auto">
              <a:xfrm>
                <a:off x="4546" y="3608"/>
                <a:ext cx="518" cy="319"/>
                <a:chOff x="4546" y="3608"/>
                <a:chExt cx="518" cy="319"/>
              </a:xfrm>
            </p:grpSpPr>
            <p:sp>
              <p:nvSpPr>
                <p:cNvPr id="73783" name="Oval 55">
                  <a:extLst>
                    <a:ext uri="{FF2B5EF4-FFF2-40B4-BE49-F238E27FC236}">
                      <a16:creationId xmlns="" xmlns:a16="http://schemas.microsoft.com/office/drawing/2014/main" id="{4B9A7115-22DF-4F08-9B9A-6A8D3CC915F3}"/>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84" name="Oval 56">
                  <a:extLst>
                    <a:ext uri="{FF2B5EF4-FFF2-40B4-BE49-F238E27FC236}">
                      <a16:creationId xmlns="" xmlns:a16="http://schemas.microsoft.com/office/drawing/2014/main" id="{1FA12236-E81E-4011-99D1-AA6D68C6865B}"/>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85" name="Oval 57">
                  <a:extLst>
                    <a:ext uri="{FF2B5EF4-FFF2-40B4-BE49-F238E27FC236}">
                      <a16:creationId xmlns="" xmlns:a16="http://schemas.microsoft.com/office/drawing/2014/main" id="{0915B930-B593-4B36-B17A-CBD0E729532B}"/>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86" name="Oval 58">
                  <a:extLst>
                    <a:ext uri="{FF2B5EF4-FFF2-40B4-BE49-F238E27FC236}">
                      <a16:creationId xmlns="" xmlns:a16="http://schemas.microsoft.com/office/drawing/2014/main" id="{A4DA5C59-9BAC-4B71-A35D-184A390EA501}"/>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87" name="Oval 59">
                  <a:extLst>
                    <a:ext uri="{FF2B5EF4-FFF2-40B4-BE49-F238E27FC236}">
                      <a16:creationId xmlns="" xmlns:a16="http://schemas.microsoft.com/office/drawing/2014/main" id="{E8D18815-7F89-4C41-A1D2-BA9A9E3C4677}"/>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73788" name="Oval 60">
                  <a:extLst>
                    <a:ext uri="{FF2B5EF4-FFF2-40B4-BE49-F238E27FC236}">
                      <a16:creationId xmlns="" xmlns:a16="http://schemas.microsoft.com/office/drawing/2014/main" id="{1CC49703-BB6E-44EC-8211-4DA4C6429492}"/>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grpSp>
          <p:grpSp>
            <p:nvGrpSpPr>
              <p:cNvPr id="1076" name="Group 61">
                <a:extLst>
                  <a:ext uri="{FF2B5EF4-FFF2-40B4-BE49-F238E27FC236}">
                    <a16:creationId xmlns="" xmlns:a16="http://schemas.microsoft.com/office/drawing/2014/main" id="{4B488E35-4BCB-B5C2-6380-1F1552B0B334}"/>
                  </a:ext>
                </a:extLst>
              </p:cNvPr>
              <p:cNvGrpSpPr>
                <a:grpSpLocks/>
              </p:cNvGrpSpPr>
              <p:nvPr userDrawn="1"/>
            </p:nvGrpSpPr>
            <p:grpSpPr bwMode="auto">
              <a:xfrm>
                <a:off x="5381" y="3085"/>
                <a:ext cx="227" cy="132"/>
                <a:chOff x="5381" y="3085"/>
                <a:chExt cx="227" cy="132"/>
              </a:xfrm>
            </p:grpSpPr>
            <p:sp>
              <p:nvSpPr>
                <p:cNvPr id="1077" name="Oval 62">
                  <a:extLst>
                    <a:ext uri="{FF2B5EF4-FFF2-40B4-BE49-F238E27FC236}">
                      <a16:creationId xmlns="" xmlns:a16="http://schemas.microsoft.com/office/drawing/2014/main" id="{0BE984D9-06BE-4B02-9404-54E7585C25DF}"/>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078" name="Oval 63">
                  <a:extLst>
                    <a:ext uri="{FF2B5EF4-FFF2-40B4-BE49-F238E27FC236}">
                      <a16:creationId xmlns="" xmlns:a16="http://schemas.microsoft.com/office/drawing/2014/main" id="{ADC50873-6994-4C7D-9D4E-3563826882E2}"/>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079" name="Oval 64">
                  <a:extLst>
                    <a:ext uri="{FF2B5EF4-FFF2-40B4-BE49-F238E27FC236}">
                      <a16:creationId xmlns="" xmlns:a16="http://schemas.microsoft.com/office/drawing/2014/main" id="{DD1E2E12-2382-49DD-B1BA-7C952F14D3FD}"/>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080" name="Oval 65">
                  <a:extLst>
                    <a:ext uri="{FF2B5EF4-FFF2-40B4-BE49-F238E27FC236}">
                      <a16:creationId xmlns="" xmlns:a16="http://schemas.microsoft.com/office/drawing/2014/main" id="{8B114C25-1F00-47A3-AB6B-4F35CB8E185B}"/>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grpSp>
      </p:grpSp>
      <p:sp>
        <p:nvSpPr>
          <p:cNvPr id="73794" name="Rectangle 66">
            <a:extLst>
              <a:ext uri="{FF2B5EF4-FFF2-40B4-BE49-F238E27FC236}">
                <a16:creationId xmlns="" xmlns:a16="http://schemas.microsoft.com/office/drawing/2014/main" id="{11904F3F-7293-41DE-8F64-213DB081716E}"/>
              </a:ext>
            </a:extLst>
          </p:cNvPr>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3795" name="Rectangle 67">
            <a:extLst>
              <a:ext uri="{FF2B5EF4-FFF2-40B4-BE49-F238E27FC236}">
                <a16:creationId xmlns="" xmlns:a16="http://schemas.microsoft.com/office/drawing/2014/main" id="{CA9ECB6E-B347-4B38-9576-202A88C399B0}"/>
              </a:ext>
            </a:extLst>
          </p:cNvPr>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6" name="Rectangle 68">
            <a:extLst>
              <a:ext uri="{FF2B5EF4-FFF2-40B4-BE49-F238E27FC236}">
                <a16:creationId xmlns="" xmlns:a16="http://schemas.microsoft.com/office/drawing/2014/main" id="{79F243BE-F38E-4937-BF6B-CC6CCF72FAE6}"/>
              </a:ext>
            </a:extLst>
          </p:cNvPr>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7" name="Rectangle 69">
            <a:extLst>
              <a:ext uri="{FF2B5EF4-FFF2-40B4-BE49-F238E27FC236}">
                <a16:creationId xmlns="" xmlns:a16="http://schemas.microsoft.com/office/drawing/2014/main" id="{1FA883A0-D2B0-48FD-B081-F976A1A058A3}"/>
              </a:ext>
            </a:extLst>
          </p:cNvPr>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7F18702B-467B-40D3-97C7-E06E703BBAF8}" type="slidenum">
              <a:rPr lang="en-US" altLang="en-US"/>
              <a:pPr/>
              <a:t>‹#›</a:t>
            </a:fld>
            <a:endParaRPr lang="en-US" altLang="en-US"/>
          </a:p>
        </p:txBody>
      </p:sp>
      <p:sp>
        <p:nvSpPr>
          <p:cNvPr id="73798" name="Rectangle 70">
            <a:extLst>
              <a:ext uri="{FF2B5EF4-FFF2-40B4-BE49-F238E27FC236}">
                <a16:creationId xmlns="" xmlns:a16="http://schemas.microsoft.com/office/drawing/2014/main" id="{D2540414-4C3C-4C3F-9874-6D3279E3AA84}"/>
              </a:ext>
            </a:extLst>
          </p:cNvPr>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DF234D3E-8C61-40C5-858D-563C79CBE096}"/>
              </a:ext>
            </a:extLst>
          </p:cNvPr>
          <p:cNvSpPr>
            <a:spLocks noGrp="1" noChangeArrowheads="1"/>
          </p:cNvSpPr>
          <p:nvPr>
            <p:ph type="ctrTitle"/>
          </p:nvPr>
        </p:nvSpPr>
        <p:spPr>
          <a:xfrm>
            <a:off x="838200" y="457200"/>
            <a:ext cx="7848600" cy="2765425"/>
          </a:xfrm>
        </p:spPr>
        <p:txBody>
          <a:bodyPr/>
          <a:lstStyle/>
          <a:p>
            <a:pPr eaLnBrk="1" hangingPunct="1">
              <a:defRPr/>
            </a:pPr>
            <a:r>
              <a:rPr lang="en-US"/>
              <a:t>Cryptography and Network Security</a:t>
            </a:r>
            <a:br>
              <a:rPr lang="en-US"/>
            </a:br>
            <a:r>
              <a:rPr lang="en-US"/>
              <a:t>Chapter 19</a:t>
            </a:r>
            <a:endParaRPr lang="en-AU"/>
          </a:p>
        </p:txBody>
      </p:sp>
      <p:sp>
        <p:nvSpPr>
          <p:cNvPr id="75779" name="Rectangle 3">
            <a:extLst>
              <a:ext uri="{FF2B5EF4-FFF2-40B4-BE49-F238E27FC236}">
                <a16:creationId xmlns="" xmlns:a16="http://schemas.microsoft.com/office/drawing/2014/main" id="{A469DB2C-41DA-480A-96ED-866C8C08713C}"/>
              </a:ext>
            </a:extLst>
          </p:cNvPr>
          <p:cNvSpPr>
            <a:spLocks noGrp="1" noChangeArrowheads="1"/>
          </p:cNvSpPr>
          <p:nvPr>
            <p:ph type="subTitle" idx="1"/>
          </p:nvPr>
        </p:nvSpPr>
        <p:spPr>
          <a:xfrm>
            <a:off x="1371600" y="3657600"/>
            <a:ext cx="6400800" cy="2671763"/>
          </a:xfrm>
        </p:spPr>
        <p:txBody>
          <a:bodyPr/>
          <a:lstStyle/>
          <a:p>
            <a:pPr eaLnBrk="1" hangingPunct="1">
              <a:defRPr/>
            </a:pPr>
            <a:r>
              <a:rPr lang="en-US"/>
              <a:t>Fifth Edition</a:t>
            </a:r>
          </a:p>
          <a:p>
            <a:pPr eaLnBrk="1" hangingPunct="1">
              <a:defRPr/>
            </a:pPr>
            <a:r>
              <a:rPr lang="en-US"/>
              <a:t>by William Stallings	</a:t>
            </a:r>
          </a:p>
          <a:p>
            <a:pPr eaLnBrk="1" hangingPunct="1">
              <a:defRPr/>
            </a:pPr>
            <a:endParaRPr lang="en-US"/>
          </a:p>
          <a:p>
            <a:pPr eaLnBrk="1" hangingPunct="1">
              <a:defRPr/>
            </a:pPr>
            <a:r>
              <a:rPr lang="en-US"/>
              <a:t>Lecture slides by Lawrie Brown</a:t>
            </a:r>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C5913F77-7762-4EB4-960E-CF1DB9B85551}"/>
              </a:ext>
            </a:extLst>
          </p:cNvPr>
          <p:cNvSpPr>
            <a:spLocks noGrp="1" noChangeArrowheads="1"/>
          </p:cNvSpPr>
          <p:nvPr>
            <p:ph type="title"/>
          </p:nvPr>
        </p:nvSpPr>
        <p:spPr>
          <a:xfrm>
            <a:off x="0" y="304800"/>
            <a:ext cx="2895600" cy="6248400"/>
          </a:xfrm>
        </p:spPr>
        <p:txBody>
          <a:bodyPr/>
          <a:lstStyle/>
          <a:p>
            <a:pPr eaLnBrk="1" hangingPunct="1">
              <a:defRPr/>
            </a:pPr>
            <a:r>
              <a:rPr lang="en-US"/>
              <a:t>Transport</a:t>
            </a:r>
            <a:br>
              <a:rPr lang="en-US"/>
            </a:br>
            <a:r>
              <a:rPr lang="en-US"/>
              <a:t> and</a:t>
            </a:r>
            <a:br>
              <a:rPr lang="en-US"/>
            </a:br>
            <a:r>
              <a:rPr lang="en-US"/>
              <a:t>Tunnel Modes</a:t>
            </a:r>
            <a:endParaRPr lang="en-AU"/>
          </a:p>
        </p:txBody>
      </p:sp>
      <p:pic>
        <p:nvPicPr>
          <p:cNvPr id="22531" name="Picture 5">
            <a:extLst>
              <a:ext uri="{FF2B5EF4-FFF2-40B4-BE49-F238E27FC236}">
                <a16:creationId xmlns="" xmlns:a16="http://schemas.microsoft.com/office/drawing/2014/main" id="{16F2D801-C2C6-7F24-1D51-9536469353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5762" y="-71681"/>
            <a:ext cx="6218238" cy="661828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13D4FD8F-68D7-423E-8DFC-952B8FD47BE4}"/>
              </a:ext>
            </a:extLst>
          </p:cNvPr>
          <p:cNvSpPr>
            <a:spLocks noGrp="1" noChangeArrowheads="1"/>
          </p:cNvSpPr>
          <p:nvPr>
            <p:ph type="title"/>
          </p:nvPr>
        </p:nvSpPr>
        <p:spPr/>
        <p:txBody>
          <a:bodyPr/>
          <a:lstStyle/>
          <a:p>
            <a:pPr eaLnBrk="1" hangingPunct="1">
              <a:defRPr/>
            </a:pPr>
            <a:r>
              <a:rPr lang="en-US"/>
              <a:t>Security Associations</a:t>
            </a:r>
            <a:endParaRPr lang="en-AU"/>
          </a:p>
        </p:txBody>
      </p:sp>
      <p:sp>
        <p:nvSpPr>
          <p:cNvPr id="53251" name="Rectangle 3">
            <a:extLst>
              <a:ext uri="{FF2B5EF4-FFF2-40B4-BE49-F238E27FC236}">
                <a16:creationId xmlns="" xmlns:a16="http://schemas.microsoft.com/office/drawing/2014/main" id="{AB92F2DF-830E-42A4-A858-BF2DBE578508}"/>
              </a:ext>
            </a:extLst>
          </p:cNvPr>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t>a one-way relationship between sender &amp; receiver that affords security for traffic flow</a:t>
            </a:r>
          </a:p>
          <a:p>
            <a:pPr eaLnBrk="1" hangingPunct="1">
              <a:lnSpc>
                <a:spcPct val="90000"/>
              </a:lnSpc>
              <a:buFont typeface="Wingdings" pitchFamily="-107" charset="2"/>
              <a:buChar char="Ø"/>
              <a:defRPr/>
            </a:pPr>
            <a:r>
              <a:rPr lang="en-US"/>
              <a:t>defined by 3 parameters:</a:t>
            </a:r>
          </a:p>
          <a:p>
            <a:pPr lvl="1" eaLnBrk="1" hangingPunct="1">
              <a:lnSpc>
                <a:spcPct val="90000"/>
              </a:lnSpc>
              <a:buFont typeface="Wingdings" pitchFamily="-107" charset="2"/>
              <a:buChar char="l"/>
              <a:defRPr/>
            </a:pPr>
            <a:r>
              <a:rPr lang="en-AU"/>
              <a:t>Security Parameters Index (SPI)</a:t>
            </a:r>
          </a:p>
          <a:p>
            <a:pPr lvl="1" eaLnBrk="1" hangingPunct="1">
              <a:lnSpc>
                <a:spcPct val="90000"/>
              </a:lnSpc>
              <a:buFont typeface="Wingdings" pitchFamily="-107" charset="2"/>
              <a:buChar char="l"/>
              <a:defRPr/>
            </a:pPr>
            <a:r>
              <a:rPr lang="en-AU"/>
              <a:t>IP Destination Address</a:t>
            </a:r>
          </a:p>
          <a:p>
            <a:pPr lvl="1" eaLnBrk="1" hangingPunct="1">
              <a:lnSpc>
                <a:spcPct val="90000"/>
              </a:lnSpc>
              <a:buFont typeface="Wingdings" pitchFamily="-107" charset="2"/>
              <a:buChar char="l"/>
              <a:defRPr/>
            </a:pPr>
            <a:r>
              <a:rPr lang="en-AU"/>
              <a:t>Security Protocol Identifier</a:t>
            </a:r>
          </a:p>
          <a:p>
            <a:pPr eaLnBrk="1" hangingPunct="1">
              <a:lnSpc>
                <a:spcPct val="90000"/>
              </a:lnSpc>
              <a:buFont typeface="Wingdings" pitchFamily="-107" charset="2"/>
              <a:buChar char="Ø"/>
              <a:defRPr/>
            </a:pPr>
            <a:r>
              <a:rPr lang="en-US"/>
              <a:t>has a number of other parameters</a:t>
            </a:r>
          </a:p>
          <a:p>
            <a:pPr lvl="1" eaLnBrk="1" hangingPunct="1">
              <a:lnSpc>
                <a:spcPct val="90000"/>
              </a:lnSpc>
              <a:buFont typeface="Wingdings" pitchFamily="-107" charset="2"/>
              <a:buChar char="l"/>
              <a:defRPr/>
            </a:pPr>
            <a:r>
              <a:rPr lang="en-US"/>
              <a:t>seq no, AH &amp; EH info, lifetime etc</a:t>
            </a:r>
          </a:p>
          <a:p>
            <a:pPr eaLnBrk="1" hangingPunct="1">
              <a:lnSpc>
                <a:spcPct val="90000"/>
              </a:lnSpc>
              <a:buFont typeface="Wingdings" pitchFamily="-107" charset="2"/>
              <a:buChar char="Ø"/>
              <a:defRPr/>
            </a:pPr>
            <a:r>
              <a:rPr lang="en-US"/>
              <a:t>have a database of Security Associations</a:t>
            </a:r>
            <a:endParaRPr lang="en-A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BC9880-6418-4F89-ACB6-97671108E6AF}"/>
              </a:ext>
            </a:extLst>
          </p:cNvPr>
          <p:cNvSpPr>
            <a:spLocks noGrp="1"/>
          </p:cNvSpPr>
          <p:nvPr>
            <p:ph type="title"/>
          </p:nvPr>
        </p:nvSpPr>
        <p:spPr>
          <a:xfrm>
            <a:off x="304800" y="152400"/>
            <a:ext cx="8534400" cy="1139825"/>
          </a:xfrm>
        </p:spPr>
        <p:txBody>
          <a:bodyPr/>
          <a:lstStyle/>
          <a:p>
            <a:pPr eaLnBrk="1" hangingPunct="1">
              <a:defRPr/>
            </a:pPr>
            <a:r>
              <a:rPr lang="en-US" dirty="0">
                <a:ea typeface="+mj-ea"/>
                <a:cs typeface="+mj-cs"/>
              </a:rPr>
              <a:t>Security Policy Database</a:t>
            </a:r>
          </a:p>
        </p:txBody>
      </p:sp>
      <p:sp>
        <p:nvSpPr>
          <p:cNvPr id="3" name="Content Placeholder 2">
            <a:extLst>
              <a:ext uri="{FF2B5EF4-FFF2-40B4-BE49-F238E27FC236}">
                <a16:creationId xmlns="" xmlns:a16="http://schemas.microsoft.com/office/drawing/2014/main" id="{555CBA4D-F56E-4015-8AC5-3FE20FFC49C3}"/>
              </a:ext>
            </a:extLst>
          </p:cNvPr>
          <p:cNvSpPr>
            <a:spLocks noGrp="1"/>
          </p:cNvSpPr>
          <p:nvPr>
            <p:ph idx="1"/>
          </p:nvPr>
        </p:nvSpPr>
        <p:spPr>
          <a:xfrm>
            <a:off x="533400" y="1219200"/>
            <a:ext cx="8229600" cy="2667000"/>
          </a:xfrm>
        </p:spPr>
        <p:txBody>
          <a:bodyPr/>
          <a:lstStyle/>
          <a:p>
            <a:pPr eaLnBrk="1" hangingPunct="1">
              <a:buFont typeface="Wingdings" pitchFamily="-107" charset="2"/>
              <a:buChar char="Ø"/>
              <a:defRPr/>
            </a:pPr>
            <a:r>
              <a:rPr lang="en-US" kern="1200" dirty="0">
                <a:ea typeface="+mn-ea"/>
                <a:cs typeface="+mn-cs"/>
              </a:rPr>
              <a:t>relates IP traffic to specific </a:t>
            </a:r>
            <a:r>
              <a:rPr lang="en-US" kern="1200" dirty="0" err="1">
                <a:ea typeface="+mn-ea"/>
                <a:cs typeface="+mn-cs"/>
              </a:rPr>
              <a:t>SAs</a:t>
            </a:r>
            <a:endParaRPr lang="en-US" kern="1200" dirty="0">
              <a:ea typeface="+mn-ea"/>
              <a:cs typeface="+mn-cs"/>
            </a:endParaRPr>
          </a:p>
          <a:p>
            <a:pPr lvl="1" eaLnBrk="1" hangingPunct="1">
              <a:buFont typeface="Wingdings" pitchFamily="-107" charset="2"/>
              <a:buChar char="l"/>
              <a:defRPr/>
            </a:pPr>
            <a:r>
              <a:rPr lang="en-US" kern="1200" dirty="0">
                <a:ea typeface="+mn-ea"/>
                <a:cs typeface="+mn-cs"/>
              </a:rPr>
              <a:t>match subset of IP traffic to relevant SA</a:t>
            </a:r>
          </a:p>
          <a:p>
            <a:pPr lvl="1" eaLnBrk="1" hangingPunct="1">
              <a:buFont typeface="Wingdings" pitchFamily="-107" charset="2"/>
              <a:buChar char="l"/>
              <a:defRPr/>
            </a:pPr>
            <a:r>
              <a:rPr lang="en-US" kern="1200" dirty="0">
                <a:ea typeface="+mn-ea"/>
                <a:cs typeface="+mn-cs"/>
              </a:rPr>
              <a:t>use selectors to filter outgoing traffic to map</a:t>
            </a:r>
          </a:p>
          <a:p>
            <a:pPr lvl="1" eaLnBrk="1" hangingPunct="1">
              <a:buFont typeface="Wingdings" pitchFamily="-107" charset="2"/>
              <a:buChar char="l"/>
              <a:defRPr/>
            </a:pPr>
            <a:r>
              <a:rPr lang="en-US" kern="1200" dirty="0"/>
              <a:t>based on: local &amp; remote IP addresses, next layer protocol, name, local &amp; remote ports</a:t>
            </a:r>
            <a:r>
              <a:rPr lang="en-US" kern="1200" dirty="0">
                <a:ea typeface="+mn-ea"/>
                <a:cs typeface="+mn-cs"/>
              </a:rPr>
              <a:t> </a:t>
            </a:r>
            <a:endParaRPr lang="en-US" dirty="0"/>
          </a:p>
        </p:txBody>
      </p:sp>
      <p:pic>
        <p:nvPicPr>
          <p:cNvPr id="26628" name="Picture 3">
            <a:extLst>
              <a:ext uri="{FF2B5EF4-FFF2-40B4-BE49-F238E27FC236}">
                <a16:creationId xmlns="" xmlns:a16="http://schemas.microsoft.com/office/drawing/2014/main" id="{5FD7415F-C255-87F6-5037-68F798A274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810000"/>
            <a:ext cx="6032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95288"/>
            <a:ext cx="897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623888"/>
            <a:ext cx="8362950"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55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5224998A-4423-4F89-A356-1D14C9281000}"/>
              </a:ext>
            </a:extLst>
          </p:cNvPr>
          <p:cNvSpPr>
            <a:spLocks noGrp="1" noChangeArrowheads="1"/>
          </p:cNvSpPr>
          <p:nvPr>
            <p:ph type="title"/>
          </p:nvPr>
        </p:nvSpPr>
        <p:spPr/>
        <p:txBody>
          <a:bodyPr/>
          <a:lstStyle/>
          <a:p>
            <a:pPr eaLnBrk="1" hangingPunct="1">
              <a:defRPr/>
            </a:pPr>
            <a:r>
              <a:rPr lang="en-AU" sz="4000">
                <a:ea typeface="+mj-ea"/>
                <a:cs typeface="+mj-cs"/>
              </a:rPr>
              <a:t>Encapsulating Security Payload (ESP)</a:t>
            </a:r>
          </a:p>
        </p:txBody>
      </p:sp>
      <p:sp>
        <p:nvSpPr>
          <p:cNvPr id="57347" name="Rectangle 3">
            <a:extLst>
              <a:ext uri="{FF2B5EF4-FFF2-40B4-BE49-F238E27FC236}">
                <a16:creationId xmlns="" xmlns:a16="http://schemas.microsoft.com/office/drawing/2014/main" id="{0B3D693E-808C-4D08-B016-8A2A36A0300C}"/>
              </a:ext>
            </a:extLst>
          </p:cNvPr>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sz="2800"/>
              <a:t>provides </a:t>
            </a:r>
            <a:r>
              <a:rPr lang="en-AU" sz="2800"/>
              <a:t>message content confidentiality, </a:t>
            </a:r>
            <a:r>
              <a:rPr lang="en-US" sz="2800"/>
              <a:t>data origin authentication, connectionless integrity, an anti-replay service</a:t>
            </a:r>
            <a:r>
              <a:rPr lang="en-AU" sz="2800"/>
              <a:t>, limited traffic flow confidentiality</a:t>
            </a:r>
          </a:p>
          <a:p>
            <a:pPr eaLnBrk="1" hangingPunct="1">
              <a:lnSpc>
                <a:spcPct val="90000"/>
              </a:lnSpc>
              <a:buFont typeface="Wingdings" pitchFamily="-107" charset="2"/>
              <a:buChar char="Ø"/>
              <a:defRPr/>
            </a:pPr>
            <a:r>
              <a:rPr lang="en-US" sz="2800"/>
              <a:t>services depend on options selected when establish Security Association (SA), net location</a:t>
            </a:r>
          </a:p>
          <a:p>
            <a:pPr eaLnBrk="1" hangingPunct="1">
              <a:lnSpc>
                <a:spcPct val="90000"/>
              </a:lnSpc>
              <a:buFont typeface="Wingdings" pitchFamily="-107" charset="2"/>
              <a:buChar char="Ø"/>
              <a:defRPr/>
            </a:pPr>
            <a:r>
              <a:rPr lang="en-US" sz="2800"/>
              <a:t>can use a variety of encryption &amp; authentication algorithms</a:t>
            </a:r>
            <a:endParaRPr lang="en-AU"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332A69EC-BDB6-4F1D-B314-3E0BF56079CE}"/>
              </a:ext>
            </a:extLst>
          </p:cNvPr>
          <p:cNvSpPr>
            <a:spLocks noGrp="1" noChangeArrowheads="1"/>
          </p:cNvSpPr>
          <p:nvPr>
            <p:ph type="title"/>
          </p:nvPr>
        </p:nvSpPr>
        <p:spPr>
          <a:xfrm>
            <a:off x="457200" y="277813"/>
            <a:ext cx="8229600" cy="1474787"/>
          </a:xfrm>
        </p:spPr>
        <p:txBody>
          <a:bodyPr/>
          <a:lstStyle/>
          <a:p>
            <a:pPr eaLnBrk="1" hangingPunct="1">
              <a:defRPr/>
            </a:pPr>
            <a:r>
              <a:rPr lang="en-AU" dirty="0">
                <a:ea typeface="+mj-ea"/>
                <a:cs typeface="+mj-cs"/>
              </a:rPr>
              <a:t>Encapsulating Security Payload</a:t>
            </a:r>
          </a:p>
        </p:txBody>
      </p:sp>
      <p:pic>
        <p:nvPicPr>
          <p:cNvPr id="30723" name="Picture 6">
            <a:extLst>
              <a:ext uri="{FF2B5EF4-FFF2-40B4-BE49-F238E27FC236}">
                <a16:creationId xmlns="" xmlns:a16="http://schemas.microsoft.com/office/drawing/2014/main" id="{927B18CA-4C8A-9E3E-985D-59F448874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86000"/>
            <a:ext cx="6972300" cy="32258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E3A2B8-F73E-4F84-8255-996835BDD890}"/>
              </a:ext>
            </a:extLst>
          </p:cNvPr>
          <p:cNvSpPr>
            <a:spLocks noGrp="1"/>
          </p:cNvSpPr>
          <p:nvPr>
            <p:ph type="title"/>
          </p:nvPr>
        </p:nvSpPr>
        <p:spPr>
          <a:xfrm>
            <a:off x="457200" y="152400"/>
            <a:ext cx="8229600" cy="1398588"/>
          </a:xfrm>
        </p:spPr>
        <p:txBody>
          <a:bodyPr/>
          <a:lstStyle/>
          <a:p>
            <a:pPr eaLnBrk="1" hangingPunct="1">
              <a:defRPr/>
            </a:pPr>
            <a:r>
              <a:rPr lang="en-US" dirty="0">
                <a:ea typeface="+mj-ea"/>
                <a:cs typeface="+mj-cs"/>
              </a:rPr>
              <a:t>Encryption &amp; Authentication Algorithms &amp; Padding</a:t>
            </a:r>
          </a:p>
        </p:txBody>
      </p:sp>
      <p:sp>
        <p:nvSpPr>
          <p:cNvPr id="3" name="Content Placeholder 2">
            <a:extLst>
              <a:ext uri="{FF2B5EF4-FFF2-40B4-BE49-F238E27FC236}">
                <a16:creationId xmlns="" xmlns:a16="http://schemas.microsoft.com/office/drawing/2014/main" id="{8DEE3321-03D5-41DD-9995-82CB729494C3}"/>
              </a:ext>
            </a:extLst>
          </p:cNvPr>
          <p:cNvSpPr>
            <a:spLocks noGrp="1"/>
          </p:cNvSpPr>
          <p:nvPr>
            <p:ph idx="1"/>
          </p:nvPr>
        </p:nvSpPr>
        <p:spPr>
          <a:xfrm>
            <a:off x="457200" y="1676400"/>
            <a:ext cx="8229600" cy="4724400"/>
          </a:xfrm>
        </p:spPr>
        <p:txBody>
          <a:bodyPr/>
          <a:lstStyle/>
          <a:p>
            <a:pPr eaLnBrk="1" hangingPunct="1">
              <a:buFont typeface="Wingdings" pitchFamily="-107" charset="2"/>
              <a:buChar char="Ø"/>
              <a:defRPr/>
            </a:pPr>
            <a:r>
              <a:rPr lang="en-US"/>
              <a:t>ESP can encrypt payload data, padding, pad length, and next header fields</a:t>
            </a:r>
          </a:p>
          <a:p>
            <a:pPr lvl="1" eaLnBrk="1" hangingPunct="1">
              <a:buFont typeface="Wingdings" pitchFamily="-107" charset="2"/>
              <a:buChar char="l"/>
              <a:defRPr/>
            </a:pPr>
            <a:r>
              <a:rPr lang="en-US"/>
              <a:t>if needed have IV at start of payload data</a:t>
            </a:r>
          </a:p>
          <a:p>
            <a:pPr eaLnBrk="1" hangingPunct="1">
              <a:buFont typeface="Wingdings" pitchFamily="-107" charset="2"/>
              <a:buChar char="Ø"/>
              <a:defRPr/>
            </a:pPr>
            <a:r>
              <a:rPr lang="en-US"/>
              <a:t>ESP can have optional ICV for integrity</a:t>
            </a:r>
          </a:p>
          <a:p>
            <a:pPr lvl="1" eaLnBrk="1" hangingPunct="1">
              <a:buFont typeface="Wingdings" pitchFamily="-107" charset="2"/>
              <a:buChar char="l"/>
              <a:defRPr/>
            </a:pPr>
            <a:r>
              <a:rPr lang="en-US"/>
              <a:t>is computed after encryption is performed</a:t>
            </a:r>
          </a:p>
          <a:p>
            <a:pPr eaLnBrk="1" hangingPunct="1">
              <a:buFont typeface="Wingdings" pitchFamily="-107" charset="2"/>
              <a:buChar char="Ø"/>
              <a:defRPr/>
            </a:pPr>
            <a:r>
              <a:rPr lang="en-US"/>
              <a:t>ESP uses padding</a:t>
            </a:r>
          </a:p>
          <a:p>
            <a:pPr lvl="1" eaLnBrk="1" hangingPunct="1">
              <a:buFont typeface="Wingdings" pitchFamily="-107" charset="2"/>
              <a:buChar char="l"/>
              <a:defRPr/>
            </a:pPr>
            <a:r>
              <a:rPr lang="en-US"/>
              <a:t>to expand plaintext to required length</a:t>
            </a:r>
          </a:p>
          <a:p>
            <a:pPr lvl="1" eaLnBrk="1" hangingPunct="1">
              <a:buFont typeface="Wingdings" pitchFamily="-107" charset="2"/>
              <a:buChar char="l"/>
              <a:defRPr/>
            </a:pPr>
            <a:r>
              <a:rPr lang="en-US"/>
              <a:t>to align pad length and next header fields</a:t>
            </a:r>
          </a:p>
          <a:p>
            <a:pPr lvl="1" eaLnBrk="1" hangingPunct="1">
              <a:buFont typeface="Wingdings" pitchFamily="-107" charset="2"/>
              <a:buChar char="l"/>
              <a:defRPr/>
            </a:pPr>
            <a:r>
              <a:rPr lang="en-US"/>
              <a:t>to provide partial traffic flow confidentiality</a:t>
            </a:r>
          </a:p>
          <a:p>
            <a:pPr lvl="1" eaLnBrk="1" hangingPunct="1">
              <a:buFont typeface="Wingdings" pitchFamily="-107" charset="2"/>
              <a:buChar char="l"/>
              <a:defRP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86139-8F2D-4FFC-8FA9-8502F34B81C1}"/>
              </a:ext>
            </a:extLst>
          </p:cNvPr>
          <p:cNvSpPr>
            <a:spLocks noGrp="1"/>
          </p:cNvSpPr>
          <p:nvPr>
            <p:ph type="title"/>
          </p:nvPr>
        </p:nvSpPr>
        <p:spPr/>
        <p:txBody>
          <a:bodyPr/>
          <a:lstStyle/>
          <a:p>
            <a:pPr eaLnBrk="1" hangingPunct="1">
              <a:defRPr/>
            </a:pPr>
            <a:r>
              <a:rPr lang="en-US" dirty="0">
                <a:ea typeface="+mj-ea"/>
                <a:cs typeface="+mj-cs"/>
              </a:rPr>
              <a:t>Anti-Replay Service</a:t>
            </a:r>
          </a:p>
        </p:txBody>
      </p:sp>
      <p:sp>
        <p:nvSpPr>
          <p:cNvPr id="3" name="Content Placeholder 2">
            <a:extLst>
              <a:ext uri="{FF2B5EF4-FFF2-40B4-BE49-F238E27FC236}">
                <a16:creationId xmlns="" xmlns:a16="http://schemas.microsoft.com/office/drawing/2014/main" id="{C81B9D1C-964E-4873-A935-AD8DB53B9708}"/>
              </a:ext>
            </a:extLst>
          </p:cNvPr>
          <p:cNvSpPr>
            <a:spLocks noGrp="1"/>
          </p:cNvSpPr>
          <p:nvPr>
            <p:ph idx="1"/>
          </p:nvPr>
        </p:nvSpPr>
        <p:spPr>
          <a:xfrm>
            <a:off x="457200" y="1341438"/>
            <a:ext cx="8229600" cy="4800600"/>
          </a:xfrm>
        </p:spPr>
        <p:txBody>
          <a:bodyPr/>
          <a:lstStyle/>
          <a:p>
            <a:pPr eaLnBrk="1" hangingPunct="1">
              <a:buFont typeface="Wingdings" pitchFamily="-107" charset="2"/>
              <a:buChar char="Ø"/>
              <a:defRPr/>
            </a:pPr>
            <a:r>
              <a:rPr lang="en-US" dirty="0"/>
              <a:t>replay is when attacker resends a copy of an authenticated packet</a:t>
            </a:r>
          </a:p>
          <a:p>
            <a:pPr marL="0" indent="0" eaLnBrk="1" hangingPunct="1">
              <a:buFont typeface="Wingdings" panose="05000000000000000000" pitchFamily="2" charset="2"/>
              <a:buNone/>
              <a:defRPr/>
            </a:pPr>
            <a:endParaRPr lang="en-US"/>
          </a:p>
          <a:p>
            <a:pPr eaLnBrk="1" hangingPunct="1">
              <a:buFont typeface="Wingdings" pitchFamily="-107" charset="2"/>
              <a:buChar char="Ø"/>
              <a:defRPr/>
            </a:pPr>
            <a:r>
              <a:rPr lang="en-US" dirty="0"/>
              <a:t>sender initializes sequence number to 0 when a new SA is established</a:t>
            </a:r>
          </a:p>
          <a:p>
            <a:pPr lvl="1" eaLnBrk="1" hangingPunct="1">
              <a:buFont typeface="Wingdings" pitchFamily="-107" charset="2"/>
              <a:buChar char="l"/>
              <a:defRPr/>
            </a:pPr>
            <a:r>
              <a:rPr lang="en-US" dirty="0"/>
              <a:t>increment for each packet</a:t>
            </a:r>
          </a:p>
          <a:p>
            <a:pPr lvl="1" eaLnBrk="1" hangingPunct="1">
              <a:buFont typeface="Wingdings" pitchFamily="-107" charset="2"/>
              <a:buChar char="l"/>
              <a:defRPr/>
            </a:pPr>
            <a:r>
              <a:rPr lang="en-US" dirty="0"/>
              <a:t>must not exceed limit of 2</a:t>
            </a:r>
            <a:r>
              <a:rPr lang="en-US" baseline="30000" dirty="0"/>
              <a:t>32</a:t>
            </a:r>
            <a:r>
              <a:rPr lang="en-US" dirty="0"/>
              <a:t> – 1</a:t>
            </a:r>
          </a:p>
          <a:p>
            <a:pPr eaLnBrk="1" hangingPunct="1">
              <a:buFont typeface="Wingdings" pitchFamily="-107" charset="2"/>
              <a:buChar char="Ø"/>
              <a:defRPr/>
            </a:pPr>
            <a:r>
              <a:rPr lang="en-US" dirty="0"/>
              <a:t>receiver then accepts packets with </a:t>
            </a:r>
            <a:r>
              <a:rPr lang="en-US" dirty="0" err="1"/>
              <a:t>seq</a:t>
            </a:r>
            <a:r>
              <a:rPr lang="en-US" dirty="0"/>
              <a:t> no within window of (</a:t>
            </a:r>
            <a:r>
              <a:rPr lang="en-US" i="1" dirty="0"/>
              <a:t>N –W+1</a:t>
            </a:r>
            <a:r>
              <a:rPr lang="en-US" dirty="0"/>
              <a:t>)</a:t>
            </a:r>
          </a:p>
          <a:p>
            <a:pPr eaLnBrk="1" hangingPunct="1">
              <a:buFont typeface="Wingdings" pitchFamily="-107" charset="2"/>
              <a:buChar char="Ø"/>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670BB575-8FEA-4275-B2F0-BAE4E9D4E95D}"/>
              </a:ext>
            </a:extLst>
          </p:cNvPr>
          <p:cNvSpPr>
            <a:spLocks noGrp="1" noChangeArrowheads="1"/>
          </p:cNvSpPr>
          <p:nvPr>
            <p:ph type="title"/>
          </p:nvPr>
        </p:nvSpPr>
        <p:spPr/>
        <p:txBody>
          <a:bodyPr/>
          <a:lstStyle/>
          <a:p>
            <a:pPr eaLnBrk="1" hangingPunct="1">
              <a:defRPr/>
            </a:pPr>
            <a:r>
              <a:rPr lang="en-US" sz="4000"/>
              <a:t>Combining Security Associations</a:t>
            </a:r>
            <a:endParaRPr lang="en-AU" sz="4000"/>
          </a:p>
        </p:txBody>
      </p:sp>
      <p:sp>
        <p:nvSpPr>
          <p:cNvPr id="62467" name="Rectangle 3">
            <a:extLst>
              <a:ext uri="{FF2B5EF4-FFF2-40B4-BE49-F238E27FC236}">
                <a16:creationId xmlns="" xmlns:a16="http://schemas.microsoft.com/office/drawing/2014/main" id="{03F36ACB-5087-45B0-B171-EF8E121367CB}"/>
              </a:ext>
            </a:extLst>
          </p:cNvPr>
          <p:cNvSpPr>
            <a:spLocks noGrp="1" noChangeArrowheads="1"/>
          </p:cNvSpPr>
          <p:nvPr>
            <p:ph type="body" idx="1"/>
          </p:nvPr>
        </p:nvSpPr>
        <p:spPr>
          <a:xfrm>
            <a:off x="457200" y="1676400"/>
            <a:ext cx="8229600" cy="4724400"/>
          </a:xfrm>
        </p:spPr>
        <p:txBody>
          <a:bodyPr/>
          <a:lstStyle/>
          <a:p>
            <a:pPr eaLnBrk="1" hangingPunct="1">
              <a:lnSpc>
                <a:spcPct val="90000"/>
              </a:lnSpc>
              <a:buFont typeface="Wingdings" pitchFamily="-107" charset="2"/>
              <a:buChar char="Ø"/>
              <a:defRPr/>
            </a:pPr>
            <a:r>
              <a:rPr lang="en-US" dirty="0"/>
              <a:t>SA’s can implement either AH or ESP</a:t>
            </a:r>
          </a:p>
          <a:p>
            <a:pPr eaLnBrk="1" hangingPunct="1">
              <a:lnSpc>
                <a:spcPct val="90000"/>
              </a:lnSpc>
              <a:buFont typeface="Wingdings" pitchFamily="-107" charset="2"/>
              <a:buChar char="Ø"/>
              <a:defRPr/>
            </a:pPr>
            <a:r>
              <a:rPr lang="en-US" dirty="0"/>
              <a:t>to implement both need to combine SA’s</a:t>
            </a:r>
          </a:p>
          <a:p>
            <a:pPr lvl="1" eaLnBrk="1" hangingPunct="1">
              <a:lnSpc>
                <a:spcPct val="90000"/>
              </a:lnSpc>
              <a:buFont typeface="Wingdings" pitchFamily="-107" charset="2"/>
              <a:buChar char="l"/>
              <a:defRPr/>
            </a:pPr>
            <a:r>
              <a:rPr lang="en-US" dirty="0"/>
              <a:t>form a security association bundle may terminate at different or same endpoints</a:t>
            </a:r>
          </a:p>
          <a:p>
            <a:pPr lvl="1" eaLnBrk="1" hangingPunct="1">
              <a:lnSpc>
                <a:spcPct val="90000"/>
              </a:lnSpc>
              <a:buFont typeface="Wingdings" pitchFamily="-107" charset="2"/>
              <a:buChar char="l"/>
              <a:defRPr/>
            </a:pPr>
            <a:r>
              <a:rPr lang="en-US" dirty="0"/>
              <a:t>combined by</a:t>
            </a:r>
          </a:p>
          <a:p>
            <a:pPr lvl="2" eaLnBrk="1" hangingPunct="1">
              <a:lnSpc>
                <a:spcPct val="90000"/>
              </a:lnSpc>
              <a:defRPr/>
            </a:pPr>
            <a:r>
              <a:rPr lang="en-US" dirty="0"/>
              <a:t>transport adjacency</a:t>
            </a:r>
          </a:p>
          <a:p>
            <a:pPr lvl="2" eaLnBrk="1" hangingPunct="1">
              <a:lnSpc>
                <a:spcPct val="90000"/>
              </a:lnSpc>
              <a:defRPr/>
            </a:pPr>
            <a:r>
              <a:rPr lang="en-US" dirty="0"/>
              <a:t>iterated tunneling</a:t>
            </a:r>
          </a:p>
          <a:p>
            <a:pPr eaLnBrk="1" hangingPunct="1">
              <a:lnSpc>
                <a:spcPct val="90000"/>
              </a:lnSpc>
              <a:buFont typeface="Wingdings" pitchFamily="-107" charset="2"/>
              <a:buChar char="Ø"/>
              <a:defRPr/>
            </a:pPr>
            <a:r>
              <a:rPr lang="en-US" dirty="0"/>
              <a:t>combining authentication &amp; encryption</a:t>
            </a:r>
          </a:p>
          <a:p>
            <a:pPr lvl="1" eaLnBrk="1" hangingPunct="1">
              <a:lnSpc>
                <a:spcPct val="90000"/>
              </a:lnSpc>
              <a:buFont typeface="Wingdings" pitchFamily="-107" charset="2"/>
              <a:buChar char="l"/>
              <a:defRPr/>
            </a:pPr>
            <a:r>
              <a:rPr lang="en-US" dirty="0"/>
              <a:t>ESP with authentication, bundled inner ESP &amp; outer AH, bundled inner transport &amp; outer ESP</a:t>
            </a:r>
          </a:p>
          <a:p>
            <a:pPr lvl="1" eaLnBrk="1" hangingPunct="1">
              <a:lnSpc>
                <a:spcPct val="90000"/>
              </a:lnSpc>
              <a:buFont typeface="Wingdings" pitchFamily="-107" charset="2"/>
              <a:buChar char="l"/>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BE3186-DF50-4FAE-8695-D26E1F86A5A7}"/>
              </a:ext>
            </a:extLst>
          </p:cNvPr>
          <p:cNvSpPr>
            <a:spLocks noGrp="1"/>
          </p:cNvSpPr>
          <p:nvPr>
            <p:ph type="title"/>
          </p:nvPr>
        </p:nvSpPr>
        <p:spPr/>
        <p:txBody>
          <a:bodyPr/>
          <a:lstStyle/>
          <a:p>
            <a:pPr>
              <a:defRPr/>
            </a:pPr>
            <a:r>
              <a:rPr lang="en-US" dirty="0"/>
              <a:t>IP SECURITY</a:t>
            </a:r>
          </a:p>
        </p:txBody>
      </p:sp>
      <p:sp>
        <p:nvSpPr>
          <p:cNvPr id="3" name="Content Placeholder 2">
            <a:extLst>
              <a:ext uri="{FF2B5EF4-FFF2-40B4-BE49-F238E27FC236}">
                <a16:creationId xmlns="" xmlns:a16="http://schemas.microsoft.com/office/drawing/2014/main" id="{8F48B9A7-BF0D-4DF2-94C1-AAC161D67CF3}"/>
              </a:ext>
            </a:extLst>
          </p:cNvPr>
          <p:cNvSpPr>
            <a:spLocks noGrp="1"/>
          </p:cNvSpPr>
          <p:nvPr>
            <p:ph idx="1"/>
          </p:nvPr>
        </p:nvSpPr>
        <p:spPr/>
        <p:txBody>
          <a:bodyPr/>
          <a:lstStyle/>
          <a:p>
            <a:pPr>
              <a:buFont typeface="Wingdings" pitchFamily="-107" charset="2"/>
              <a:buChar char="Ø"/>
              <a:defRPr/>
            </a:pPr>
            <a:r>
              <a:rPr lang="en-US" sz="1800" dirty="0"/>
              <a:t> IP security (IPsec) is a capability that can be added to either current version of the Internet Protocol (IPv4 or IPv6) by means of additional headers. </a:t>
            </a:r>
          </a:p>
          <a:p>
            <a:pPr>
              <a:buFont typeface="Wingdings" pitchFamily="-107" charset="2"/>
              <a:buChar char="Ø"/>
              <a:defRPr/>
            </a:pPr>
            <a:r>
              <a:rPr lang="en-US" sz="1800" dirty="0"/>
              <a:t> IPsec encompasses three functional areas: authentication, confidentiality, and key management. </a:t>
            </a:r>
          </a:p>
          <a:p>
            <a:pPr>
              <a:buFont typeface="Wingdings" pitchFamily="-107" charset="2"/>
              <a:buChar char="Ø"/>
              <a:defRPr/>
            </a:pPr>
            <a:r>
              <a:rPr lang="en-US" sz="1800" dirty="0"/>
              <a:t> Authentication makes use of the HMAC message authentication code. Authentication can be applied to the entire original IP packet (tunnel mode) or to all of the packet except for the IP header (transport mode). </a:t>
            </a:r>
          </a:p>
          <a:p>
            <a:pPr>
              <a:buFont typeface="Wingdings" pitchFamily="-107" charset="2"/>
              <a:buChar char="Ø"/>
              <a:defRPr/>
            </a:pPr>
            <a:r>
              <a:rPr lang="en-US" sz="1800" dirty="0"/>
              <a:t> Confidentiality is provided by an encryption format known as encapsulating security payload. Both tunnel and transport modes can be accommodated. </a:t>
            </a:r>
          </a:p>
          <a:p>
            <a:pPr>
              <a:buFont typeface="Wingdings" pitchFamily="-107" charset="2"/>
              <a:buChar char="Ø"/>
              <a:defRPr/>
            </a:pPr>
            <a:r>
              <a:rPr lang="en-US" sz="1800" dirty="0"/>
              <a:t> IKE defines a number of techniques for key management.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FB88C073-D3F2-463D-A8AC-680717916690}"/>
              </a:ext>
            </a:extLst>
          </p:cNvPr>
          <p:cNvSpPr>
            <a:spLocks noGrp="1" noChangeArrowheads="1"/>
          </p:cNvSpPr>
          <p:nvPr>
            <p:ph type="title"/>
          </p:nvPr>
        </p:nvSpPr>
        <p:spPr/>
        <p:txBody>
          <a:bodyPr/>
          <a:lstStyle/>
          <a:p>
            <a:pPr eaLnBrk="1" hangingPunct="1">
              <a:defRPr/>
            </a:pPr>
            <a:r>
              <a:rPr lang="en-US" sz="4000"/>
              <a:t>Combining Security Associations</a:t>
            </a:r>
            <a:endParaRPr lang="en-AU" sz="4000"/>
          </a:p>
        </p:txBody>
      </p:sp>
      <p:pic>
        <p:nvPicPr>
          <p:cNvPr id="38915" name="Picture 5" descr="Ch16. Combinations.pdf                                         00156198  Mnementh                      BEAE7A2F:">
            <a:extLst>
              <a:ext uri="{FF2B5EF4-FFF2-40B4-BE49-F238E27FC236}">
                <a16:creationId xmlns="" xmlns:a16="http://schemas.microsoft.com/office/drawing/2014/main" id="{228538C2-D005-EB2D-BEB2-F3BE82088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474" b="13898"/>
          <a:stretch>
            <a:fillRect/>
          </a:stretch>
        </p:blipFill>
        <p:spPr bwMode="auto">
          <a:xfrm>
            <a:off x="762000" y="1676400"/>
            <a:ext cx="7539038" cy="48148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3DF8734D-2FFD-49B9-BFEF-0020AA17A9D9}"/>
              </a:ext>
            </a:extLst>
          </p:cNvPr>
          <p:cNvSpPr>
            <a:spLocks noGrp="1" noChangeArrowheads="1"/>
          </p:cNvSpPr>
          <p:nvPr>
            <p:ph type="title"/>
          </p:nvPr>
        </p:nvSpPr>
        <p:spPr/>
        <p:txBody>
          <a:bodyPr/>
          <a:lstStyle/>
          <a:p>
            <a:pPr eaLnBrk="1" hangingPunct="1">
              <a:defRPr/>
            </a:pPr>
            <a:r>
              <a:rPr lang="en-US"/>
              <a:t>IPSec Key Management</a:t>
            </a:r>
            <a:endParaRPr lang="en-AU"/>
          </a:p>
        </p:txBody>
      </p:sp>
      <p:sp>
        <p:nvSpPr>
          <p:cNvPr id="65539" name="Rectangle 3">
            <a:extLst>
              <a:ext uri="{FF2B5EF4-FFF2-40B4-BE49-F238E27FC236}">
                <a16:creationId xmlns="" xmlns:a16="http://schemas.microsoft.com/office/drawing/2014/main" id="{1B137F2E-83E9-400E-9B00-0E17EF0F80C4}"/>
              </a:ext>
            </a:extLst>
          </p:cNvPr>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t>handles key generation &amp; distribution</a:t>
            </a:r>
          </a:p>
          <a:p>
            <a:pPr eaLnBrk="1" hangingPunct="1">
              <a:lnSpc>
                <a:spcPct val="90000"/>
              </a:lnSpc>
              <a:buFont typeface="Wingdings" pitchFamily="-107" charset="2"/>
              <a:buChar char="Ø"/>
              <a:defRPr/>
            </a:pPr>
            <a:r>
              <a:rPr lang="en-US"/>
              <a:t>typically need 2 pairs of keys</a:t>
            </a:r>
          </a:p>
          <a:p>
            <a:pPr lvl="1" eaLnBrk="1" hangingPunct="1">
              <a:lnSpc>
                <a:spcPct val="90000"/>
              </a:lnSpc>
              <a:buFont typeface="Wingdings" pitchFamily="-107" charset="2"/>
              <a:buChar char="l"/>
              <a:defRPr/>
            </a:pPr>
            <a:r>
              <a:rPr lang="en-US"/>
              <a:t>2 per direction for AH &amp; ESP</a:t>
            </a:r>
          </a:p>
          <a:p>
            <a:pPr eaLnBrk="1" hangingPunct="1">
              <a:lnSpc>
                <a:spcPct val="90000"/>
              </a:lnSpc>
              <a:buFont typeface="Wingdings" pitchFamily="-107" charset="2"/>
              <a:buChar char="Ø"/>
              <a:defRPr/>
            </a:pPr>
            <a:r>
              <a:rPr lang="en-US"/>
              <a:t>manual key management</a:t>
            </a:r>
          </a:p>
          <a:p>
            <a:pPr lvl="1" eaLnBrk="1" hangingPunct="1">
              <a:lnSpc>
                <a:spcPct val="90000"/>
              </a:lnSpc>
              <a:buFont typeface="Wingdings" pitchFamily="-107" charset="2"/>
              <a:buChar char="l"/>
              <a:defRPr/>
            </a:pPr>
            <a:r>
              <a:rPr lang="en-US"/>
              <a:t>sysadmin manually configures every system</a:t>
            </a:r>
          </a:p>
          <a:p>
            <a:pPr eaLnBrk="1" hangingPunct="1">
              <a:lnSpc>
                <a:spcPct val="90000"/>
              </a:lnSpc>
              <a:buFont typeface="Wingdings" pitchFamily="-107" charset="2"/>
              <a:buChar char="Ø"/>
              <a:defRPr/>
            </a:pPr>
            <a:r>
              <a:rPr lang="en-US"/>
              <a:t>automated key management</a:t>
            </a:r>
          </a:p>
          <a:p>
            <a:pPr lvl="1" eaLnBrk="1" hangingPunct="1">
              <a:lnSpc>
                <a:spcPct val="90000"/>
              </a:lnSpc>
              <a:buFont typeface="Wingdings" pitchFamily="-107" charset="2"/>
              <a:buChar char="l"/>
              <a:defRPr/>
            </a:pPr>
            <a:r>
              <a:rPr lang="en-US"/>
              <a:t>automated system for on demand creation of keys for SA’s in large systems</a:t>
            </a:r>
          </a:p>
          <a:p>
            <a:pPr lvl="1" eaLnBrk="1" hangingPunct="1">
              <a:lnSpc>
                <a:spcPct val="90000"/>
              </a:lnSpc>
              <a:buFont typeface="Wingdings" pitchFamily="-107" charset="2"/>
              <a:buChar char="l"/>
              <a:defRPr/>
            </a:pPr>
            <a:r>
              <a:rPr lang="en-US"/>
              <a:t>has Oakley &amp; ISAKMP elements</a:t>
            </a:r>
            <a:endParaRPr lang="en-A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05E9FD77-D304-4D34-BBE7-DDE73F961429}"/>
              </a:ext>
            </a:extLst>
          </p:cNvPr>
          <p:cNvSpPr>
            <a:spLocks noGrp="1" noChangeArrowheads="1"/>
          </p:cNvSpPr>
          <p:nvPr>
            <p:ph type="title"/>
          </p:nvPr>
        </p:nvSpPr>
        <p:spPr/>
        <p:txBody>
          <a:bodyPr/>
          <a:lstStyle/>
          <a:p>
            <a:pPr eaLnBrk="1" hangingPunct="1">
              <a:defRPr/>
            </a:pPr>
            <a:r>
              <a:rPr lang="en-US"/>
              <a:t>Oakley</a:t>
            </a:r>
            <a:endParaRPr lang="en-AU"/>
          </a:p>
        </p:txBody>
      </p:sp>
      <p:sp>
        <p:nvSpPr>
          <p:cNvPr id="66563" name="Rectangle 3">
            <a:extLst>
              <a:ext uri="{FF2B5EF4-FFF2-40B4-BE49-F238E27FC236}">
                <a16:creationId xmlns="" xmlns:a16="http://schemas.microsoft.com/office/drawing/2014/main" id="{E7D1226E-9270-4F62-9FB1-9D18CA160E36}"/>
              </a:ext>
            </a:extLst>
          </p:cNvPr>
          <p:cNvSpPr>
            <a:spLocks noGrp="1" noChangeArrowheads="1"/>
          </p:cNvSpPr>
          <p:nvPr>
            <p:ph type="body" idx="1"/>
          </p:nvPr>
        </p:nvSpPr>
        <p:spPr/>
        <p:txBody>
          <a:bodyPr/>
          <a:lstStyle/>
          <a:p>
            <a:pPr eaLnBrk="1" hangingPunct="1">
              <a:buFont typeface="Wingdings" pitchFamily="-107" charset="2"/>
              <a:buChar char="Ø"/>
              <a:defRPr/>
            </a:pPr>
            <a:r>
              <a:rPr lang="en-US"/>
              <a:t>a key exchange protocol</a:t>
            </a:r>
          </a:p>
          <a:p>
            <a:pPr eaLnBrk="1" hangingPunct="1">
              <a:buFont typeface="Wingdings" pitchFamily="-107" charset="2"/>
              <a:buChar char="Ø"/>
              <a:defRPr/>
            </a:pPr>
            <a:r>
              <a:rPr lang="en-US"/>
              <a:t>based on Diffie-Hellman key exchange</a:t>
            </a:r>
          </a:p>
          <a:p>
            <a:pPr eaLnBrk="1" hangingPunct="1">
              <a:buFont typeface="Wingdings" pitchFamily="-107" charset="2"/>
              <a:buChar char="Ø"/>
              <a:defRPr/>
            </a:pPr>
            <a:r>
              <a:rPr lang="en-US"/>
              <a:t>adds features to address weaknesses</a:t>
            </a:r>
          </a:p>
          <a:p>
            <a:pPr lvl="1" eaLnBrk="1" hangingPunct="1">
              <a:buFont typeface="Wingdings" pitchFamily="-107" charset="2"/>
              <a:buChar char="l"/>
              <a:defRPr/>
            </a:pPr>
            <a:r>
              <a:rPr lang="en-US"/>
              <a:t>no info on parties, man-in-middle attack, cost</a:t>
            </a:r>
          </a:p>
          <a:p>
            <a:pPr lvl="1" eaLnBrk="1" hangingPunct="1">
              <a:buFont typeface="Wingdings" pitchFamily="-107" charset="2"/>
              <a:buChar char="l"/>
              <a:defRPr/>
            </a:pPr>
            <a:r>
              <a:rPr lang="en-US"/>
              <a:t>so adds cookies, groups (global params), nonces, DH key exchange with authentication</a:t>
            </a:r>
          </a:p>
          <a:p>
            <a:pPr eaLnBrk="1" hangingPunct="1">
              <a:buFont typeface="Wingdings" pitchFamily="-107" charset="2"/>
              <a:buChar char="Ø"/>
              <a:defRPr/>
            </a:pPr>
            <a:r>
              <a:rPr lang="en-US"/>
              <a:t>can use arithmetic in prime fields or elliptic curve fields</a:t>
            </a:r>
            <a:endParaRPr lang="en-A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B336F320-E306-4141-90AD-93EB8D501112}"/>
              </a:ext>
            </a:extLst>
          </p:cNvPr>
          <p:cNvSpPr>
            <a:spLocks noGrp="1" noChangeArrowheads="1"/>
          </p:cNvSpPr>
          <p:nvPr>
            <p:ph type="title"/>
          </p:nvPr>
        </p:nvSpPr>
        <p:spPr/>
        <p:txBody>
          <a:bodyPr/>
          <a:lstStyle/>
          <a:p>
            <a:pPr eaLnBrk="1" hangingPunct="1">
              <a:defRPr/>
            </a:pPr>
            <a:r>
              <a:rPr lang="en-US"/>
              <a:t>ISAKMP</a:t>
            </a:r>
            <a:endParaRPr lang="en-AU"/>
          </a:p>
        </p:txBody>
      </p:sp>
      <p:sp>
        <p:nvSpPr>
          <p:cNvPr id="67587" name="Rectangle 3">
            <a:extLst>
              <a:ext uri="{FF2B5EF4-FFF2-40B4-BE49-F238E27FC236}">
                <a16:creationId xmlns="" xmlns:a16="http://schemas.microsoft.com/office/drawing/2014/main" id="{97280643-64C0-40A1-8BB2-12FBAA037781}"/>
              </a:ext>
            </a:extLst>
          </p:cNvPr>
          <p:cNvSpPr>
            <a:spLocks noGrp="1" noChangeArrowheads="1"/>
          </p:cNvSpPr>
          <p:nvPr>
            <p:ph type="body" idx="1"/>
          </p:nvPr>
        </p:nvSpPr>
        <p:spPr>
          <a:xfrm>
            <a:off x="381000" y="1371600"/>
            <a:ext cx="8534400" cy="4876800"/>
          </a:xfrm>
        </p:spPr>
        <p:txBody>
          <a:bodyPr/>
          <a:lstStyle/>
          <a:p>
            <a:pPr eaLnBrk="1" hangingPunct="1">
              <a:buFont typeface="Wingdings" pitchFamily="-107" charset="2"/>
              <a:buChar char="Ø"/>
              <a:defRPr/>
            </a:pPr>
            <a:r>
              <a:rPr lang="en-AU"/>
              <a:t>Internet Security Association and Key Management Protocol</a:t>
            </a:r>
          </a:p>
          <a:p>
            <a:pPr eaLnBrk="1" hangingPunct="1">
              <a:buFont typeface="Wingdings" pitchFamily="-107" charset="2"/>
              <a:buChar char="Ø"/>
              <a:defRPr/>
            </a:pPr>
            <a:r>
              <a:rPr lang="en-US"/>
              <a:t>provides framework for key management</a:t>
            </a:r>
          </a:p>
          <a:p>
            <a:pPr eaLnBrk="1" hangingPunct="1">
              <a:buFont typeface="Wingdings" pitchFamily="-107" charset="2"/>
              <a:buChar char="Ø"/>
              <a:defRPr/>
            </a:pPr>
            <a:r>
              <a:rPr lang="en-US"/>
              <a:t>defines procedures and packet formats to establish, negotiate, modify, &amp; delete SAs</a:t>
            </a:r>
          </a:p>
          <a:p>
            <a:pPr eaLnBrk="1" hangingPunct="1">
              <a:buFont typeface="Wingdings" pitchFamily="-107" charset="2"/>
              <a:buChar char="Ø"/>
              <a:defRPr/>
            </a:pPr>
            <a:r>
              <a:rPr lang="en-AU"/>
              <a:t>independent of key exchange protocol, encryption alg, &amp; authentication method</a:t>
            </a:r>
            <a:endParaRPr lang="en-US"/>
          </a:p>
          <a:p>
            <a:pPr eaLnBrk="1" hangingPunct="1">
              <a:buFont typeface="Wingdings" pitchFamily="-107" charset="2"/>
              <a:buChar char="Ø"/>
              <a:defRPr/>
            </a:pPr>
            <a:r>
              <a:rPr lang="en-US"/>
              <a:t>IKEv2 no longer uses Oakley &amp; ISAKMP terms, but basic functionality is same</a:t>
            </a:r>
            <a:endParaRPr lang="en-AU"/>
          </a:p>
          <a:p>
            <a:pPr eaLnBrk="1" hangingPunct="1">
              <a:buFont typeface="Wingdings" pitchFamily="-107" charset="2"/>
              <a:buChar char="Ø"/>
              <a:defRPr/>
            </a:pPr>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FC94BB9A-D490-4485-A8F5-FDD55540B199}"/>
              </a:ext>
            </a:extLst>
          </p:cNvPr>
          <p:cNvSpPr>
            <a:spLocks noGrp="1" noChangeArrowheads="1"/>
          </p:cNvSpPr>
          <p:nvPr>
            <p:ph type="title"/>
          </p:nvPr>
        </p:nvSpPr>
        <p:spPr>
          <a:xfrm>
            <a:off x="457200" y="152400"/>
            <a:ext cx="8229600" cy="990600"/>
          </a:xfrm>
        </p:spPr>
        <p:txBody>
          <a:bodyPr/>
          <a:lstStyle/>
          <a:p>
            <a:pPr eaLnBrk="1" hangingPunct="1">
              <a:defRPr/>
            </a:pPr>
            <a:r>
              <a:rPr lang="en-US" smtClean="0"/>
              <a:t>IKE format</a:t>
            </a:r>
            <a:endParaRPr lang="en-AU" dirty="0"/>
          </a:p>
        </p:txBody>
      </p:sp>
      <p:pic>
        <p:nvPicPr>
          <p:cNvPr id="49155" name="Picture 3">
            <a:extLst>
              <a:ext uri="{FF2B5EF4-FFF2-40B4-BE49-F238E27FC236}">
                <a16:creationId xmlns="" xmlns:a16="http://schemas.microsoft.com/office/drawing/2014/main" id="{8EE92737-9F70-32B4-68A9-93EBE8A63C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66800"/>
            <a:ext cx="7112000" cy="54991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 xmlns:a16="http://schemas.microsoft.com/office/drawing/2014/main" id="{DA330BC2-202B-4782-84A4-7C604438E8CE}"/>
              </a:ext>
            </a:extLst>
          </p:cNvPr>
          <p:cNvSpPr>
            <a:spLocks noGrp="1" noChangeArrowheads="1"/>
          </p:cNvSpPr>
          <p:nvPr>
            <p:ph type="title"/>
          </p:nvPr>
        </p:nvSpPr>
        <p:spPr/>
        <p:txBody>
          <a:bodyPr/>
          <a:lstStyle/>
          <a:p>
            <a:pPr eaLnBrk="1" hangingPunct="1">
              <a:defRPr/>
            </a:pPr>
            <a:r>
              <a:rPr lang="en-US"/>
              <a:t>IKE Payloads &amp; Exchanges</a:t>
            </a:r>
            <a:endParaRPr lang="en-AU"/>
          </a:p>
        </p:txBody>
      </p:sp>
      <p:sp>
        <p:nvSpPr>
          <p:cNvPr id="91139" name="Rectangle 3">
            <a:extLst>
              <a:ext uri="{FF2B5EF4-FFF2-40B4-BE49-F238E27FC236}">
                <a16:creationId xmlns="" xmlns:a16="http://schemas.microsoft.com/office/drawing/2014/main" id="{01A684F2-4C6A-4725-B114-3FA322ED84C3}"/>
              </a:ext>
            </a:extLst>
          </p:cNvPr>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t>have a number of ISAKMP payload types:</a:t>
            </a:r>
          </a:p>
          <a:p>
            <a:pPr lvl="1" eaLnBrk="1" hangingPunct="1">
              <a:lnSpc>
                <a:spcPct val="90000"/>
              </a:lnSpc>
              <a:buFont typeface="Wingdings" pitchFamily="-107" charset="2"/>
              <a:buChar char="l"/>
              <a:defRPr/>
            </a:pPr>
            <a:r>
              <a:rPr lang="en-US"/>
              <a:t>Security Association, Key Exchange, Identification, Certificate, Certificate Request, Authentication, Nonce, Notify, Delete, Vendor ID, Traffic Selector, Encrypted, Configuration, Extensible Authentication Protocol</a:t>
            </a:r>
          </a:p>
          <a:p>
            <a:pPr eaLnBrk="1" hangingPunct="1">
              <a:lnSpc>
                <a:spcPct val="90000"/>
              </a:lnSpc>
              <a:buFont typeface="Wingdings" pitchFamily="-107" charset="2"/>
              <a:buChar char="Ø"/>
              <a:defRPr/>
            </a:pPr>
            <a:r>
              <a:rPr lang="en-US"/>
              <a:t>payload has complex hierarchical structure</a:t>
            </a:r>
          </a:p>
          <a:p>
            <a:pPr eaLnBrk="1" hangingPunct="1">
              <a:lnSpc>
                <a:spcPct val="90000"/>
              </a:lnSpc>
              <a:buFont typeface="Wingdings" pitchFamily="-107" charset="2"/>
              <a:buChar char="Ø"/>
              <a:defRPr/>
            </a:pPr>
            <a:r>
              <a:rPr lang="en-US"/>
              <a:t>may contain multiple proposals, with multiple protocols &amp; multiple transforms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799BE-CB9B-4EF3-816C-6949A51BC14B}"/>
              </a:ext>
            </a:extLst>
          </p:cNvPr>
          <p:cNvSpPr>
            <a:spLocks noGrp="1"/>
          </p:cNvSpPr>
          <p:nvPr>
            <p:ph type="title"/>
          </p:nvPr>
        </p:nvSpPr>
        <p:spPr>
          <a:xfrm>
            <a:off x="457200" y="152400"/>
            <a:ext cx="8229600" cy="1139825"/>
          </a:xfrm>
        </p:spPr>
        <p:txBody>
          <a:bodyPr/>
          <a:lstStyle/>
          <a:p>
            <a:pPr>
              <a:defRPr/>
            </a:pPr>
            <a:r>
              <a:rPr lang="en-US"/>
              <a:t>Cryptographic Suites</a:t>
            </a:r>
          </a:p>
        </p:txBody>
      </p:sp>
      <p:sp>
        <p:nvSpPr>
          <p:cNvPr id="3" name="Content Placeholder 2">
            <a:extLst>
              <a:ext uri="{FF2B5EF4-FFF2-40B4-BE49-F238E27FC236}">
                <a16:creationId xmlns="" xmlns:a16="http://schemas.microsoft.com/office/drawing/2014/main" id="{A633C8E1-A353-4E44-923D-6A721D4E41C1}"/>
              </a:ext>
            </a:extLst>
          </p:cNvPr>
          <p:cNvSpPr>
            <a:spLocks noGrp="1"/>
          </p:cNvSpPr>
          <p:nvPr>
            <p:ph idx="1"/>
          </p:nvPr>
        </p:nvSpPr>
        <p:spPr>
          <a:xfrm>
            <a:off x="457200" y="1295400"/>
            <a:ext cx="8229600" cy="5334000"/>
          </a:xfrm>
        </p:spPr>
        <p:txBody>
          <a:bodyPr/>
          <a:lstStyle/>
          <a:p>
            <a:pPr>
              <a:buFont typeface="Wingdings" pitchFamily="-107" charset="2"/>
              <a:buChar char="Ø"/>
              <a:defRPr/>
            </a:pPr>
            <a:r>
              <a:rPr lang="en-US" dirty="0"/>
              <a:t>variety of cryptographic algorithm types</a:t>
            </a:r>
          </a:p>
          <a:p>
            <a:pPr>
              <a:buFont typeface="Wingdings" pitchFamily="-107" charset="2"/>
              <a:buChar char="Ø"/>
              <a:defRPr/>
            </a:pPr>
            <a:r>
              <a:rPr lang="en-US" dirty="0"/>
              <a:t>to promote interoperability have</a:t>
            </a:r>
          </a:p>
          <a:p>
            <a:pPr lvl="1">
              <a:buFont typeface="Wingdings" pitchFamily="-107" charset="2"/>
              <a:buChar char="l"/>
              <a:defRPr/>
            </a:pPr>
            <a:r>
              <a:rPr lang="en-US" dirty="0"/>
              <a:t>RFC4308 defines VPN cryptographic suites</a:t>
            </a:r>
          </a:p>
          <a:p>
            <a:pPr lvl="2">
              <a:defRPr/>
            </a:pPr>
            <a:r>
              <a:rPr lang="en-US" dirty="0"/>
              <a:t>VPN-A matches common corporate VPN security using 3DES &amp; HMAC</a:t>
            </a:r>
          </a:p>
          <a:p>
            <a:pPr lvl="2">
              <a:defRPr/>
            </a:pPr>
            <a:r>
              <a:rPr lang="en-US" dirty="0"/>
              <a:t>VPN-B has stronger security for new VPNs implementing IPsecv3 and IKEv2 using AES</a:t>
            </a:r>
          </a:p>
          <a:p>
            <a:pPr lvl="1">
              <a:buFont typeface="Wingdings" pitchFamily="-107" charset="2"/>
              <a:buChar char="l"/>
              <a:defRPr/>
            </a:pPr>
            <a:r>
              <a:rPr lang="en-US" dirty="0"/>
              <a:t>RFC4869 defines four cryptographic suites  compatible with US NSA specs</a:t>
            </a:r>
          </a:p>
          <a:p>
            <a:pPr lvl="2">
              <a:defRPr/>
            </a:pPr>
            <a:r>
              <a:rPr lang="en-US" dirty="0"/>
              <a:t>provide choices for ESP &amp; IKE</a:t>
            </a:r>
          </a:p>
          <a:p>
            <a:pPr lvl="2">
              <a:defRPr/>
            </a:pPr>
            <a:r>
              <a:rPr lang="en-US"/>
              <a:t>AES-GCM, AES-CBC, HMAC-SHA, </a:t>
            </a:r>
          </a:p>
          <a:p>
            <a:pPr lvl="1">
              <a:buFont typeface="Wingdings" pitchFamily="-107" charset="2"/>
              <a:buChar char="l"/>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DAE8482E-DE4F-460F-BCF2-472D42FC3C10}"/>
              </a:ext>
            </a:extLst>
          </p:cNvPr>
          <p:cNvSpPr>
            <a:spLocks noGrp="1" noChangeArrowheads="1"/>
          </p:cNvSpPr>
          <p:nvPr>
            <p:ph type="title"/>
          </p:nvPr>
        </p:nvSpPr>
        <p:spPr/>
        <p:txBody>
          <a:bodyPr/>
          <a:lstStyle/>
          <a:p>
            <a:pPr eaLnBrk="1" hangingPunct="1">
              <a:defRPr/>
            </a:pPr>
            <a:r>
              <a:rPr lang="en-US"/>
              <a:t>Summary</a:t>
            </a:r>
            <a:endParaRPr lang="en-AU"/>
          </a:p>
        </p:txBody>
      </p:sp>
      <p:sp>
        <p:nvSpPr>
          <p:cNvPr id="45059" name="Rectangle 3">
            <a:extLst>
              <a:ext uri="{FF2B5EF4-FFF2-40B4-BE49-F238E27FC236}">
                <a16:creationId xmlns="" xmlns:a16="http://schemas.microsoft.com/office/drawing/2014/main" id="{3D897010-4A41-4519-A656-41BB2782E34A}"/>
              </a:ext>
            </a:extLst>
          </p:cNvPr>
          <p:cNvSpPr>
            <a:spLocks noGrp="1" noChangeArrowheads="1"/>
          </p:cNvSpPr>
          <p:nvPr>
            <p:ph type="body" idx="1"/>
          </p:nvPr>
        </p:nvSpPr>
        <p:spPr/>
        <p:txBody>
          <a:bodyPr/>
          <a:lstStyle/>
          <a:p>
            <a:pPr eaLnBrk="1" hangingPunct="1">
              <a:buFont typeface="Wingdings" pitchFamily="-107" charset="2"/>
              <a:buChar char="Ø"/>
              <a:defRPr/>
            </a:pPr>
            <a:r>
              <a:rPr lang="en-US"/>
              <a:t>have considered:</a:t>
            </a:r>
          </a:p>
          <a:p>
            <a:pPr lvl="1" eaLnBrk="1" hangingPunct="1">
              <a:buFont typeface="Wingdings" pitchFamily="-107" charset="2"/>
              <a:buChar char="l"/>
              <a:defRPr/>
            </a:pPr>
            <a:r>
              <a:rPr lang="en-US"/>
              <a:t>IPSec security framework</a:t>
            </a:r>
          </a:p>
          <a:p>
            <a:pPr lvl="1" eaLnBrk="1" hangingPunct="1">
              <a:buFont typeface="Wingdings" pitchFamily="-107" charset="2"/>
              <a:buChar char="l"/>
              <a:defRPr/>
            </a:pPr>
            <a:r>
              <a:rPr lang="en-US"/>
              <a:t>IPSec security policy</a:t>
            </a:r>
          </a:p>
          <a:p>
            <a:pPr lvl="1" eaLnBrk="1" hangingPunct="1">
              <a:buFont typeface="Wingdings" pitchFamily="-107" charset="2"/>
              <a:buChar char="l"/>
              <a:defRPr/>
            </a:pPr>
            <a:r>
              <a:rPr lang="en-US"/>
              <a:t>ESP</a:t>
            </a:r>
          </a:p>
          <a:p>
            <a:pPr lvl="1" eaLnBrk="1" hangingPunct="1">
              <a:buFont typeface="Wingdings" pitchFamily="-107" charset="2"/>
              <a:buChar char="l"/>
              <a:defRPr/>
            </a:pPr>
            <a:r>
              <a:rPr lang="en-US"/>
              <a:t>combining security associations</a:t>
            </a:r>
          </a:p>
          <a:p>
            <a:pPr lvl="1" eaLnBrk="1" hangingPunct="1">
              <a:buFont typeface="Wingdings" pitchFamily="-107" charset="2"/>
              <a:buChar char="l"/>
              <a:defRPr/>
            </a:pPr>
            <a:r>
              <a:rPr lang="en-US"/>
              <a:t>internet key exchange</a:t>
            </a:r>
          </a:p>
          <a:p>
            <a:pPr lvl="1" eaLnBrk="1" hangingPunct="1">
              <a:buFont typeface="Wingdings" pitchFamily="-107" charset="2"/>
              <a:buChar char="l"/>
              <a:defRPr/>
            </a:pPr>
            <a:r>
              <a:rPr lang="en-US"/>
              <a:t>cryptographic suites used</a:t>
            </a:r>
          </a:p>
          <a:p>
            <a:pPr lvl="1" eaLnBrk="1" hangingPunct="1">
              <a:buFont typeface="Wingdings" pitchFamily="-107" charset="2"/>
              <a:buChar char="l"/>
              <a:defRPr/>
            </a:pPr>
            <a:endParaRPr lang="en-US"/>
          </a:p>
          <a:p>
            <a:pPr lvl="1" eaLnBrk="1" hangingPunct="1">
              <a:buFont typeface="Wingdings" pitchFamily="-107" charset="2"/>
              <a:buChar char="l"/>
              <a:defRPr/>
            </a:pPr>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96F5DA8A-34F2-48D7-B5B2-69D1AE6DDF16}"/>
              </a:ext>
            </a:extLst>
          </p:cNvPr>
          <p:cNvSpPr>
            <a:spLocks noGrp="1" noChangeArrowheads="1"/>
          </p:cNvSpPr>
          <p:nvPr>
            <p:ph type="title"/>
          </p:nvPr>
        </p:nvSpPr>
        <p:spPr/>
        <p:txBody>
          <a:bodyPr/>
          <a:lstStyle/>
          <a:p>
            <a:pPr eaLnBrk="1" hangingPunct="1">
              <a:defRPr/>
            </a:pPr>
            <a:r>
              <a:rPr lang="en-US"/>
              <a:t>IP Security</a:t>
            </a:r>
            <a:endParaRPr lang="en-AU"/>
          </a:p>
        </p:txBody>
      </p:sp>
      <p:sp>
        <p:nvSpPr>
          <p:cNvPr id="46083" name="Rectangle 3">
            <a:extLst>
              <a:ext uri="{FF2B5EF4-FFF2-40B4-BE49-F238E27FC236}">
                <a16:creationId xmlns="" xmlns:a16="http://schemas.microsoft.com/office/drawing/2014/main" id="{0423BFFA-88EA-4F6C-81C0-16C30520A816}"/>
              </a:ext>
            </a:extLst>
          </p:cNvPr>
          <p:cNvSpPr>
            <a:spLocks noGrp="1" noChangeArrowheads="1"/>
          </p:cNvSpPr>
          <p:nvPr>
            <p:ph type="body" idx="1"/>
          </p:nvPr>
        </p:nvSpPr>
        <p:spPr/>
        <p:txBody>
          <a:bodyPr/>
          <a:lstStyle/>
          <a:p>
            <a:pPr eaLnBrk="1" hangingPunct="1">
              <a:buFont typeface="Wingdings" pitchFamily="-107" charset="2"/>
              <a:buChar char="Ø"/>
              <a:defRPr/>
            </a:pPr>
            <a:r>
              <a:rPr lang="en-US"/>
              <a:t>have a range of application specific security mechanisms</a:t>
            </a:r>
          </a:p>
          <a:p>
            <a:pPr lvl="1" eaLnBrk="1" hangingPunct="1">
              <a:buFont typeface="Wingdings" pitchFamily="-107" charset="2"/>
              <a:buChar char="l"/>
              <a:defRPr/>
            </a:pPr>
            <a:r>
              <a:rPr lang="en-US"/>
              <a:t>eg. S/MIME, PGP, Kerberos, SSL/HTTPS</a:t>
            </a:r>
          </a:p>
          <a:p>
            <a:pPr eaLnBrk="1" hangingPunct="1">
              <a:buFont typeface="Wingdings" pitchFamily="-107" charset="2"/>
              <a:buChar char="Ø"/>
              <a:defRPr/>
            </a:pPr>
            <a:r>
              <a:rPr lang="en-US"/>
              <a:t>however there are security concerns that cut across protocol layers</a:t>
            </a:r>
          </a:p>
          <a:p>
            <a:pPr eaLnBrk="1" hangingPunct="1">
              <a:buFont typeface="Wingdings" pitchFamily="-107" charset="2"/>
              <a:buChar char="Ø"/>
              <a:defRPr/>
            </a:pPr>
            <a:r>
              <a:rPr lang="en-US"/>
              <a:t>would like security implemented by the network for all applications</a:t>
            </a:r>
            <a:endParaRPr lang="en-A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764D5EA7-5BCA-4A12-9001-68F0CF32496E}"/>
              </a:ext>
            </a:extLst>
          </p:cNvPr>
          <p:cNvSpPr>
            <a:spLocks noGrp="1" noChangeArrowheads="1"/>
          </p:cNvSpPr>
          <p:nvPr>
            <p:ph type="title"/>
          </p:nvPr>
        </p:nvSpPr>
        <p:spPr>
          <a:xfrm>
            <a:off x="457200" y="228600"/>
            <a:ext cx="8229600" cy="1139825"/>
          </a:xfrm>
        </p:spPr>
        <p:txBody>
          <a:bodyPr/>
          <a:lstStyle/>
          <a:p>
            <a:pPr eaLnBrk="1" hangingPunct="1">
              <a:defRPr/>
            </a:pPr>
            <a:r>
              <a:rPr lang="en-US"/>
              <a:t>IP Security</a:t>
            </a:r>
            <a:endParaRPr lang="en-AU"/>
          </a:p>
        </p:txBody>
      </p:sp>
      <p:sp>
        <p:nvSpPr>
          <p:cNvPr id="47107" name="Rectangle 3">
            <a:extLst>
              <a:ext uri="{FF2B5EF4-FFF2-40B4-BE49-F238E27FC236}">
                <a16:creationId xmlns="" xmlns:a16="http://schemas.microsoft.com/office/drawing/2014/main" id="{9533AD95-54BC-48F1-A518-90F5CA92FED3}"/>
              </a:ext>
            </a:extLst>
          </p:cNvPr>
          <p:cNvSpPr>
            <a:spLocks noGrp="1" noChangeArrowheads="1"/>
          </p:cNvSpPr>
          <p:nvPr>
            <p:ph type="body" idx="1"/>
          </p:nvPr>
        </p:nvSpPr>
        <p:spPr>
          <a:xfrm>
            <a:off x="457200" y="1371600"/>
            <a:ext cx="8229600" cy="5029200"/>
          </a:xfrm>
        </p:spPr>
        <p:txBody>
          <a:bodyPr/>
          <a:lstStyle/>
          <a:p>
            <a:pPr eaLnBrk="1" hangingPunct="1">
              <a:buFont typeface="Wingdings" pitchFamily="-107" charset="2"/>
              <a:buChar char="Ø"/>
              <a:defRPr/>
            </a:pPr>
            <a:r>
              <a:rPr lang="en-US"/>
              <a:t>general IP Security mechanisms</a:t>
            </a:r>
          </a:p>
          <a:p>
            <a:pPr eaLnBrk="1" hangingPunct="1">
              <a:buFont typeface="Wingdings" pitchFamily="-107" charset="2"/>
              <a:buChar char="Ø"/>
              <a:defRPr/>
            </a:pPr>
            <a:r>
              <a:rPr lang="en-US"/>
              <a:t>provides</a:t>
            </a:r>
          </a:p>
          <a:p>
            <a:pPr lvl="1" eaLnBrk="1" hangingPunct="1">
              <a:buFont typeface="Wingdings" pitchFamily="-107" charset="2"/>
              <a:buChar char="l"/>
              <a:defRPr/>
            </a:pPr>
            <a:r>
              <a:rPr lang="en-US"/>
              <a:t>authentication</a:t>
            </a:r>
          </a:p>
          <a:p>
            <a:pPr lvl="1" eaLnBrk="1" hangingPunct="1">
              <a:buFont typeface="Wingdings" pitchFamily="-107" charset="2"/>
              <a:buChar char="l"/>
              <a:defRPr/>
            </a:pPr>
            <a:r>
              <a:rPr lang="en-US"/>
              <a:t>confidentiality</a:t>
            </a:r>
          </a:p>
          <a:p>
            <a:pPr lvl="1" eaLnBrk="1" hangingPunct="1">
              <a:buFont typeface="Wingdings" pitchFamily="-107" charset="2"/>
              <a:buChar char="l"/>
              <a:defRPr/>
            </a:pPr>
            <a:r>
              <a:rPr lang="en-US"/>
              <a:t>key management</a:t>
            </a:r>
          </a:p>
          <a:p>
            <a:pPr eaLnBrk="1" hangingPunct="1">
              <a:buFont typeface="Wingdings" pitchFamily="-107" charset="2"/>
              <a:buChar char="Ø"/>
              <a:defRPr/>
            </a:pPr>
            <a:r>
              <a:rPr lang="en-US"/>
              <a:t>applicable to use over LANs, across public &amp; private WANs, &amp; for the Internet</a:t>
            </a:r>
          </a:p>
          <a:p>
            <a:pPr eaLnBrk="1" hangingPunct="1">
              <a:buFont typeface="Wingdings" pitchFamily="-107" charset="2"/>
              <a:buChar char="Ø"/>
              <a:defRPr/>
            </a:pPr>
            <a:r>
              <a:rPr lang="en-US"/>
              <a:t>need identified in 1994 report</a:t>
            </a:r>
          </a:p>
          <a:p>
            <a:pPr lvl="1" eaLnBrk="1" hangingPunct="1">
              <a:buFont typeface="Wingdings" pitchFamily="-107" charset="2"/>
              <a:buChar char="l"/>
              <a:defRPr/>
            </a:pPr>
            <a:r>
              <a:rPr lang="en-US"/>
              <a:t>need authentication, encryption in IPv4 &amp; IPv6</a:t>
            </a: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AE941137-8C0B-4A15-9F99-4F591A5A79C0}"/>
              </a:ext>
            </a:extLst>
          </p:cNvPr>
          <p:cNvSpPr>
            <a:spLocks noGrp="1" noChangeArrowheads="1"/>
          </p:cNvSpPr>
          <p:nvPr>
            <p:ph type="title"/>
          </p:nvPr>
        </p:nvSpPr>
        <p:spPr>
          <a:xfrm>
            <a:off x="457200" y="0"/>
            <a:ext cx="8229600" cy="1139825"/>
          </a:xfrm>
        </p:spPr>
        <p:txBody>
          <a:bodyPr/>
          <a:lstStyle/>
          <a:p>
            <a:pPr eaLnBrk="1" hangingPunct="1">
              <a:defRPr/>
            </a:pPr>
            <a:r>
              <a:rPr lang="en-US"/>
              <a:t>IP Security Uses</a:t>
            </a:r>
            <a:endParaRPr lang="en-AU"/>
          </a:p>
        </p:txBody>
      </p:sp>
      <p:pic>
        <p:nvPicPr>
          <p:cNvPr id="12291" name="Picture 5">
            <a:extLst>
              <a:ext uri="{FF2B5EF4-FFF2-40B4-BE49-F238E27FC236}">
                <a16:creationId xmlns="" xmlns:a16="http://schemas.microsoft.com/office/drawing/2014/main" id="{244EEB68-7840-F5C9-BE72-96C40188A7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8194675" cy="54752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379F6491-B3E8-42B3-950E-0132223B56DB}"/>
              </a:ext>
            </a:extLst>
          </p:cNvPr>
          <p:cNvSpPr>
            <a:spLocks noGrp="1" noChangeArrowheads="1"/>
          </p:cNvSpPr>
          <p:nvPr>
            <p:ph type="title"/>
          </p:nvPr>
        </p:nvSpPr>
        <p:spPr/>
        <p:txBody>
          <a:bodyPr/>
          <a:lstStyle/>
          <a:p>
            <a:pPr eaLnBrk="1" hangingPunct="1">
              <a:defRPr/>
            </a:pPr>
            <a:r>
              <a:rPr lang="en-US"/>
              <a:t>Benefits of IPSec</a:t>
            </a:r>
            <a:endParaRPr lang="en-AU"/>
          </a:p>
        </p:txBody>
      </p:sp>
      <p:sp>
        <p:nvSpPr>
          <p:cNvPr id="48131" name="Rectangle 3">
            <a:extLst>
              <a:ext uri="{FF2B5EF4-FFF2-40B4-BE49-F238E27FC236}">
                <a16:creationId xmlns="" xmlns:a16="http://schemas.microsoft.com/office/drawing/2014/main" id="{6E6DB625-7655-4011-BB4F-95DBF70017C1}"/>
              </a:ext>
            </a:extLst>
          </p:cNvPr>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cs typeface="+mn-cs"/>
              </a:rPr>
              <a:t>in a firewall/router provides strong security to all traffic crossing the perimeter</a:t>
            </a:r>
          </a:p>
          <a:p>
            <a:pPr eaLnBrk="1" hangingPunct="1">
              <a:lnSpc>
                <a:spcPct val="90000"/>
              </a:lnSpc>
              <a:buFont typeface="Wingdings" pitchFamily="-107" charset="2"/>
              <a:buChar char="Ø"/>
              <a:defRPr/>
            </a:pPr>
            <a:r>
              <a:rPr lang="en-US">
                <a:ea typeface="+mn-ea"/>
                <a:cs typeface="+mn-cs"/>
              </a:rPr>
              <a:t>in a firewall/router is resistant to bypass</a:t>
            </a:r>
          </a:p>
          <a:p>
            <a:pPr eaLnBrk="1" hangingPunct="1">
              <a:lnSpc>
                <a:spcPct val="90000"/>
              </a:lnSpc>
              <a:buFont typeface="Wingdings" pitchFamily="-107" charset="2"/>
              <a:buChar char="Ø"/>
              <a:defRPr/>
            </a:pPr>
            <a:r>
              <a:rPr lang="en-US">
                <a:ea typeface="+mn-ea"/>
                <a:cs typeface="+mn-cs"/>
              </a:rPr>
              <a:t>is below transport layer, hence transparent to applications</a:t>
            </a:r>
          </a:p>
          <a:p>
            <a:pPr eaLnBrk="1" hangingPunct="1">
              <a:lnSpc>
                <a:spcPct val="90000"/>
              </a:lnSpc>
              <a:buFont typeface="Wingdings" pitchFamily="-107" charset="2"/>
              <a:buChar char="Ø"/>
              <a:defRPr/>
            </a:pPr>
            <a:r>
              <a:rPr lang="en-US">
                <a:ea typeface="+mn-ea"/>
                <a:cs typeface="+mn-cs"/>
              </a:rPr>
              <a:t>can be transparent to end users</a:t>
            </a:r>
          </a:p>
          <a:p>
            <a:pPr eaLnBrk="1" hangingPunct="1">
              <a:lnSpc>
                <a:spcPct val="90000"/>
              </a:lnSpc>
              <a:buFont typeface="Wingdings" pitchFamily="-107" charset="2"/>
              <a:buChar char="Ø"/>
              <a:defRPr/>
            </a:pPr>
            <a:r>
              <a:rPr lang="en-US">
                <a:ea typeface="+mn-ea"/>
                <a:cs typeface="+mn-cs"/>
              </a:rPr>
              <a:t>can provide security for individual users</a:t>
            </a:r>
          </a:p>
          <a:p>
            <a:pPr eaLnBrk="1" hangingPunct="1">
              <a:lnSpc>
                <a:spcPct val="90000"/>
              </a:lnSpc>
              <a:buFont typeface="Wingdings" pitchFamily="-107" charset="2"/>
              <a:buChar char="Ø"/>
              <a:defRPr/>
            </a:pPr>
            <a:r>
              <a:rPr lang="en-AU">
                <a:ea typeface="+mn-ea"/>
                <a:cs typeface="+mn-cs"/>
              </a:rPr>
              <a:t>secures routing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06BDA62F-845F-4283-B425-0A1DDB191F74}"/>
              </a:ext>
            </a:extLst>
          </p:cNvPr>
          <p:cNvSpPr>
            <a:spLocks noGrp="1" noChangeArrowheads="1"/>
          </p:cNvSpPr>
          <p:nvPr>
            <p:ph type="title"/>
          </p:nvPr>
        </p:nvSpPr>
        <p:spPr>
          <a:xfrm>
            <a:off x="457200" y="0"/>
            <a:ext cx="8229600" cy="1139825"/>
          </a:xfrm>
        </p:spPr>
        <p:txBody>
          <a:bodyPr/>
          <a:lstStyle/>
          <a:p>
            <a:pPr eaLnBrk="1" hangingPunct="1">
              <a:defRPr/>
            </a:pPr>
            <a:r>
              <a:rPr lang="en-US"/>
              <a:t>IP Security Architecture</a:t>
            </a:r>
            <a:endParaRPr lang="en-AU"/>
          </a:p>
        </p:txBody>
      </p:sp>
      <p:sp>
        <p:nvSpPr>
          <p:cNvPr id="49155" name="Rectangle 3">
            <a:extLst>
              <a:ext uri="{FF2B5EF4-FFF2-40B4-BE49-F238E27FC236}">
                <a16:creationId xmlns="" xmlns:a16="http://schemas.microsoft.com/office/drawing/2014/main" id="{E35D3368-514F-49C0-9355-7414A8901FBF}"/>
              </a:ext>
            </a:extLst>
          </p:cNvPr>
          <p:cNvSpPr>
            <a:spLocks noGrp="1" noChangeArrowheads="1"/>
          </p:cNvSpPr>
          <p:nvPr>
            <p:ph type="body" idx="1"/>
          </p:nvPr>
        </p:nvSpPr>
        <p:spPr>
          <a:xfrm>
            <a:off x="304800" y="1066800"/>
            <a:ext cx="8534400" cy="5486400"/>
          </a:xfrm>
        </p:spPr>
        <p:txBody>
          <a:bodyPr/>
          <a:lstStyle/>
          <a:p>
            <a:pPr eaLnBrk="1" hangingPunct="1">
              <a:buFont typeface="Wingdings" pitchFamily="-107" charset="2"/>
              <a:buChar char="Ø"/>
              <a:defRPr/>
            </a:pPr>
            <a:r>
              <a:rPr lang="en-US" dirty="0"/>
              <a:t>specification is quite complex, with groups:</a:t>
            </a:r>
          </a:p>
          <a:p>
            <a:pPr lvl="1" eaLnBrk="1" hangingPunct="1">
              <a:buFont typeface="Wingdings" pitchFamily="-107" charset="2"/>
              <a:buChar char="l"/>
              <a:defRPr/>
            </a:pPr>
            <a:r>
              <a:rPr lang="en-US" dirty="0">
                <a:cs typeface="Arial" charset="0"/>
              </a:rPr>
              <a:t>Architecture</a:t>
            </a:r>
          </a:p>
          <a:p>
            <a:pPr lvl="2" eaLnBrk="1" hangingPunct="1">
              <a:defRPr/>
            </a:pPr>
            <a:r>
              <a:rPr lang="en-US" dirty="0">
                <a:cs typeface="Arial" charset="0"/>
              </a:rPr>
              <a:t>RFC4301 </a:t>
            </a:r>
            <a:r>
              <a:rPr lang="en-US" i="1" dirty="0">
                <a:cs typeface="Arial" charset="0"/>
              </a:rPr>
              <a:t>Security Architecture for Internet Protocol</a:t>
            </a:r>
          </a:p>
          <a:p>
            <a:pPr lvl="1" eaLnBrk="1" hangingPunct="1">
              <a:buFont typeface="Wingdings" pitchFamily="-107" charset="2"/>
              <a:buChar char="l"/>
              <a:defRPr/>
            </a:pPr>
            <a:r>
              <a:rPr lang="en-US" dirty="0">
                <a:cs typeface="Arial" charset="0"/>
              </a:rPr>
              <a:t>Authentication Header (AH)</a:t>
            </a:r>
          </a:p>
          <a:p>
            <a:pPr lvl="2" eaLnBrk="1" hangingPunct="1">
              <a:defRPr/>
            </a:pPr>
            <a:r>
              <a:rPr lang="en-US" dirty="0">
                <a:cs typeface="Arial" charset="0"/>
              </a:rPr>
              <a:t>RFC4302 </a:t>
            </a:r>
            <a:r>
              <a:rPr lang="en-US" i="1" dirty="0">
                <a:cs typeface="Arial" charset="0"/>
              </a:rPr>
              <a:t>IP Authentication Header</a:t>
            </a:r>
          </a:p>
          <a:p>
            <a:pPr lvl="1" eaLnBrk="1" hangingPunct="1">
              <a:buFont typeface="Wingdings" pitchFamily="-107" charset="2"/>
              <a:buChar char="l"/>
              <a:defRPr/>
            </a:pPr>
            <a:r>
              <a:rPr lang="en-US" dirty="0">
                <a:cs typeface="Arial" charset="0"/>
              </a:rPr>
              <a:t>Encapsulating Security Payload (ESP)</a:t>
            </a:r>
          </a:p>
          <a:p>
            <a:pPr lvl="2" eaLnBrk="1" hangingPunct="1">
              <a:defRPr/>
            </a:pPr>
            <a:r>
              <a:rPr lang="en-US" dirty="0">
                <a:cs typeface="Arial" charset="0"/>
              </a:rPr>
              <a:t>RFC4303 </a:t>
            </a:r>
            <a:r>
              <a:rPr lang="en-US" i="1" dirty="0">
                <a:cs typeface="Arial" charset="0"/>
              </a:rPr>
              <a:t>IP Encapsulating Security Payload (ESP)</a:t>
            </a:r>
          </a:p>
          <a:p>
            <a:pPr lvl="1" eaLnBrk="1" hangingPunct="1">
              <a:buFont typeface="Wingdings" pitchFamily="-107" charset="2"/>
              <a:buChar char="l"/>
              <a:defRPr/>
            </a:pPr>
            <a:r>
              <a:rPr lang="en-US" dirty="0">
                <a:cs typeface="Arial" charset="0"/>
              </a:rPr>
              <a:t>Internet Key Exchange (IKE)</a:t>
            </a:r>
          </a:p>
          <a:p>
            <a:pPr lvl="2" eaLnBrk="1" hangingPunct="1">
              <a:defRPr/>
            </a:pPr>
            <a:r>
              <a:rPr lang="en-US" dirty="0">
                <a:cs typeface="Arial" charset="0"/>
              </a:rPr>
              <a:t>RFC4306</a:t>
            </a:r>
            <a:r>
              <a:rPr lang="en-US" i="1" dirty="0">
                <a:cs typeface="Arial" charset="0"/>
              </a:rPr>
              <a:t> Internet Key Exchange (IKEv2) Protocol</a:t>
            </a:r>
          </a:p>
          <a:p>
            <a:pPr lvl="1" eaLnBrk="1" hangingPunct="1">
              <a:buFont typeface="Wingdings" pitchFamily="-107" charset="2"/>
              <a:buChar char="l"/>
              <a:defRPr/>
            </a:pPr>
            <a:r>
              <a:rPr lang="en-US" dirty="0">
                <a:cs typeface="Arial" charset="0"/>
              </a:rPr>
              <a:t>Cryptographic algorithms</a:t>
            </a:r>
          </a:p>
          <a:p>
            <a:pPr lvl="1" eaLnBrk="1" hangingPunct="1">
              <a:buFont typeface="Wingdings" pitchFamily="-107" charset="2"/>
              <a:buChar char="l"/>
              <a:defRPr/>
            </a:pPr>
            <a:r>
              <a:rPr lang="en-US" dirty="0">
                <a:cs typeface="Arial" charset="0"/>
              </a:rPr>
              <a:t>Other </a:t>
            </a:r>
            <a:endParaRPr lang="en-US" dirty="0"/>
          </a:p>
          <a:p>
            <a:pPr eaLnBrk="1" hangingPunct="1">
              <a:buFont typeface="Wingdings" pitchFamily="-107" charset="2"/>
              <a:buChar char="Ø"/>
              <a:defRPr/>
            </a:pP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FFDE31F8-CD67-4564-920C-BCC54D34B3CE}"/>
              </a:ext>
            </a:extLst>
          </p:cNvPr>
          <p:cNvSpPr>
            <a:spLocks noGrp="1" noChangeArrowheads="1"/>
          </p:cNvSpPr>
          <p:nvPr>
            <p:ph type="title"/>
          </p:nvPr>
        </p:nvSpPr>
        <p:spPr/>
        <p:txBody>
          <a:bodyPr/>
          <a:lstStyle/>
          <a:p>
            <a:pPr eaLnBrk="1" hangingPunct="1">
              <a:defRPr/>
            </a:pPr>
            <a:r>
              <a:rPr lang="en-US"/>
              <a:t>IPSec Services</a:t>
            </a:r>
            <a:endParaRPr lang="en-AU"/>
          </a:p>
        </p:txBody>
      </p:sp>
      <p:sp>
        <p:nvSpPr>
          <p:cNvPr id="50179" name="Rectangle 3">
            <a:extLst>
              <a:ext uri="{FF2B5EF4-FFF2-40B4-BE49-F238E27FC236}">
                <a16:creationId xmlns="" xmlns:a16="http://schemas.microsoft.com/office/drawing/2014/main" id="{9800C908-E890-421B-9290-C657C01F5787}"/>
              </a:ext>
            </a:extLst>
          </p:cNvPr>
          <p:cNvSpPr>
            <a:spLocks noGrp="1" noChangeArrowheads="1"/>
          </p:cNvSpPr>
          <p:nvPr>
            <p:ph type="body" idx="1"/>
          </p:nvPr>
        </p:nvSpPr>
        <p:spPr/>
        <p:txBody>
          <a:bodyPr/>
          <a:lstStyle/>
          <a:p>
            <a:pPr eaLnBrk="1" hangingPunct="1">
              <a:lnSpc>
                <a:spcPct val="90000"/>
              </a:lnSpc>
              <a:buFont typeface="Wingdings" pitchFamily="-107" charset="2"/>
              <a:buChar char="Ø"/>
              <a:defRPr/>
            </a:pPr>
            <a:r>
              <a:rPr lang="en-AU"/>
              <a:t>Access control</a:t>
            </a:r>
          </a:p>
          <a:p>
            <a:pPr eaLnBrk="1" hangingPunct="1">
              <a:lnSpc>
                <a:spcPct val="90000"/>
              </a:lnSpc>
              <a:buFont typeface="Wingdings" pitchFamily="-107" charset="2"/>
              <a:buChar char="Ø"/>
              <a:defRPr/>
            </a:pPr>
            <a:r>
              <a:rPr lang="en-AU"/>
              <a:t>Connectionless integrity</a:t>
            </a:r>
          </a:p>
          <a:p>
            <a:pPr eaLnBrk="1" hangingPunct="1">
              <a:lnSpc>
                <a:spcPct val="90000"/>
              </a:lnSpc>
              <a:buFont typeface="Wingdings" pitchFamily="-107" charset="2"/>
              <a:buChar char="Ø"/>
              <a:defRPr/>
            </a:pPr>
            <a:r>
              <a:rPr lang="en-AU"/>
              <a:t>Data origin authentication</a:t>
            </a:r>
          </a:p>
          <a:p>
            <a:pPr eaLnBrk="1" hangingPunct="1">
              <a:lnSpc>
                <a:spcPct val="90000"/>
              </a:lnSpc>
              <a:buFont typeface="Wingdings" pitchFamily="-107" charset="2"/>
              <a:buChar char="Ø"/>
              <a:defRPr/>
            </a:pPr>
            <a:r>
              <a:rPr lang="en-AU"/>
              <a:t>Rejection of replayed packets</a:t>
            </a:r>
          </a:p>
          <a:p>
            <a:pPr lvl="1" eaLnBrk="1" hangingPunct="1">
              <a:lnSpc>
                <a:spcPct val="90000"/>
              </a:lnSpc>
              <a:buFont typeface="Wingdings" pitchFamily="-107" charset="2"/>
              <a:buChar char="l"/>
              <a:defRPr/>
            </a:pPr>
            <a:r>
              <a:rPr lang="en-AU"/>
              <a:t>a form of partial sequence integrity</a:t>
            </a:r>
          </a:p>
          <a:p>
            <a:pPr eaLnBrk="1" hangingPunct="1">
              <a:lnSpc>
                <a:spcPct val="90000"/>
              </a:lnSpc>
              <a:buFont typeface="Wingdings" pitchFamily="-107" charset="2"/>
              <a:buChar char="Ø"/>
              <a:defRPr/>
            </a:pPr>
            <a:r>
              <a:rPr lang="en-AU"/>
              <a:t>Confidentiality (encryption)</a:t>
            </a:r>
          </a:p>
          <a:p>
            <a:pPr eaLnBrk="1" hangingPunct="1">
              <a:lnSpc>
                <a:spcPct val="90000"/>
              </a:lnSpc>
              <a:buFont typeface="Wingdings" pitchFamily="-107" charset="2"/>
              <a:buChar char="Ø"/>
              <a:defRPr/>
            </a:pPr>
            <a:r>
              <a:rPr lang="en-AU"/>
              <a:t>Limited traffic flow confidentiality</a:t>
            </a:r>
          </a:p>
          <a:p>
            <a:pPr eaLnBrk="1" hangingPunct="1">
              <a:lnSpc>
                <a:spcPct val="90000"/>
              </a:lnSpc>
              <a:buFont typeface="Wingdings" pitchFamily="-107" charset="2"/>
              <a:buChar char="Ø"/>
              <a:defRPr/>
            </a:pPr>
            <a:endParaRPr lang="en-A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59F91-246D-40B1-9AF7-895E9B8271EA}"/>
              </a:ext>
            </a:extLst>
          </p:cNvPr>
          <p:cNvSpPr>
            <a:spLocks noGrp="1"/>
          </p:cNvSpPr>
          <p:nvPr>
            <p:ph type="title"/>
          </p:nvPr>
        </p:nvSpPr>
        <p:spPr>
          <a:xfrm>
            <a:off x="381000" y="152400"/>
            <a:ext cx="8229600" cy="1139825"/>
          </a:xfrm>
        </p:spPr>
        <p:txBody>
          <a:bodyPr/>
          <a:lstStyle/>
          <a:p>
            <a:pPr eaLnBrk="1" hangingPunct="1">
              <a:defRPr/>
            </a:pPr>
            <a:r>
              <a:rPr lang="en-US" dirty="0">
                <a:ea typeface="+mj-ea"/>
                <a:cs typeface="+mj-cs"/>
              </a:rPr>
              <a:t>Transport and Tunnel Modes</a:t>
            </a:r>
          </a:p>
        </p:txBody>
      </p:sp>
      <p:sp>
        <p:nvSpPr>
          <p:cNvPr id="3" name="Content Placeholder 2">
            <a:extLst>
              <a:ext uri="{FF2B5EF4-FFF2-40B4-BE49-F238E27FC236}">
                <a16:creationId xmlns="" xmlns:a16="http://schemas.microsoft.com/office/drawing/2014/main" id="{E9E46736-24EE-4854-A13E-E13B2AE2B6DE}"/>
              </a:ext>
            </a:extLst>
          </p:cNvPr>
          <p:cNvSpPr>
            <a:spLocks noGrp="1"/>
          </p:cNvSpPr>
          <p:nvPr>
            <p:ph idx="1"/>
          </p:nvPr>
        </p:nvSpPr>
        <p:spPr>
          <a:xfrm>
            <a:off x="304800" y="1295400"/>
            <a:ext cx="8458200" cy="5334000"/>
          </a:xfrm>
        </p:spPr>
        <p:txBody>
          <a:bodyPr/>
          <a:lstStyle/>
          <a:p>
            <a:pPr eaLnBrk="1" hangingPunct="1">
              <a:buFont typeface="Wingdings" pitchFamily="-107" charset="2"/>
              <a:buChar char="Ø"/>
              <a:defRPr/>
            </a:pPr>
            <a:r>
              <a:rPr lang="en-US"/>
              <a:t>Transport Mode</a:t>
            </a:r>
          </a:p>
          <a:p>
            <a:pPr lvl="1" eaLnBrk="1" hangingPunct="1">
              <a:buFont typeface="Wingdings" pitchFamily="-107" charset="2"/>
              <a:buChar char="l"/>
              <a:defRPr/>
            </a:pPr>
            <a:r>
              <a:rPr lang="en-US"/>
              <a:t>to encrypt &amp; optionally authenticate IP data</a:t>
            </a:r>
          </a:p>
          <a:p>
            <a:pPr lvl="1" eaLnBrk="1" hangingPunct="1">
              <a:buFont typeface="Wingdings" pitchFamily="-107" charset="2"/>
              <a:buChar char="l"/>
              <a:defRPr/>
            </a:pPr>
            <a:r>
              <a:rPr lang="en-US"/>
              <a:t>can do traffic analysis but is efficient</a:t>
            </a:r>
          </a:p>
          <a:p>
            <a:pPr lvl="1" eaLnBrk="1" hangingPunct="1">
              <a:buFont typeface="Wingdings" pitchFamily="-107" charset="2"/>
              <a:buChar char="l"/>
              <a:defRPr/>
            </a:pPr>
            <a:r>
              <a:rPr lang="en-US"/>
              <a:t>good for ESP host to host traffic</a:t>
            </a:r>
          </a:p>
          <a:p>
            <a:pPr eaLnBrk="1" hangingPunct="1">
              <a:buFont typeface="Wingdings" pitchFamily="-107" charset="2"/>
              <a:buChar char="Ø"/>
              <a:defRPr/>
            </a:pPr>
            <a:r>
              <a:rPr lang="en-US"/>
              <a:t>Tunnel Mode</a:t>
            </a:r>
          </a:p>
          <a:p>
            <a:pPr lvl="1" eaLnBrk="1" hangingPunct="1">
              <a:buFont typeface="Wingdings" pitchFamily="-107" charset="2"/>
              <a:buChar char="l"/>
              <a:defRPr/>
            </a:pPr>
            <a:r>
              <a:rPr lang="en-US"/>
              <a:t>encrypts entire IP packet</a:t>
            </a:r>
          </a:p>
          <a:p>
            <a:pPr lvl="1" eaLnBrk="1" hangingPunct="1">
              <a:buFont typeface="Wingdings" pitchFamily="-107" charset="2"/>
              <a:buChar char="l"/>
              <a:defRPr/>
            </a:pPr>
            <a:r>
              <a:rPr lang="en-US"/>
              <a:t>add new header for next hop</a:t>
            </a:r>
          </a:p>
          <a:p>
            <a:pPr lvl="1" eaLnBrk="1" hangingPunct="1">
              <a:buFont typeface="Wingdings" pitchFamily="-107" charset="2"/>
              <a:buChar char="l"/>
              <a:defRPr/>
            </a:pPr>
            <a:r>
              <a:rPr lang="en-US"/>
              <a:t>no routers on way can examine inner IP header</a:t>
            </a:r>
          </a:p>
          <a:p>
            <a:pPr lvl="1" eaLnBrk="1" hangingPunct="1">
              <a:buFont typeface="Wingdings" pitchFamily="-107" charset="2"/>
              <a:buChar char="l"/>
              <a:defRPr/>
            </a:pPr>
            <a:r>
              <a:rPr lang="en-US"/>
              <a:t>good for VPNs, gateway to gateway security</a:t>
            </a:r>
            <a:endParaRPr lang="en-AU"/>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652</TotalTime>
  <Words>5487</Words>
  <Application>Microsoft Office PowerPoint</Application>
  <PresentationFormat>On-screen Show (4:3)</PresentationFormat>
  <Paragraphs>265</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ch01</vt:lpstr>
      <vt:lpstr>Cryptography and Network Security Chapter 19</vt:lpstr>
      <vt:lpstr>IP SECURITY</vt:lpstr>
      <vt:lpstr>IP Security</vt:lpstr>
      <vt:lpstr>IP Security</vt:lpstr>
      <vt:lpstr>IP Security Uses</vt:lpstr>
      <vt:lpstr>Benefits of IPSec</vt:lpstr>
      <vt:lpstr>IP Security Architecture</vt:lpstr>
      <vt:lpstr>IPSec Services</vt:lpstr>
      <vt:lpstr>Transport and Tunnel Modes</vt:lpstr>
      <vt:lpstr>Transport  and Tunnel Modes</vt:lpstr>
      <vt:lpstr>Security Associations</vt:lpstr>
      <vt:lpstr>Security Policy Database</vt:lpstr>
      <vt:lpstr>PowerPoint Presentation</vt:lpstr>
      <vt:lpstr>PowerPoint Presentation</vt:lpstr>
      <vt:lpstr>Encapsulating Security Payload (ESP)</vt:lpstr>
      <vt:lpstr>Encapsulating Security Payload</vt:lpstr>
      <vt:lpstr>Encryption &amp; Authentication Algorithms &amp; Padding</vt:lpstr>
      <vt:lpstr>Anti-Replay Service</vt:lpstr>
      <vt:lpstr>Combining Security Associations</vt:lpstr>
      <vt:lpstr>Combining Security Associations</vt:lpstr>
      <vt:lpstr>IPSec Key Management</vt:lpstr>
      <vt:lpstr>Oakley</vt:lpstr>
      <vt:lpstr>ISAKMP</vt:lpstr>
      <vt:lpstr>IKE format</vt:lpstr>
      <vt:lpstr>IKE Payloads &amp; Exchanges</vt:lpstr>
      <vt:lpstr>Cryptographic Suites</vt:lpstr>
      <vt:lpstr>Summary</vt:lpstr>
    </vt:vector>
  </TitlesOfParts>
  <Company>School of Eng &amp; IT,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19</dc:subject>
  <dc:creator>Dr Lawrie Brown</dc:creator>
  <cp:lastModifiedBy>MOHAN</cp:lastModifiedBy>
  <cp:revision>38</cp:revision>
  <cp:lastPrinted>2005-11-18T05:37:01Z</cp:lastPrinted>
  <dcterms:created xsi:type="dcterms:W3CDTF">2009-10-21T03:17:01Z</dcterms:created>
  <dcterms:modified xsi:type="dcterms:W3CDTF">2023-11-06T06:58:02Z</dcterms:modified>
</cp:coreProperties>
</file>