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723EA-FB95-4AC8-A4BD-58E4669E0B1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Department of Computer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53E84-709F-48AD-B377-36E23602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8904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46754-D48D-4561-B55F-9FFCE584DA41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09CBC-FADD-4676-B5C3-313D902CE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4925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09CBC-FADD-4676-B5C3-313D902CEF1C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82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6CAF49-65C5-4079-8211-C2C336248627}" type="datetime1">
              <a:rPr lang="en-US" smtClean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24600"/>
            <a:ext cx="4038600" cy="365125"/>
          </a:xfrm>
        </p:spPr>
        <p:txBody>
          <a:bodyPr/>
          <a:lstStyle/>
          <a:p>
            <a:r>
              <a:rPr lang="en-US" dirty="0"/>
              <a:t>Department of Computer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35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34502B-A5B8-4C9C-9496-E4BC2519CBE5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2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E1B723-7CA0-47A5-B864-E1D2576AFFEC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4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7823A9-133F-442E-9BE6-B55F55A35407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24600"/>
            <a:ext cx="4038600" cy="365125"/>
          </a:xfrm>
        </p:spPr>
        <p:txBody>
          <a:bodyPr/>
          <a:lstStyle/>
          <a:p>
            <a:r>
              <a:rPr lang="en-US" dirty="0"/>
              <a:t>Department of Computer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38200" cy="79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631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09A8F3-C458-4A7F-8381-F162D0A5FB24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5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6A959C-253A-4732-A364-3F7972572838}" type="datetime1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1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5CDA54-F9C2-4AE0-A35F-BBB320900C40}" type="datetime1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8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70F2D0-8E3D-4806-88B7-A35EEEE634CB}" type="datetime1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1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391245-9AD2-410B-81D5-23E049DAEA56}" type="datetime1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7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5A9C23-7BD8-4329-A009-2B1B7DF4CDCA}" type="datetime1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2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3F3668-C2E4-47B0-9F4D-70A47AFDBCBE}" type="datetime1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8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40080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Department of Computer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524000" y="1645578"/>
            <a:ext cx="5867400" cy="1755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1600">
              <a:spcBef>
                <a:spcPts val="0"/>
              </a:spcBef>
            </a:pPr>
            <a:r>
              <a:rPr lang="en-US" b="1" dirty="0">
                <a:solidFill>
                  <a:srgbClr val="366092"/>
                </a:solidFill>
              </a:rPr>
              <a:t/>
            </a:r>
            <a:br>
              <a:rPr lang="en-US" b="1" dirty="0">
                <a:solidFill>
                  <a:srgbClr val="366092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7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229" y="4800600"/>
            <a:ext cx="3810000" cy="1371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700" dirty="0"/>
              <a:t>Presented By: </a:t>
            </a:r>
          </a:p>
          <a:p>
            <a:pPr algn="l"/>
            <a:r>
              <a:rPr lang="en-US" sz="2700" dirty="0" smtClean="0"/>
              <a:t>Sindhav Kishan </a:t>
            </a:r>
            <a:r>
              <a:rPr lang="en-US" sz="2700" dirty="0" smtClean="0"/>
              <a:t>(27)</a:t>
            </a:r>
            <a:endParaRPr lang="en-US" sz="2700" dirty="0"/>
          </a:p>
          <a:p>
            <a:pPr algn="l"/>
            <a:r>
              <a:rPr lang="en-US" sz="2700" dirty="0"/>
              <a:t>V</a:t>
            </a:r>
            <a:r>
              <a:rPr lang="en-US" sz="2700" dirty="0" smtClean="0"/>
              <a:t>aghela </a:t>
            </a:r>
            <a:r>
              <a:rPr lang="en-US" sz="2700" dirty="0" smtClean="0"/>
              <a:t>H</a:t>
            </a:r>
            <a:r>
              <a:rPr lang="en-US" sz="2700" dirty="0" smtClean="0"/>
              <a:t>iren (34)</a:t>
            </a:r>
            <a:endParaRPr lang="en-US" sz="2700" dirty="0"/>
          </a:p>
          <a:p>
            <a:pPr algn="l"/>
            <a:endParaRPr lang="en-US" sz="2700" dirty="0"/>
          </a:p>
          <a:p>
            <a:pPr algn="l"/>
            <a:endParaRPr lang="en-US" sz="27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138057" y="4959256"/>
            <a:ext cx="381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Under the Guidance of </a:t>
            </a:r>
            <a:r>
              <a:rPr lang="en-US" dirty="0" smtClean="0"/>
              <a:t>:</a:t>
            </a:r>
          </a:p>
          <a:p>
            <a:pPr algn="l"/>
            <a:r>
              <a:rPr lang="en-US" dirty="0" smtClean="0"/>
              <a:t>Jay Sir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00800"/>
            <a:ext cx="4038600" cy="365125"/>
          </a:xfrm>
        </p:spPr>
        <p:txBody>
          <a:bodyPr/>
          <a:lstStyle/>
          <a:p>
            <a:r>
              <a:rPr lang="en-US" dirty="0"/>
              <a:t>Department of Computer Science 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389007"/>
            <a:ext cx="2133600" cy="365125"/>
          </a:xfrm>
        </p:spPr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33500" y="1606456"/>
            <a:ext cx="6629400" cy="3505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366092"/>
                </a:solidFill>
              </a:rPr>
              <a:t>Department of Computer Science</a:t>
            </a:r>
            <a:br>
              <a:rPr lang="en-US" sz="2400" b="1" dirty="0">
                <a:solidFill>
                  <a:srgbClr val="366092"/>
                </a:solidFill>
              </a:rPr>
            </a:br>
            <a:r>
              <a:rPr lang="en-US" sz="2400" b="1" dirty="0">
                <a:solidFill>
                  <a:srgbClr val="366092"/>
                </a:solidFill>
              </a:rPr>
              <a:t>Gujarat University</a:t>
            </a:r>
          </a:p>
          <a:p>
            <a:r>
              <a:rPr lang="en-US" sz="2400" b="1" dirty="0">
                <a:solidFill>
                  <a:srgbClr val="366092"/>
                </a:solidFill>
              </a:rPr>
              <a:t>5 Year Integrated M.Sc.(Computer Science)</a:t>
            </a:r>
          </a:p>
          <a:p>
            <a:r>
              <a:rPr lang="en-US" sz="2400" b="1" dirty="0">
                <a:solidFill>
                  <a:srgbClr val="366092"/>
                </a:solidFill>
              </a:rPr>
              <a:t>Semester - III</a:t>
            </a:r>
          </a:p>
          <a:p>
            <a:endParaRPr lang="en-US" dirty="0"/>
          </a:p>
          <a:p>
            <a:r>
              <a:rPr lang="en-US" dirty="0" smtClean="0"/>
              <a:t>Employee Management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34856"/>
            <a:ext cx="1752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153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Profile</a:t>
            </a:r>
          </a:p>
          <a:p>
            <a:r>
              <a:rPr lang="en-US" dirty="0"/>
              <a:t>Project Description</a:t>
            </a:r>
          </a:p>
          <a:p>
            <a:r>
              <a:rPr lang="en-US" dirty="0"/>
              <a:t>System Design </a:t>
            </a:r>
          </a:p>
          <a:p>
            <a:r>
              <a:rPr lang="en-US" dirty="0"/>
              <a:t>Data Dictionary </a:t>
            </a:r>
          </a:p>
          <a:p>
            <a:r>
              <a:rPr lang="en-US" dirty="0"/>
              <a:t>Screenshots	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Bibliography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1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27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7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71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105</TotalTime>
  <Words>62</Words>
  <Application>Microsoft Office PowerPoint</Application>
  <PresentationFormat>On-screen Show (4:3)</PresentationFormat>
  <Paragraphs>29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Table of Content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Khyati Rami</dc:creator>
  <cp:lastModifiedBy>mcs227</cp:lastModifiedBy>
  <cp:revision>34</cp:revision>
  <dcterms:created xsi:type="dcterms:W3CDTF">2019-12-05T09:02:25Z</dcterms:created>
  <dcterms:modified xsi:type="dcterms:W3CDTF">2022-10-07T04:22:06Z</dcterms:modified>
</cp:coreProperties>
</file>