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2D36C-261E-4576-9958-2085E0365D2B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D9F2-D726-4232-8399-504AB3D76C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BCFAA-2A42-4EEF-8EDD-00F1D6450103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2122715" y="688579"/>
            <a:ext cx="2612571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CCC96-607D-462D-9CCB-95E22EE870E6}" type="datetimeFigureOut">
              <a:rPr lang="en-US" smtClean="0"/>
              <a:t>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52D14-B1D0-4C51-9E2A-5E35779BE5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 </a:t>
            </a:r>
            <a:r>
              <a:rPr lang="en-US" dirty="0" err="1" smtClean="0"/>
              <a:t>Git</a:t>
            </a:r>
            <a:r>
              <a:rPr lang="en-US" dirty="0" smtClean="0"/>
              <a:t>-Hub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Fun Stuff!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smtClean="0"/>
              <a:t>Questions you should ask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534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	</a:t>
            </a:r>
            <a:r>
              <a:rPr lang="en-US" altLang="en-US" smtClean="0">
                <a:solidFill>
                  <a:srgbClr val="0000FF"/>
                </a:solidFill>
              </a:rPr>
              <a:t>Who?</a:t>
            </a:r>
            <a:r>
              <a:rPr lang="en-US" altLang="en-US" smtClean="0"/>
              <a:t> 	(Who is the target audience?)</a:t>
            </a:r>
          </a:p>
          <a:p>
            <a:pPr>
              <a:buFontTx/>
              <a:buNone/>
            </a:pPr>
            <a:r>
              <a:rPr lang="en-US" altLang="en-US" smtClean="0"/>
              <a:t>		</a:t>
            </a:r>
            <a:r>
              <a:rPr lang="en-US" altLang="en-US" smtClean="0">
                <a:solidFill>
                  <a:srgbClr val="0000FF"/>
                </a:solidFill>
              </a:rPr>
              <a:t>What?</a:t>
            </a:r>
            <a:r>
              <a:rPr lang="en-US" altLang="en-US" smtClean="0"/>
              <a:t> 	(What is the message?)</a:t>
            </a:r>
          </a:p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smtClean="0">
                <a:solidFill>
                  <a:srgbClr val="0000FF"/>
                </a:solidFill>
              </a:rPr>
              <a:t>	Why?</a:t>
            </a:r>
            <a:r>
              <a:rPr lang="en-US" altLang="en-US" smtClean="0"/>
              <a:t> 	(Why would it influence sales?)</a:t>
            </a:r>
          </a:p>
          <a:p>
            <a:pPr>
              <a:buFontTx/>
              <a:buNone/>
            </a:pPr>
            <a:r>
              <a:rPr lang="en-US" altLang="en-US" smtClean="0"/>
              <a:t>		</a:t>
            </a:r>
            <a:r>
              <a:rPr lang="en-US" altLang="en-US" smtClean="0">
                <a:solidFill>
                  <a:srgbClr val="0000FF"/>
                </a:solidFill>
              </a:rPr>
              <a:t>When?</a:t>
            </a:r>
            <a:r>
              <a:rPr lang="en-US" altLang="en-US" smtClean="0"/>
              <a:t> 	(When will it influence sales?)</a:t>
            </a:r>
            <a:endParaRPr lang="en-US" altLang="en-US" b="1" smtClean="0"/>
          </a:p>
          <a:p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Learn Git-Hub</vt:lpstr>
      <vt:lpstr>Questions you should ask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Git-Hub</dc:title>
  <dc:creator>SanjayMehta</dc:creator>
  <cp:lastModifiedBy>SanjayMehta</cp:lastModifiedBy>
  <cp:revision>1</cp:revision>
  <dcterms:created xsi:type="dcterms:W3CDTF">2017-02-20T00:36:29Z</dcterms:created>
  <dcterms:modified xsi:type="dcterms:W3CDTF">2017-02-20T00:37:13Z</dcterms:modified>
</cp:coreProperties>
</file>