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9" r:id="rId5"/>
    <p:sldId id="263" r:id="rId6"/>
    <p:sldId id="262" r:id="rId7"/>
    <p:sldId id="258" r:id="rId8"/>
    <p:sldId id="260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0"/>
    <p:restoredTop sz="96327"/>
  </p:normalViewPr>
  <p:slideViewPr>
    <p:cSldViewPr snapToGrid="0" snapToObjects="1">
      <p:cViewPr>
        <p:scale>
          <a:sx n="116" d="100"/>
          <a:sy n="116" d="100"/>
        </p:scale>
        <p:origin x="1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79BD0-5A36-B14A-AA11-A4DE3974583F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06F3-D259-6841-8E43-7FFBAE11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single item from Table in Database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(&lt;table model object&gt;).filter(&lt;condition needed for filter&gt;).first()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all items from Table in Database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(&lt;table model object&gt;).filter(&lt;condition needed for filter&gt;).all()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Table in Database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db.add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(&lt;Table model object&gt;)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from Table in Database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db.delete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(&lt;Table model object&gt;)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Changes happened on Database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db.commit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 &lt;table model object&gt;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db.refresh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(&lt;table model object&gt;)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406F3-D259-6841-8E43-7FFBAE1180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D4C4-C776-7C4C-E595-8FBCF967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E4E5A-A7F5-151A-1C96-7E440854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368F-5AC5-9E8F-402D-D26C4B1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B636-D2AF-A8E2-D4ED-CDF5E8E0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2083-22B1-FB77-AC14-6003AE2B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8FA5-252C-EFC9-6594-10EB4E9E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511B-AC5B-6CA0-AD52-654C4917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C692-530F-F23D-9E7F-2DBB30D4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19DD-C37C-F786-336B-EB70ED7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96BD-6797-08AF-2D1C-94297A06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D2697-5A00-2E38-AEE1-FC0AB7097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8249-C00A-D4B9-A588-77C7585E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B993-4434-4F36-83AB-312FC88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73E5-E751-39B9-3CBF-A72FBAD7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1300-6E11-5D6A-0569-281C2B56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DC6D-4FD7-D26B-5A14-0E4595CA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BC11-C1B6-D976-5E96-C47A484E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AFF3-1B46-0B24-22DE-4FC44C06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0AB5-A2FE-AD25-124D-AD0B9F5C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0B4F-A8BE-CEA2-8CCD-610BCD3D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9E4D-89BE-12FB-CE30-13B28EC9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52F1-4F83-EA6B-915F-8881A8D4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0719-65CA-4656-8253-0167667B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C5E0-44B7-59DA-BE66-18799B8A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216A-D66B-2301-A02B-3BC87091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3004-5725-7625-DCB3-D6355DD8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C1B2-1458-4ECD-EC98-30E70B011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369E-0859-72EA-B31F-7881ADD6A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ED71-F8B9-AB83-E0EE-2669F577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19E1-6CDF-CC5D-6F7F-21566394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84F71-A931-FC4D-AF73-BAD1514D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F680-5132-7629-6FA6-86DC958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F1CE-41C2-AD0D-A8A1-C1F52208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B2819-4AD8-B4FF-B617-5C17198F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DE84-A09F-0950-A6EB-F9EB563B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80DD7-5FA4-E9F5-A234-0B4B7B555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94367-4D7E-E7EC-91F1-6D00AD0C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37BF0-5F64-659A-FC55-52487DB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8EE75-BCEC-8626-6C67-E754BFF8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DBD9-58B8-6475-B96F-FA66C600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CB10-5FA1-DF9F-7EFE-F666D122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03B26-4914-37CD-0C9E-52250CBA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A4AE1-1CA1-BECB-0743-49467C4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5DB6B-EFD8-C761-50A1-6B7510E8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B7180-7F78-ED83-6B24-C824E417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B05C-C643-813B-AEB4-23B52333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A772-DCA2-967B-AD6F-E6CB16D1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EC7B-AC85-49AD-2C72-7088FA66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2B5E9-E9FC-BEC0-7A34-8EAD09E81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8A9ED-B596-E270-AE2D-6EC2F883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9E96-44A7-2FCF-5AB4-D4B5D6B7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B5B7-676D-980A-7498-35D8A9BB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4BF6-CC13-CD08-8A64-D1A370DA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CCD7E-8A92-F6C1-7267-2DE719C46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B0CB-AA06-2D34-2E99-02FCD941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6EFE-94A3-CF46-28AD-CEACFCC3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E3654-9B36-C8BB-AB2C-22197934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A0E10-A968-C7CB-48A3-B7D0E1E7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81C76-DD84-24DA-620C-9F91AD9F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A2D68-5B9A-3F1F-083A-93E37748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5061-281D-F4D8-1097-34960635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1EE-BA12-5D49-955D-38B89A7C661A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8506-ADBA-6257-EBB0-8F24CDF9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428E-4694-B592-046A-9381F1A7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8BD5-7FE1-2D41-83C6-DDED412E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Muthu" TargetMode="External"/><Relationship Id="rId2" Type="http://schemas.openxmlformats.org/officeDocument/2006/relationships/hyperlink" Target="https://www.linkedin.com/in/muthu-kumaran-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thukumaranr95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97982B-05A4-A733-70DC-959139A2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328" y="1850856"/>
            <a:ext cx="598867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Bootcamp on </a:t>
            </a:r>
            <a:r>
              <a:rPr lang="en-US" sz="5200" dirty="0" err="1">
                <a:solidFill>
                  <a:schemeClr val="tx2"/>
                </a:solidFill>
              </a:rPr>
              <a:t>FastAPI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6DF6C-259D-B7F6-81F3-C7C8B7A7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- Muthu Kumaran R</a:t>
            </a:r>
          </a:p>
        </p:txBody>
      </p:sp>
    </p:spTree>
    <p:extLst>
      <p:ext uri="{BB962C8B-B14F-4D97-AF65-F5344CB8AC3E}">
        <p14:creationId xmlns:p14="http://schemas.microsoft.com/office/powerpoint/2010/main" val="74249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44BE-0912-F9AD-357E-979E8173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URL Shortener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DA8C-09B2-3534-E76A-12D35220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615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2A252-72B3-6B10-BD23-890BADAF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 Setup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9F5ED-D933-A711-06B2-4603FE43C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72758"/>
            <a:ext cx="7608304" cy="4983439"/>
          </a:xfrm>
          <a:prstGeom prst="rect">
            <a:avLst/>
          </a:prstGeom>
        </p:spPr>
      </p:pic>
      <p:sp>
        <p:nvSpPr>
          <p:cNvPr id="44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0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9A14-D70C-A531-086B-0CCF0318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&amp; Schema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96C15-36E1-4C24-EA1D-ECCB68E57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2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9A14-D70C-A531-086B-0CCF0318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Adjustment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FF933-ECA1-014D-BE1F-42056A0F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87" y="1540206"/>
            <a:ext cx="8199225" cy="51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C139-42AD-FB42-9656-7DC9015A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DB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FDB2-F76C-8A34-7B34-E3D48D27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8B384-56E5-00CF-BAEE-8AEA067B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80" y="2341272"/>
            <a:ext cx="67437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97B5A-5391-C70E-40A1-00393FCF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54" y="2928959"/>
            <a:ext cx="2312304" cy="14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1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CE04-32CA-7C9B-4702-E3FDEA9D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DB from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F9BB-6A51-7430-D447-8F238BD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7362-82BF-17E6-248F-EF3E7624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7" y="2041479"/>
            <a:ext cx="8019783" cy="34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0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CE04-32CA-7C9B-4702-E3FDEA9D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F9BB-6A51-7430-D447-8F238BD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7B67F-8173-ADBA-AB48-A077956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561"/>
            <a:ext cx="3451806" cy="1497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2E3B3-3E25-6FC8-678C-2B741A47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99" y="2895363"/>
            <a:ext cx="65150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F47B9-5553-3421-CEB3-27CE435A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Routes Setup – Short reference creation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D930D-A48D-4A46-CBB2-48E6CAD4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7294" y="2139351"/>
            <a:ext cx="8957410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F47B9-5553-3421-CEB3-27CE435A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Routes Setup – navigate via short url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BA356-E86C-0F46-3B40-CFE3B20F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0B641B9-9E32-96EE-0C54-1DAEE603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88" y="1373750"/>
            <a:ext cx="5338939" cy="25093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19823BA-EE1E-1027-E0A6-7473D393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2" y="4045805"/>
            <a:ext cx="9462155" cy="25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CE04-32CA-7C9B-4702-E3FDEA9D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Endpoints from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F9BB-6A51-7430-D447-8F238BD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3B176-5586-F332-336C-DC973750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89" y="1939087"/>
            <a:ext cx="7464021" cy="41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7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163C2-DDF8-7679-9F06-27BC8946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Content Placeholder 31" descr="Books">
            <a:extLst>
              <a:ext uri="{FF2B5EF4-FFF2-40B4-BE49-F238E27FC236}">
                <a16:creationId xmlns:a16="http://schemas.microsoft.com/office/drawing/2014/main" id="{87EA77FC-277C-9783-EE4F-0078C811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7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8609-CCEC-F38B-1604-50667987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DA7E-ACA3-CB05-041B-C7C2F818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uniqueness to short ref URL</a:t>
            </a:r>
          </a:p>
          <a:p>
            <a:r>
              <a:rPr lang="en-US" dirty="0"/>
              <a:t>Add more routes </a:t>
            </a:r>
          </a:p>
          <a:p>
            <a:pPr lvl="1"/>
            <a:r>
              <a:rPr lang="en-US" dirty="0"/>
              <a:t>To delete any shorten URL entry</a:t>
            </a:r>
          </a:p>
          <a:p>
            <a:pPr lvl="1"/>
            <a:r>
              <a:rPr lang="en-US" dirty="0"/>
              <a:t>To get all existing URL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A8609-CCEC-F38B-1604-50667987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DA7E-ACA3-CB05-041B-C7C2F818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324" y="2738596"/>
            <a:ext cx="7468040" cy="258159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LinkedIn: </a:t>
            </a:r>
            <a:r>
              <a:rPr lang="en-US" sz="2000" dirty="0">
                <a:solidFill>
                  <a:schemeClr val="tx2"/>
                </a:solidFill>
                <a:hlinkClick r:id="rId2"/>
              </a:rPr>
              <a:t>https://www.linkedin.com/in/muthu-kumaran-r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err="1">
                <a:solidFill>
                  <a:schemeClr val="tx2"/>
                </a:solidFill>
              </a:rPr>
              <a:t>Github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3"/>
              </a:rPr>
              <a:t>https://github.com/RSMuthu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Email: </a:t>
            </a:r>
            <a:r>
              <a:rPr lang="en-US" sz="2000" dirty="0" err="1">
                <a:solidFill>
                  <a:schemeClr val="tx2"/>
                </a:solidFill>
              </a:rPr>
              <a:t>rsmuthu@duck.com</a:t>
            </a:r>
            <a:r>
              <a:rPr lang="en-US" sz="2000" dirty="0">
                <a:solidFill>
                  <a:schemeClr val="tx2"/>
                </a:solidFill>
              </a:rPr>
              <a:t> / </a:t>
            </a:r>
            <a:r>
              <a:rPr lang="en-US" sz="2000" dirty="0">
                <a:solidFill>
                  <a:schemeClr val="tx2"/>
                </a:solidFill>
                <a:hlinkClick r:id="rId4"/>
              </a:rPr>
              <a:t>muthukumaranr95@gmail.com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40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AFCDF0-209D-33FE-78E3-A768B1A0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StepUp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C6075-A40D-7C75-2E00-F2228CEFBC22}"/>
              </a:ext>
            </a:extLst>
          </p:cNvPr>
          <p:cNvSpPr txBox="1"/>
          <p:nvPr/>
        </p:nvSpPr>
        <p:spPr>
          <a:xfrm>
            <a:off x="7122017" y="2736502"/>
            <a:ext cx="4559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Pydantic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128075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E1B3-97F7-1F76-8210-7557E71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D672-452B-B50D-EDE2-AEA69784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Programmable interface</a:t>
            </a:r>
          </a:p>
        </p:txBody>
      </p:sp>
    </p:spTree>
    <p:extLst>
      <p:ext uri="{BB962C8B-B14F-4D97-AF65-F5344CB8AC3E}">
        <p14:creationId xmlns:p14="http://schemas.microsoft.com/office/powerpoint/2010/main" val="39390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8E1B3-97F7-1F76-8210-7557E71E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D672-452B-B50D-EDE2-AEA69784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for web applications/servers</a:t>
            </a: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08CBD-3F34-BEEC-6268-26A041D6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81987"/>
            <a:ext cx="11548872" cy="308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E1B3-97F7-1F76-8210-7557E71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D672-452B-B50D-EDE2-AEA69784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Style for HTTP API – combination of HTTP methods &amp; endpoint structure. Below is a sample on how we structure the API</a:t>
            </a:r>
          </a:p>
          <a:p>
            <a:endParaRPr lang="en-US" dirty="0"/>
          </a:p>
          <a:p>
            <a:r>
              <a:rPr lang="en-US" dirty="0"/>
              <a:t>For creating an item,</a:t>
            </a:r>
          </a:p>
          <a:p>
            <a:pPr marL="0" indent="0">
              <a:buNone/>
            </a:pPr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/item</a:t>
            </a:r>
          </a:p>
          <a:p>
            <a:r>
              <a:rPr lang="en-US" dirty="0"/>
              <a:t>For checking an item,</a:t>
            </a:r>
          </a:p>
          <a:p>
            <a:pPr marL="0" indent="0">
              <a:buNone/>
            </a:pPr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/item/{id}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0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5E257-9F18-B0A3-921F-52151823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7411-CAF1-3996-1BF7-1977D2F4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1940438"/>
            <a:ext cx="4958966" cy="41756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$ pip install </a:t>
            </a:r>
            <a:r>
              <a:rPr lang="en-US" sz="2000" dirty="0" err="1"/>
              <a:t>pipenv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Installs env based Package manager</a:t>
            </a:r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pipenv</a:t>
            </a:r>
            <a:r>
              <a:rPr lang="en-US" sz="2000" dirty="0"/>
              <a:t> --python 3.10.4</a:t>
            </a:r>
          </a:p>
          <a:p>
            <a:pPr marL="0" indent="0">
              <a:buNone/>
            </a:pPr>
            <a:r>
              <a:rPr lang="en-US" sz="2000" dirty="0"/>
              <a:t>- Creates a virtual environment for our work with python version 3.10.4</a:t>
            </a:r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IN" sz="2000" dirty="0" err="1"/>
              <a:t>pipenv</a:t>
            </a:r>
            <a:r>
              <a:rPr lang="en-IN" sz="2000" dirty="0"/>
              <a:t> install </a:t>
            </a:r>
            <a:r>
              <a:rPr lang="en-IN" sz="2000" dirty="0" err="1"/>
              <a:t>fastapi</a:t>
            </a:r>
            <a:r>
              <a:rPr lang="en-IN" sz="2000" dirty="0"/>
              <a:t> </a:t>
            </a:r>
            <a:r>
              <a:rPr lang="en-IN" sz="2000" dirty="0" err="1"/>
              <a:t>u</a:t>
            </a:r>
            <a:r>
              <a:rPr lang="en-IN" sz="2000" dirty="0" err="1">
                <a:effectLst/>
              </a:rPr>
              <a:t>vicorn</a:t>
            </a:r>
            <a:r>
              <a:rPr lang="en-US" sz="2000" dirty="0"/>
              <a:t> </a:t>
            </a:r>
            <a:r>
              <a:rPr lang="en-US" sz="2000" dirty="0" err="1"/>
              <a:t>sqlalchemy</a:t>
            </a:r>
            <a:r>
              <a:rPr lang="en-US" sz="2000" dirty="0"/>
              <a:t> </a:t>
            </a:r>
            <a:r>
              <a:rPr lang="en-US" sz="2000" dirty="0" err="1"/>
              <a:t>pydantic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Installs the necessities into the virtual env</a:t>
            </a:r>
          </a:p>
          <a:p>
            <a:pPr marL="0" indent="0">
              <a:buNone/>
            </a:pPr>
            <a:r>
              <a:rPr lang="en-US" sz="2000" dirty="0"/>
              <a:t>Write the given program to `</a:t>
            </a:r>
            <a:r>
              <a:rPr lang="en-US" sz="2000" dirty="0" err="1"/>
              <a:t>main.py</a:t>
            </a:r>
            <a:r>
              <a:rPr lang="en-US" sz="2000" dirty="0"/>
              <a:t>` file</a:t>
            </a:r>
          </a:p>
          <a:p>
            <a:pPr marL="0" indent="0">
              <a:buNone/>
            </a:pPr>
            <a:r>
              <a:rPr lang="en-IN" sz="2000" dirty="0"/>
              <a:t>$ </a:t>
            </a:r>
            <a:r>
              <a:rPr lang="en-IN" sz="2000" dirty="0" err="1"/>
              <a:t>pipenv</a:t>
            </a:r>
            <a:r>
              <a:rPr lang="en-IN" sz="2000" dirty="0"/>
              <a:t> run </a:t>
            </a:r>
            <a:r>
              <a:rPr lang="en-IN" sz="2000" dirty="0" err="1"/>
              <a:t>uvicorn</a:t>
            </a:r>
            <a:r>
              <a:rPr lang="en-IN" sz="2000" dirty="0"/>
              <a:t> </a:t>
            </a:r>
            <a:r>
              <a:rPr lang="en-IN" sz="2000" dirty="0" err="1"/>
              <a:t>main:app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C9C70-BE2B-C84B-693B-B4EE5702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5083"/>
            <a:ext cx="5411872" cy="3544776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5E257-9F18-B0A3-921F-52151823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Extending </a:t>
            </a:r>
            <a:r>
              <a:rPr lang="en-US" sz="5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FastAPI</a:t>
            </a:r>
            <a:r>
              <a:rPr lang="en-US" sz="5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with </a:t>
            </a:r>
            <a:r>
              <a:rPr lang="en-US" sz="5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Pydantic</a:t>
            </a:r>
            <a:endParaRPr lang="en-US" sz="5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BA0FAE-4C02-6D18-A222-47E9D453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61" r="-1" b="-1"/>
          <a:stretch/>
        </p:blipFill>
        <p:spPr>
          <a:xfrm>
            <a:off x="4968607" y="350966"/>
            <a:ext cx="6766192" cy="61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1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317DA-71F7-139E-1D07-954F10EE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BrainStroming</a:t>
            </a:r>
          </a:p>
        </p:txBody>
      </p:sp>
    </p:spTree>
    <p:extLst>
      <p:ext uri="{BB962C8B-B14F-4D97-AF65-F5344CB8AC3E}">
        <p14:creationId xmlns:p14="http://schemas.microsoft.com/office/powerpoint/2010/main" val="28391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350</Words>
  <Application>Microsoft Macintosh PowerPoint</Application>
  <PresentationFormat>Widescreen</PresentationFormat>
  <Paragraphs>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Bootcamp on FastAPI</vt:lpstr>
      <vt:lpstr>Introduction</vt:lpstr>
      <vt:lpstr>StepUp Python</vt:lpstr>
      <vt:lpstr>API</vt:lpstr>
      <vt:lpstr>HTTP API</vt:lpstr>
      <vt:lpstr>RESTFul API</vt:lpstr>
      <vt:lpstr>FastAPI</vt:lpstr>
      <vt:lpstr>Extending FastAPI with Pydantic</vt:lpstr>
      <vt:lpstr>BrainStroming</vt:lpstr>
      <vt:lpstr>URL Shortener</vt:lpstr>
      <vt:lpstr>DB Setup</vt:lpstr>
      <vt:lpstr>Model &amp; Schema Setup</vt:lpstr>
      <vt:lpstr>Model Adjustment</vt:lpstr>
      <vt:lpstr>Grouping DB &amp; Models</vt:lpstr>
      <vt:lpstr>Initialize DB from main</vt:lpstr>
      <vt:lpstr>Modularize Endpoints</vt:lpstr>
      <vt:lpstr>Routes Setup – Short reference creation</vt:lpstr>
      <vt:lpstr>Routes Setup – navigate via short url</vt:lpstr>
      <vt:lpstr>Initialize Endpoints from main</vt:lpstr>
      <vt:lpstr>Improvements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FastAPI</dc:title>
  <dc:creator>Muthu Kumaran Raja Prabu</dc:creator>
  <cp:lastModifiedBy>Muthu Kumaran Raja Prabu</cp:lastModifiedBy>
  <cp:revision>13</cp:revision>
  <dcterms:created xsi:type="dcterms:W3CDTF">2022-06-04T04:34:37Z</dcterms:created>
  <dcterms:modified xsi:type="dcterms:W3CDTF">2022-06-07T18:27:41Z</dcterms:modified>
</cp:coreProperties>
</file>