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G010kPa_GI2kPa_BETA6667_res_sim</a:t>
            </a:r>
          </a:p>
        </p:txBody>
      </p:sp>
      <p:pic>
        <p:nvPicPr>
          <p:cNvPr id="1029" name="Picture 5" descr="C:\Users\m066760\Downloads\VE_SWS_Data\VE_SWS_Data\G010kPa_GI2kPa_BETA6667_res_sim.m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190"/>
            <a:ext cx="9144019" cy="45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4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G015kPa_GI4kPa_BETA5500_res_sim</a:t>
            </a:r>
          </a:p>
        </p:txBody>
      </p:sp>
      <p:pic>
        <p:nvPicPr>
          <p:cNvPr id="2050" name="Picture 2" descr="C:\Users\m066760\Downloads\VE_SWS_Data\VE_SWS_Data\G015kPa_GI4kPa_BETA5500_res_sim.m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" y="1600190"/>
            <a:ext cx="9144019" cy="45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94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G020kPa_GI4kPa_BETA4000_res_sim</a:t>
            </a:r>
          </a:p>
        </p:txBody>
      </p:sp>
      <p:pic>
        <p:nvPicPr>
          <p:cNvPr id="3074" name="Picture 2" descr="C:\Users\m066760\Downloads\VE_SWS_Data\VE_SWS_Data\G020kPa_GI4kPa_BETA4000_res_sim.m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" y="1600200"/>
            <a:ext cx="9144019" cy="45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60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09954"/>
              </p:ext>
            </p:extLst>
          </p:nvPr>
        </p:nvGraphicFramePr>
        <p:xfrm>
          <a:off x="304800" y="1981200"/>
          <a:ext cx="845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/>
                <a:gridCol w="1104900"/>
                <a:gridCol w="1104900"/>
                <a:gridCol w="1104900"/>
                <a:gridCol w="11049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Set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C(200)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 (*)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Theory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Theory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G010kPa_GI2kPa_BETA6667_res_sim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G015kPa_GI4kPa_BETA5500_res_sim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G020kPa_GI4kPa_BETA4000_res_sim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4038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dC</a:t>
            </a:r>
            <a:r>
              <a:rPr lang="en-US" dirty="0" smtClean="0"/>
              <a:t>/</a:t>
            </a:r>
            <a:r>
              <a:rPr lang="en-US" dirty="0" err="1" smtClean="0"/>
              <a:t>dF</a:t>
            </a:r>
            <a:r>
              <a:rPr lang="en-US" dirty="0" smtClean="0"/>
              <a:t> are calculated based on a linear regression between 100-400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41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G010kPa_GI2kPa_BETA6667_res_sim</vt:lpstr>
      <vt:lpstr>G015kPa_GI4kPa_BETA5500_res_sim</vt:lpstr>
      <vt:lpstr>G020kPa_GI4kPa_BETA4000_res_sim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G010kPa_GI2kPa_BETA6667_res_sim</dc:title>
  <dc:creator/>
  <cp:lastModifiedBy>Bo  Qiang</cp:lastModifiedBy>
  <cp:revision>8</cp:revision>
  <dcterms:created xsi:type="dcterms:W3CDTF">2006-08-16T00:00:00Z</dcterms:created>
  <dcterms:modified xsi:type="dcterms:W3CDTF">2015-08-22T21:47:01Z</dcterms:modified>
</cp:coreProperties>
</file>