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6" r:id="rId5"/>
    <p:sldId id="353" r:id="rId6"/>
    <p:sldId id="355" r:id="rId7"/>
    <p:sldId id="356" r:id="rId8"/>
    <p:sldId id="357" r:id="rId9"/>
    <p:sldId id="354" r:id="rId10"/>
    <p:sldId id="358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61" r:id="rId20"/>
    <p:sldId id="351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192F25-0672-433F-90A0-9127EE5786B9}" type="datetime1">
              <a:rPr lang="pt-BR" smtClean="0"/>
              <a:t>15/05/2020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3C5C-7BE8-4973-BB91-039C08B7CF9B}" type="datetime1">
              <a:rPr lang="pt-BR" smtClean="0"/>
              <a:pPr/>
              <a:t>15/05/2020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13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2B77-DCEF-434C-81B9-C3E8838E6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Gra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 title="Gráfico de Sobreposição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pt-BR" noProof="0" dirty="0"/>
              <a:t>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marca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Forma livre: Forma 13" title="Set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Forma livre: Forma 14" title="Set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item</a:t>
            </a:r>
          </a:p>
        </p:txBody>
      </p:sp>
      <p:sp>
        <p:nvSpPr>
          <p:cNvPr id="41" name="Espaço Reservado para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Mês, Ano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39" name="Espaço Reservado para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3" name="Espaço Reservado para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4" name="Espaço Reservado para Imagem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7" name="Espaço Reservado para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8" name="Espaço Reservado para Imagem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4" name="Espaço Reservado para Imagem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5" name="Espaço Reservado para Imagem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6" name="Espaço Reservado para Imagem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9" name="Espaço Reservado para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r>
              <a:rPr lang="pt-BR" noProof="0" dirty="0"/>
              <a:t>VOCÊ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Nome completo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22" title="Gráfico de Sobreposição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Retângulo 25" title="Gráfico de Sobreposição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 title="Gráfico de Sobreposição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9" name="Retângulo 8" title="Gráfico de Sobreposição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Elemento Gráfico do Título da Capa (Mova-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26" name="Grupo 25" descr="Elemento Gráfico do Título da Capa (Gire-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17" name="Espaço Reservado para Imagem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1" name="Espaço Reservado para Imagem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Espaço Reservado para Imagem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2" name="Espaço Reservado para Imagem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Imagem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5" name="Espaço Reservado para Imagem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Imagem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7" name="Espaço Reservado para Imagem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2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7" name="Espaço Reservado para Imagem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3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41" name="Espaço Reservado para Imagem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4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Insira ou Arraste e Solte o Design de sua Tela aqui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pt-BR" noProof="0" dirty="0"/>
              <a:t>Cabeçalho da Seção</a:t>
            </a: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2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3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25" y="3022896"/>
            <a:ext cx="5291769" cy="374215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79C51C8B-9DBA-45D6-A086-4DF1D059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8" y="3757699"/>
            <a:ext cx="2268512" cy="2272549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AB580727-3D52-4836-B83E-DA7F5215DADC}"/>
              </a:ext>
            </a:extLst>
          </p:cNvPr>
          <p:cNvSpPr txBox="1">
            <a:spLocks/>
          </p:cNvSpPr>
          <p:nvPr/>
        </p:nvSpPr>
        <p:spPr>
          <a:xfrm>
            <a:off x="638175" y="248234"/>
            <a:ext cx="12192000" cy="3261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err="1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Meetup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Porto Alegre .NET </a:t>
            </a:r>
            <a:b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</a:br>
            <a:r>
              <a:rPr lang="pt-BR" sz="88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agora é...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10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4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11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28805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1 para muitos</a:t>
            </a:r>
            <a:endParaRPr lang="pt-B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0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12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28805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1 para muitos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4290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Salvando agregados</a:t>
            </a:r>
            <a:endParaRPr lang="pt-B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28805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1 para muitos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4290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Salvando agregados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0137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Resiliência</a:t>
            </a:r>
            <a:endParaRPr lang="pt-B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2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14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774BE8-3242-47D1-B824-7CA2CF7C9E39}"/>
              </a:ext>
            </a:extLst>
          </p:cNvPr>
          <p:cNvSpPr txBox="1"/>
          <p:nvPr/>
        </p:nvSpPr>
        <p:spPr>
          <a:xfrm>
            <a:off x="912939" y="45985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Trabalhando com </a:t>
            </a:r>
            <a:r>
              <a:rPr lang="pt-BR" sz="3200" b="1" i="1" dirty="0" err="1">
                <a:solidFill>
                  <a:schemeClr val="bg1"/>
                </a:solidFill>
              </a:rPr>
              <a:t>views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1E5D6-0324-4E58-B606-3835A7FA29DC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4D44E1-99C6-43A9-8481-25619BD4A377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D10C06-C228-49A8-889E-E2BAEF073001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E29CA4-1057-40E7-AD9F-4E5AFAEF49E6}"/>
              </a:ext>
            </a:extLst>
          </p:cNvPr>
          <p:cNvSpPr txBox="1"/>
          <p:nvPr/>
        </p:nvSpPr>
        <p:spPr>
          <a:xfrm>
            <a:off x="912939" y="28805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1 para muitos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0C9562-6816-4BA5-893D-2F4E8EDE6D99}"/>
              </a:ext>
            </a:extLst>
          </p:cNvPr>
          <p:cNvSpPr txBox="1"/>
          <p:nvPr/>
        </p:nvSpPr>
        <p:spPr>
          <a:xfrm>
            <a:off x="912939" y="34290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Salvando agregados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7C7C3A-4E46-4CC7-80A7-43141D5AD48C}"/>
              </a:ext>
            </a:extLst>
          </p:cNvPr>
          <p:cNvSpPr txBox="1"/>
          <p:nvPr/>
        </p:nvSpPr>
        <p:spPr>
          <a:xfrm>
            <a:off x="912939" y="40137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Resiliência</a:t>
            </a:r>
            <a:endParaRPr lang="pt-B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9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15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C4128A-D2FB-485D-A98C-CEE766B3DB99}"/>
              </a:ext>
            </a:extLst>
          </p:cNvPr>
          <p:cNvSpPr txBox="1"/>
          <p:nvPr/>
        </p:nvSpPr>
        <p:spPr>
          <a:xfrm>
            <a:off x="912939" y="51833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 err="1">
                <a:solidFill>
                  <a:schemeClr val="bg1"/>
                </a:solidFill>
              </a:rPr>
              <a:t>Migrations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AA09D0-A214-4FDF-AE0B-18D7E6440BBF}"/>
              </a:ext>
            </a:extLst>
          </p:cNvPr>
          <p:cNvSpPr txBox="1"/>
          <p:nvPr/>
        </p:nvSpPr>
        <p:spPr>
          <a:xfrm>
            <a:off x="912939" y="45985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Trabalhando com </a:t>
            </a:r>
            <a:r>
              <a:rPr lang="pt-BR" sz="3200" b="1" i="1" dirty="0" err="1">
                <a:solidFill>
                  <a:schemeClr val="bg1"/>
                </a:solidFill>
              </a:rPr>
              <a:t>views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AEC98E-85C3-4DF3-BCAE-8C3EDDDEFAAA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B95C7C-00C5-4C8F-9EE8-C48B585A6893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63800-3BE6-4B64-BDA7-4F530D18C70E}"/>
              </a:ext>
            </a:extLst>
          </p:cNvPr>
          <p:cNvSpPr txBox="1"/>
          <p:nvPr/>
        </p:nvSpPr>
        <p:spPr>
          <a:xfrm>
            <a:off x="912940" y="22958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valores de objetos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784508-0AFB-4A1C-A468-546D52FDEB4D}"/>
              </a:ext>
            </a:extLst>
          </p:cNvPr>
          <p:cNvSpPr txBox="1"/>
          <p:nvPr/>
        </p:nvSpPr>
        <p:spPr>
          <a:xfrm>
            <a:off x="912939" y="28805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1 para muitos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817893-BCB7-4404-B84F-240EA8E5FBBD}"/>
              </a:ext>
            </a:extLst>
          </p:cNvPr>
          <p:cNvSpPr txBox="1"/>
          <p:nvPr/>
        </p:nvSpPr>
        <p:spPr>
          <a:xfrm>
            <a:off x="912939" y="34290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Salvando agregados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2D4037-D2A8-4FA4-A0B7-8CB359380DE6}"/>
              </a:ext>
            </a:extLst>
          </p:cNvPr>
          <p:cNvSpPr txBox="1"/>
          <p:nvPr/>
        </p:nvSpPr>
        <p:spPr>
          <a:xfrm>
            <a:off x="912939" y="401377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Resiliência</a:t>
            </a:r>
            <a:endParaRPr lang="pt-BR" sz="3200" b="1" dirty="0">
              <a:solidFill>
                <a:srgbClr val="FFF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BCEAC-C93B-4C7D-8582-FB5272D24CDA}"/>
              </a:ext>
            </a:extLst>
          </p:cNvPr>
          <p:cNvSpPr txBox="1"/>
          <p:nvPr/>
        </p:nvSpPr>
        <p:spPr>
          <a:xfrm>
            <a:off x="912939" y="576810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Filtros automáticos</a:t>
            </a:r>
            <a:endParaRPr lang="pt-BR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87AC8E-126A-4345-9530-51CF70E56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F9FCFE-BE04-4979-9099-DB87042FB1B1}"/>
              </a:ext>
            </a:extLst>
          </p:cNvPr>
          <p:cNvSpPr txBox="1"/>
          <p:nvPr/>
        </p:nvSpPr>
        <p:spPr>
          <a:xfrm>
            <a:off x="404332" y="2140777"/>
            <a:ext cx="11383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Ok, tudo isso com um “</a:t>
            </a:r>
            <a:r>
              <a:rPr lang="pt-BR" sz="6600" b="1" dirty="0">
                <a:solidFill>
                  <a:srgbClr val="FFFF00"/>
                </a:solidFill>
              </a:rPr>
              <a:t>projeto novo</a:t>
            </a:r>
            <a:r>
              <a:rPr lang="pt-BR" sz="6600" b="1" dirty="0">
                <a:solidFill>
                  <a:schemeClr val="bg1"/>
                </a:solidFill>
              </a:rPr>
              <a:t>”, e o meu </a:t>
            </a:r>
            <a:r>
              <a:rPr lang="pt-BR" sz="6600" b="1" dirty="0">
                <a:solidFill>
                  <a:srgbClr val="FFFF00"/>
                </a:solidFill>
              </a:rPr>
              <a:t>legado</a:t>
            </a:r>
            <a:r>
              <a:rPr lang="pt-BR" sz="6600" b="1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3656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9FE14D6F-0C57-469A-8E4F-6B8B313F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31" y="1616247"/>
            <a:ext cx="5126815" cy="3625505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CD07D3F8-9038-4EA2-A55D-871D12BAB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152" y="1632700"/>
            <a:ext cx="3586217" cy="35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32149" y="3674653"/>
            <a:ext cx="9683619" cy="2349826"/>
          </a:xfrm>
        </p:spPr>
        <p:txBody>
          <a:bodyPr rtlCol="0"/>
          <a:lstStyle/>
          <a:p>
            <a:pPr algn="l"/>
            <a:r>
              <a:rPr lang="pt-BR" sz="4800" dirty="0"/>
              <a:t>EF Core &amp; </a:t>
            </a:r>
            <a:r>
              <a:rPr lang="pt-BR" sz="4800" dirty="0" err="1"/>
              <a:t>Dapper</a:t>
            </a:r>
            <a:r>
              <a:rPr lang="pt-BR" sz="4800" dirty="0"/>
              <a:t> no dia-a-dia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32149" y="5874665"/>
            <a:ext cx="5168900" cy="690562"/>
          </a:xfrm>
        </p:spPr>
        <p:txBody>
          <a:bodyPr rtlCol="0"/>
          <a:lstStyle/>
          <a:p>
            <a:pPr marL="0" indent="0" algn="l">
              <a:buNone/>
            </a:pPr>
            <a:r>
              <a:rPr lang="pt-BR" dirty="0"/>
              <a:t>RSNUG #6</a:t>
            </a:r>
            <a:endParaRPr lang="en-US" dirty="0"/>
          </a:p>
        </p:txBody>
      </p:sp>
      <p:sp>
        <p:nvSpPr>
          <p:cNvPr id="11" name="Oval 10" descr="Elemento Gráfico do Título da Capa (Mova-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22" name="Grupo 21" descr="Elemento Gráfico do Título da Capa (Gire-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063" y="283242"/>
            <a:ext cx="5126815" cy="36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4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3CF281-97FC-456D-A850-CF8C45E58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6C759A-8BCA-4CC3-8A2A-18E75E5A1800}"/>
              </a:ext>
            </a:extLst>
          </p:cNvPr>
          <p:cNvSpPr txBox="1"/>
          <p:nvPr/>
        </p:nvSpPr>
        <p:spPr>
          <a:xfrm>
            <a:off x="267010" y="612560"/>
            <a:ext cx="528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domínio do problema: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7B2B8C-C61B-4221-937A-829BABC240A2}"/>
              </a:ext>
            </a:extLst>
          </p:cNvPr>
          <p:cNvSpPr txBox="1"/>
          <p:nvPr/>
        </p:nvSpPr>
        <p:spPr>
          <a:xfrm>
            <a:off x="410829" y="3013501"/>
            <a:ext cx="11464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Um </a:t>
            </a:r>
            <a:r>
              <a:rPr lang="pt-BR" sz="4800" b="1" dirty="0">
                <a:solidFill>
                  <a:srgbClr val="FFFF00"/>
                </a:solidFill>
              </a:rPr>
              <a:t>aluno</a:t>
            </a:r>
            <a:r>
              <a:rPr lang="pt-BR" sz="4800" b="1" dirty="0">
                <a:solidFill>
                  <a:schemeClr val="bg1"/>
                </a:solidFill>
              </a:rPr>
              <a:t> realiza </a:t>
            </a:r>
            <a:r>
              <a:rPr lang="pt-BR" sz="4800" b="1" dirty="0">
                <a:solidFill>
                  <a:srgbClr val="FFFF00"/>
                </a:solidFill>
              </a:rPr>
              <a:t>inscrição</a:t>
            </a:r>
            <a:r>
              <a:rPr lang="pt-BR" sz="4800" b="1" dirty="0">
                <a:solidFill>
                  <a:schemeClr val="bg1"/>
                </a:solidFill>
              </a:rPr>
              <a:t> para uma </a:t>
            </a:r>
            <a:r>
              <a:rPr lang="pt-BR" sz="4800" b="1" dirty="0">
                <a:solidFill>
                  <a:srgbClr val="FFFF00"/>
                </a:solidFill>
              </a:rPr>
              <a:t>turma</a:t>
            </a:r>
          </a:p>
        </p:txBody>
      </p:sp>
    </p:spTree>
    <p:extLst>
      <p:ext uri="{BB962C8B-B14F-4D97-AF65-F5344CB8AC3E}">
        <p14:creationId xmlns:p14="http://schemas.microsoft.com/office/powerpoint/2010/main" val="24234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0E79AE4-D2F3-458F-9959-9F7342868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4</a:t>
            </a:fld>
            <a:endParaRPr lang="pt-BR" b="1" i="1" noProof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3C432-244B-48D1-9101-4A880FB8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26" y="639607"/>
            <a:ext cx="8712748" cy="57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5F4242-B01E-4119-ACD3-E0BB2FAA1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5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BF5D62-CB8B-4ABE-BAED-C06DC986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280974"/>
            <a:ext cx="8415654" cy="4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3A578CA-69B4-4EFF-87E8-02F37C68E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E9717C-2D85-4001-88AB-DC82E77B2D14}"/>
              </a:ext>
            </a:extLst>
          </p:cNvPr>
          <p:cNvSpPr txBox="1"/>
          <p:nvPr/>
        </p:nvSpPr>
        <p:spPr>
          <a:xfrm>
            <a:off x="1272269" y="2551837"/>
            <a:ext cx="9032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 com uma abordagem mais “</a:t>
            </a:r>
            <a:r>
              <a:rPr lang="pt-BR" sz="5400" b="1" dirty="0">
                <a:solidFill>
                  <a:srgbClr val="FFFF00"/>
                </a:solidFill>
              </a:rPr>
              <a:t>rica</a:t>
            </a:r>
            <a:r>
              <a:rPr lang="pt-BR" sz="5400" b="1" dirty="0">
                <a:solidFill>
                  <a:schemeClr val="bg1"/>
                </a:solidFill>
              </a:rPr>
              <a:t>” no domínio?</a:t>
            </a:r>
          </a:p>
        </p:txBody>
      </p:sp>
    </p:spTree>
    <p:extLst>
      <p:ext uri="{BB962C8B-B14F-4D97-AF65-F5344CB8AC3E}">
        <p14:creationId xmlns:p14="http://schemas.microsoft.com/office/powerpoint/2010/main" val="6123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7C32E-72C9-4AC4-9EEB-2CDF97CAA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7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B204CC-C37E-4DEB-B4EB-1A8ACB7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5" y="41512"/>
            <a:ext cx="8958216" cy="67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8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3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9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Repositórios e </a:t>
            </a:r>
            <a:r>
              <a:rPr lang="pt-BR" sz="3200" b="1" i="1" dirty="0">
                <a:solidFill>
                  <a:schemeClr val="bg1"/>
                </a:solidFill>
              </a:rPr>
              <a:t>Unit </a:t>
            </a:r>
            <a:r>
              <a:rPr lang="pt-BR" sz="3200" b="1" i="1" dirty="0" err="1">
                <a:solidFill>
                  <a:schemeClr val="bg1"/>
                </a:solidFill>
              </a:rPr>
              <a:t>of</a:t>
            </a:r>
            <a:r>
              <a:rPr lang="pt-BR" sz="3200" b="1" i="1" dirty="0">
                <a:solidFill>
                  <a:schemeClr val="bg1"/>
                </a:solidFill>
              </a:rPr>
              <a:t> </a:t>
            </a:r>
            <a:r>
              <a:rPr lang="pt-BR" sz="3200" b="1" i="1" dirty="0" err="1">
                <a:solidFill>
                  <a:schemeClr val="bg1"/>
                </a:solidFill>
              </a:rPr>
              <a:t>Work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711025"/>
            <a:ext cx="903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Mapeando entidades</a:t>
            </a:r>
            <a:endParaRPr lang="pt-BR" sz="3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5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38_TF12041065" id="{A2C4782A-D2BF-40DA-AD47-817D9BCA35AA}" vid="{F7AFF76A-9AC4-4ADE-82CC-7502B58A558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Conjunto de ambientação STEM</Template>
  <TotalTime>0</TotalTime>
  <Words>213</Words>
  <Application>Microsoft Office PowerPoint</Application>
  <PresentationFormat>Widescreen</PresentationFormat>
  <Paragraphs>69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Graphik Meetup</vt:lpstr>
      <vt:lpstr>Times New Roman</vt:lpstr>
      <vt:lpstr>Tema do Office</vt:lpstr>
      <vt:lpstr>Apresentação do PowerPoint</vt:lpstr>
      <vt:lpstr>EF Core &amp; Dapper no dia-a-dia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2020-03-04T15:45:32Z</dcterms:created>
  <dcterms:modified xsi:type="dcterms:W3CDTF">2020-05-15T21:22:44Z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