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F061-1684-49A0-9F2F-4F77CD7A8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07006"/>
            <a:ext cx="8825658" cy="1225358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SPL-1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“Snake Game”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07DE2-6786-4767-A846-C0D8F0407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2998290"/>
            <a:ext cx="8825658" cy="2452704"/>
          </a:xfrm>
        </p:spPr>
        <p:txBody>
          <a:bodyPr>
            <a:normAutofit/>
          </a:bodyPr>
          <a:lstStyle/>
          <a:p>
            <a:r>
              <a:rPr lang="en-US" sz="2400" dirty="0"/>
              <a:t>Presented by: Md. Rashid </a:t>
            </a:r>
            <a:r>
              <a:rPr lang="en-US" sz="2400" dirty="0" err="1"/>
              <a:t>shabab</a:t>
            </a:r>
            <a:r>
              <a:rPr lang="en-US" sz="2400" dirty="0"/>
              <a:t> Nihal</a:t>
            </a:r>
          </a:p>
          <a:p>
            <a:r>
              <a:rPr lang="en-US" sz="2400" dirty="0"/>
              <a:t>Roll : BSSE-1136</a:t>
            </a:r>
          </a:p>
          <a:p>
            <a:r>
              <a:rPr lang="en-US" sz="2400" dirty="0"/>
              <a:t>EXAM ROLL: 1137</a:t>
            </a:r>
          </a:p>
          <a:p>
            <a:r>
              <a:rPr lang="en-US" sz="2400" dirty="0"/>
              <a:t>Supervisor: </a:t>
            </a:r>
            <a:r>
              <a:rPr lang="en-US" sz="2400" dirty="0" err="1"/>
              <a:t>Kishan</a:t>
            </a:r>
            <a:r>
              <a:rPr lang="en-US" sz="2400" dirty="0"/>
              <a:t> Kumar </a:t>
            </a:r>
            <a:r>
              <a:rPr lang="en-US" sz="2400" dirty="0" err="1"/>
              <a:t>Ganguly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00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E309-37A3-4878-BDA5-D711ED263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259" y="1413933"/>
            <a:ext cx="7658101" cy="2677648"/>
          </a:xfrm>
        </p:spPr>
        <p:txBody>
          <a:bodyPr/>
          <a:lstStyle/>
          <a:p>
            <a:pPr algn="ctr"/>
            <a:r>
              <a:rPr lang="en-US" sz="4000" dirty="0"/>
              <a:t>Thank you for your consideration</a:t>
            </a:r>
          </a:p>
        </p:txBody>
      </p:sp>
    </p:spTree>
    <p:extLst>
      <p:ext uri="{BB962C8B-B14F-4D97-AF65-F5344CB8AC3E}">
        <p14:creationId xmlns:p14="http://schemas.microsoft.com/office/powerpoint/2010/main" val="410415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6F0A-59EC-43E3-AFB9-7BA8451B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659877"/>
            <a:ext cx="4343400" cy="3305315"/>
          </a:xfrm>
        </p:spPr>
        <p:txBody>
          <a:bodyPr/>
          <a:lstStyle/>
          <a:p>
            <a:r>
              <a:rPr lang="en-US" sz="2000" dirty="0"/>
              <a:t>The first design of snake game was introduced in 1976 and we were introduced to the game through a number of different platforms. In this project, I am willing to design a snake game using C/ C++.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5E760-2B3A-46EC-96AD-AE2333A85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6" y="620348"/>
            <a:ext cx="4000500" cy="103952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Simple Snake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EC857-F21C-4CE1-9A68-99F28CF4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90" y="868680"/>
            <a:ext cx="5752410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5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3BCD-03AE-408E-8D3D-95822DCA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555C-87E5-444C-A3CF-16B913B93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Snake is a very basic and popular game worldwide. The game would be for a solo user and some features are mentioned here:</a:t>
            </a:r>
          </a:p>
          <a:p>
            <a:r>
              <a:rPr lang="en-US" sz="2000" dirty="0"/>
              <a:t>The player would control a dot, square, or object on a bordered plane.</a:t>
            </a:r>
          </a:p>
          <a:p>
            <a:r>
              <a:rPr lang="en-US" sz="2000" dirty="0"/>
              <a:t>In this game, the end of the trail would be in a fixed position, so the snake would continually get longer as it moves.</a:t>
            </a:r>
          </a:p>
          <a:p>
            <a:r>
              <a:rPr lang="en-US" sz="2000" dirty="0"/>
              <a:t>Each match would end when  the snake runs into the screen border, other obstacle, or itself.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019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DD00-6542-4624-8046-C61C1121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811C-A2FB-47B6-9AF9-FBC6AA900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238428" cy="3416300"/>
          </a:xfrm>
        </p:spPr>
        <p:txBody>
          <a:bodyPr>
            <a:normAutofit/>
          </a:bodyPr>
          <a:lstStyle/>
          <a:p>
            <a:r>
              <a:rPr lang="en-US" sz="2000" dirty="0"/>
              <a:t>Can be best choice as stress relieving game in the busy life pattern of the people in present life.</a:t>
            </a:r>
          </a:p>
          <a:p>
            <a:r>
              <a:rPr lang="en-US" sz="2000" dirty="0"/>
              <a:t>Simplicity and efficiency is the main fact that we get using the C++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259888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3474-0310-42DE-AFCF-83614345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4E61-8D44-48D4-B89E-FB0A819F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Building the user interfaces in C++ as the game is already very popular.</a:t>
            </a:r>
          </a:p>
          <a:p>
            <a:r>
              <a:rPr lang="en-US" sz="2000" dirty="0"/>
              <a:t>The game only offers a text-based interface, which is not very user-friendly interface</a:t>
            </a:r>
          </a:p>
          <a:p>
            <a:r>
              <a:rPr lang="en-US" sz="2000" dirty="0"/>
              <a:t>Making the user interface faster since the system is implemented in Manual, the response is very slow.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042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3474-0310-42DE-AFCF-83614345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4E61-8D44-48D4-B89E-FB0A819F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192901" cy="3416300"/>
          </a:xfrm>
        </p:spPr>
        <p:txBody>
          <a:bodyPr>
            <a:normAutofit/>
          </a:bodyPr>
          <a:lstStyle/>
          <a:p>
            <a:pPr marL="1676" rtl="0">
              <a:spcBef>
                <a:spcPts val="2091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a user run the project, he/she will see the User Interface </a:t>
            </a:r>
            <a:endParaRPr lang="en-US" sz="2000" b="0" dirty="0">
              <a:effectLst/>
            </a:endParaRPr>
          </a:p>
          <a:p>
            <a:pPr marL="3200" marR="706565" indent="-1118" rtl="0">
              <a:spcBef>
                <a:spcPts val="171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the starting stage of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game.The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snake is smaller in size now.it will slowly get bigger in size by taking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food.after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it takes one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food,another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food will show up then the snake will eat another food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9E76D8-5A89-4C73-8A0A-05AF67545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46" y="2368971"/>
            <a:ext cx="5008418" cy="479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4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3474-0310-42DE-AFCF-83614345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4E61-8D44-48D4-B89E-FB0A819F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192901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we can see the snake get large 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size.and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it will get more larger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bytaking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food..its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size will continuously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getbig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till it takes food.</a:t>
            </a: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14C252-B841-44DC-A4E1-48B54DB3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147" y="2349889"/>
            <a:ext cx="4746048" cy="43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5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3474-0310-42DE-AFCF-83614345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4E61-8D44-48D4-B89E-FB0A819F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192901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snake will die if it hits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wall.the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game will be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over.then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score will show on.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9A220E-855B-4318-A97C-F82C39977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3" y="2466543"/>
            <a:ext cx="59436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6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3474-0310-42DE-AFCF-83614345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4E61-8D44-48D4-B89E-FB0A819F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192901" cy="34163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After the game is over or the snake dies and we will see the score.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6A7B1D-8202-45FB-8255-AC9358EF7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855" y="3857625"/>
            <a:ext cx="57912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4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68</TotalTime>
  <Words>395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SPL-1 Presentation “Snake Game”</vt:lpstr>
      <vt:lpstr>The first design of snake game was introduced in 1976 and we were introduced to the game through a number of different platforms. In this project, I am willing to design a snake game using C/ C++.</vt:lpstr>
      <vt:lpstr>Project description</vt:lpstr>
      <vt:lpstr>Scope</vt:lpstr>
      <vt:lpstr>Challenges</vt:lpstr>
      <vt:lpstr>User Manual</vt:lpstr>
      <vt:lpstr>User Manual</vt:lpstr>
      <vt:lpstr>User Manual</vt:lpstr>
      <vt:lpstr>User Manual</vt:lpstr>
      <vt:lpstr>Thank you for your consideration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SPL-1 MID Presentation “Snake Game”</dc:title>
  <dc:creator>CCB</dc:creator>
  <cp:lastModifiedBy>CCB</cp:lastModifiedBy>
  <cp:revision>5</cp:revision>
  <dcterms:created xsi:type="dcterms:W3CDTF">2021-08-25T09:15:25Z</dcterms:created>
  <dcterms:modified xsi:type="dcterms:W3CDTF">2021-08-28T13:53:02Z</dcterms:modified>
</cp:coreProperties>
</file>