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Различие между статической и динамической IP-адресацией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Подробная презентация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Статическая IP-адресация обеспечивает стабильность, а динамическая удобна в управлении. Выбор зависит от задач и требований сети.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Настройте статический IP-адрес для вашего компьютера.</a:t>
            </a:r>
          </a:p>
          <a:p>
            <a:r>
              <a:t>2. Переключитесь на динамическую IP-адресацию и сравните поведение сети.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IP-адресация?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IP-адресация — это процесс назначения уникальных адресов устройствам в сети для их идентификации и взаимодействия.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Статическая IP-адресация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- **</a:t>
            </a:r>
            <a:r>
              <a:rPr sz="1800" dirty="0" err="1"/>
              <a:t>Определение</a:t>
            </a:r>
            <a:r>
              <a:rPr sz="1800" dirty="0"/>
              <a:t>:**</a:t>
            </a:r>
          </a:p>
          <a:p>
            <a:r>
              <a:rPr sz="1800" dirty="0"/>
              <a:t>  IP-</a:t>
            </a:r>
            <a:r>
              <a:rPr sz="1800" dirty="0" err="1"/>
              <a:t>адрес</a:t>
            </a:r>
            <a:r>
              <a:rPr sz="1800" dirty="0"/>
              <a:t> </a:t>
            </a:r>
            <a:r>
              <a:rPr sz="1800" dirty="0" err="1"/>
              <a:t>назначается</a:t>
            </a:r>
            <a:r>
              <a:rPr sz="1800" dirty="0"/>
              <a:t> </a:t>
            </a:r>
            <a:r>
              <a:rPr sz="1800" dirty="0" err="1"/>
              <a:t>вручную</a:t>
            </a:r>
            <a:r>
              <a:rPr sz="1800" dirty="0"/>
              <a:t> </a:t>
            </a:r>
            <a:r>
              <a:rPr sz="1800" dirty="0" err="1"/>
              <a:t>администратором</a:t>
            </a:r>
            <a:r>
              <a:rPr sz="1800" dirty="0"/>
              <a:t> и </a:t>
            </a:r>
            <a:r>
              <a:rPr sz="1800" dirty="0" err="1"/>
              <a:t>остаётся</a:t>
            </a:r>
            <a:r>
              <a:rPr sz="1800" dirty="0"/>
              <a:t> </a:t>
            </a:r>
            <a:r>
              <a:rPr sz="1800" dirty="0" err="1"/>
              <a:t>неизменным</a:t>
            </a:r>
            <a:r>
              <a:rPr sz="1800" dirty="0"/>
              <a:t>.</a:t>
            </a:r>
          </a:p>
          <a:p>
            <a:endParaRPr sz="1800" dirty="0"/>
          </a:p>
          <a:p>
            <a:r>
              <a:rPr sz="1800" dirty="0"/>
              <a:t>- **</a:t>
            </a:r>
            <a:r>
              <a:rPr sz="1800" dirty="0" err="1"/>
              <a:t>Примеры</a:t>
            </a:r>
            <a:r>
              <a:rPr sz="1800" dirty="0"/>
              <a:t> </a:t>
            </a:r>
            <a:r>
              <a:rPr sz="1800" dirty="0" err="1"/>
              <a:t>использования</a:t>
            </a:r>
            <a:r>
              <a:rPr sz="1800" dirty="0"/>
              <a:t>:**</a:t>
            </a:r>
          </a:p>
          <a:p>
            <a:r>
              <a:rPr sz="1800" dirty="0"/>
              <a:t>  • </a:t>
            </a:r>
            <a:r>
              <a:rPr sz="1800" dirty="0" err="1"/>
              <a:t>Серверы</a:t>
            </a:r>
            <a:r>
              <a:rPr sz="1800" dirty="0"/>
              <a:t>.</a:t>
            </a:r>
          </a:p>
          <a:p>
            <a:r>
              <a:rPr sz="1800" dirty="0"/>
              <a:t>  • </a:t>
            </a:r>
            <a:r>
              <a:rPr sz="1800" dirty="0" err="1"/>
              <a:t>Принтеры</a:t>
            </a:r>
            <a:r>
              <a:rPr sz="1800" dirty="0"/>
              <a:t>.</a:t>
            </a:r>
          </a:p>
          <a:p>
            <a:r>
              <a:rPr sz="1800" dirty="0"/>
              <a:t>  • </a:t>
            </a:r>
            <a:r>
              <a:rPr sz="1800" dirty="0" err="1"/>
              <a:t>Устройства</a:t>
            </a:r>
            <a:r>
              <a:rPr sz="1800" dirty="0"/>
              <a:t> </a:t>
            </a:r>
            <a:r>
              <a:rPr sz="1800" dirty="0" err="1"/>
              <a:t>видеонаблюдения</a:t>
            </a:r>
            <a:r>
              <a:rPr sz="1800" dirty="0"/>
              <a:t>.</a:t>
            </a:r>
          </a:p>
          <a:p>
            <a:endParaRPr sz="1800" dirty="0"/>
          </a:p>
          <a:p>
            <a:r>
              <a:rPr sz="1800" dirty="0"/>
              <a:t>- **</a:t>
            </a:r>
            <a:r>
              <a:rPr sz="1800" dirty="0" err="1"/>
              <a:t>Преимущества</a:t>
            </a:r>
            <a:r>
              <a:rPr sz="1800" dirty="0"/>
              <a:t>:**</a:t>
            </a:r>
          </a:p>
          <a:p>
            <a:r>
              <a:rPr sz="1800" dirty="0"/>
              <a:t>  • </a:t>
            </a:r>
            <a:r>
              <a:rPr sz="1800" dirty="0" err="1"/>
              <a:t>Стабильность</a:t>
            </a:r>
            <a:r>
              <a:rPr sz="1800" dirty="0"/>
              <a:t>.</a:t>
            </a:r>
          </a:p>
          <a:p>
            <a:r>
              <a:rPr sz="1800" dirty="0"/>
              <a:t>  • </a:t>
            </a:r>
            <a:r>
              <a:rPr sz="1800" dirty="0" err="1"/>
              <a:t>Удобство</a:t>
            </a:r>
            <a:r>
              <a:rPr sz="1800" dirty="0"/>
              <a:t> в </a:t>
            </a:r>
            <a:r>
              <a:rPr sz="1800" dirty="0" err="1"/>
              <a:t>управлении</a:t>
            </a:r>
            <a:r>
              <a:rPr sz="1800" dirty="0"/>
              <a:t> </a:t>
            </a:r>
            <a:r>
              <a:rPr sz="1800" dirty="0" err="1"/>
              <a:t>ресурсами</a:t>
            </a:r>
            <a:r>
              <a:rPr sz="1800" dirty="0"/>
              <a:t>.</a:t>
            </a:r>
          </a:p>
          <a:p>
            <a:endParaRPr sz="1800" dirty="0"/>
          </a:p>
          <a:p>
            <a:r>
              <a:rPr sz="1800" dirty="0"/>
              <a:t>- **</a:t>
            </a:r>
            <a:r>
              <a:rPr sz="1800" dirty="0" err="1"/>
              <a:t>Недостатки</a:t>
            </a:r>
            <a:r>
              <a:rPr sz="1800" dirty="0"/>
              <a:t>:**</a:t>
            </a:r>
          </a:p>
          <a:p>
            <a:r>
              <a:rPr sz="1800" dirty="0"/>
              <a:t>  • </a:t>
            </a:r>
            <a:r>
              <a:rPr sz="1800" dirty="0" err="1"/>
              <a:t>Требует</a:t>
            </a:r>
            <a:r>
              <a:rPr sz="1800" dirty="0"/>
              <a:t> </a:t>
            </a:r>
            <a:r>
              <a:rPr sz="1800" dirty="0" err="1"/>
              <a:t>ручной</a:t>
            </a:r>
            <a:r>
              <a:rPr sz="1800" dirty="0"/>
              <a:t> </a:t>
            </a:r>
            <a:r>
              <a:rPr sz="1800" dirty="0" err="1"/>
              <a:t>настройки</a:t>
            </a:r>
            <a:r>
              <a:rPr sz="1800" dirty="0"/>
              <a:t>.</a:t>
            </a:r>
          </a:p>
          <a:p>
            <a:r>
              <a:rPr sz="1800" dirty="0"/>
              <a:t>  • </a:t>
            </a:r>
            <a:r>
              <a:rPr sz="1800" dirty="0" err="1"/>
              <a:t>Может</a:t>
            </a:r>
            <a:r>
              <a:rPr sz="1800" dirty="0"/>
              <a:t> </a:t>
            </a:r>
            <a:r>
              <a:rPr sz="1800" dirty="0" err="1"/>
              <a:t>быть</a:t>
            </a:r>
            <a:r>
              <a:rPr sz="1800" dirty="0"/>
              <a:t> </a:t>
            </a:r>
            <a:r>
              <a:rPr sz="1800" dirty="0" err="1"/>
              <a:t>сложно</a:t>
            </a:r>
            <a:r>
              <a:rPr sz="1800" dirty="0"/>
              <a:t> </a:t>
            </a:r>
            <a:r>
              <a:rPr sz="1800" dirty="0" err="1"/>
              <a:t>управлять</a:t>
            </a:r>
            <a:r>
              <a:rPr sz="1800" dirty="0"/>
              <a:t> в </a:t>
            </a:r>
            <a:r>
              <a:rPr sz="1800" dirty="0" err="1"/>
              <a:t>больших</a:t>
            </a:r>
            <a:r>
              <a:rPr sz="1800" dirty="0"/>
              <a:t> </a:t>
            </a:r>
            <a:r>
              <a:rPr sz="1800" dirty="0" err="1"/>
              <a:t>сетях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Динамическая IP-адресация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- **</a:t>
            </a:r>
            <a:r>
              <a:rPr sz="1800" dirty="0" err="1"/>
              <a:t>Определение</a:t>
            </a:r>
            <a:r>
              <a:rPr sz="1800" dirty="0"/>
              <a:t>:**</a:t>
            </a:r>
          </a:p>
          <a:p>
            <a:r>
              <a:rPr sz="1800" dirty="0"/>
              <a:t>  IP-</a:t>
            </a:r>
            <a:r>
              <a:rPr sz="1800" dirty="0" err="1"/>
              <a:t>адрес</a:t>
            </a:r>
            <a:r>
              <a:rPr sz="1800" dirty="0"/>
              <a:t> </a:t>
            </a:r>
            <a:r>
              <a:rPr sz="1800" dirty="0" err="1"/>
              <a:t>назначается</a:t>
            </a:r>
            <a:r>
              <a:rPr sz="1800" dirty="0"/>
              <a:t> </a:t>
            </a:r>
            <a:r>
              <a:rPr sz="1800" dirty="0" err="1"/>
              <a:t>автоматически</a:t>
            </a:r>
            <a:r>
              <a:rPr sz="1800" dirty="0"/>
              <a:t> с </a:t>
            </a:r>
            <a:r>
              <a:rPr sz="1800" dirty="0" err="1"/>
              <a:t>помощью</a:t>
            </a:r>
            <a:r>
              <a:rPr sz="1800" dirty="0"/>
              <a:t> </a:t>
            </a:r>
            <a:r>
              <a:rPr sz="1800" dirty="0" err="1"/>
              <a:t>протокола</a:t>
            </a:r>
            <a:r>
              <a:rPr sz="1800" dirty="0"/>
              <a:t> DHCP.</a:t>
            </a:r>
          </a:p>
          <a:p>
            <a:endParaRPr sz="1800" dirty="0"/>
          </a:p>
          <a:p>
            <a:r>
              <a:rPr sz="1800" dirty="0"/>
              <a:t>- **</a:t>
            </a:r>
            <a:r>
              <a:rPr sz="1800" dirty="0" err="1"/>
              <a:t>Примеры</a:t>
            </a:r>
            <a:r>
              <a:rPr sz="1800" dirty="0"/>
              <a:t> </a:t>
            </a:r>
            <a:r>
              <a:rPr sz="1800" dirty="0" err="1"/>
              <a:t>использования</a:t>
            </a:r>
            <a:r>
              <a:rPr sz="1800" dirty="0"/>
              <a:t>:**</a:t>
            </a:r>
          </a:p>
          <a:p>
            <a:r>
              <a:rPr sz="1800" dirty="0"/>
              <a:t>  • </a:t>
            </a:r>
            <a:r>
              <a:rPr sz="1800" dirty="0" err="1"/>
              <a:t>Домашние</a:t>
            </a:r>
            <a:r>
              <a:rPr sz="1800" dirty="0"/>
              <a:t> </a:t>
            </a:r>
            <a:r>
              <a:rPr sz="1800" dirty="0" err="1"/>
              <a:t>сети</a:t>
            </a:r>
            <a:r>
              <a:rPr sz="1800" dirty="0"/>
              <a:t>.</a:t>
            </a:r>
          </a:p>
          <a:p>
            <a:r>
              <a:rPr sz="1800" dirty="0"/>
              <a:t>  • </a:t>
            </a:r>
            <a:r>
              <a:rPr sz="1800" dirty="0" err="1"/>
              <a:t>Рабочие</a:t>
            </a:r>
            <a:r>
              <a:rPr sz="1800" dirty="0"/>
              <a:t> </a:t>
            </a:r>
            <a:r>
              <a:rPr sz="1800" dirty="0" err="1"/>
              <a:t>станции</a:t>
            </a:r>
            <a:r>
              <a:rPr sz="1800" dirty="0"/>
              <a:t>.</a:t>
            </a:r>
          </a:p>
          <a:p>
            <a:r>
              <a:rPr sz="1800" dirty="0"/>
              <a:t>  • </a:t>
            </a:r>
            <a:r>
              <a:rPr sz="1800" dirty="0" err="1"/>
              <a:t>Мобильные</a:t>
            </a:r>
            <a:r>
              <a:rPr sz="1800" dirty="0"/>
              <a:t> </a:t>
            </a:r>
            <a:r>
              <a:rPr sz="1800" dirty="0" err="1"/>
              <a:t>устройства</a:t>
            </a:r>
            <a:r>
              <a:rPr sz="1800" dirty="0"/>
              <a:t>.</a:t>
            </a:r>
          </a:p>
          <a:p>
            <a:endParaRPr sz="1800" dirty="0"/>
          </a:p>
          <a:p>
            <a:r>
              <a:rPr sz="1800" dirty="0"/>
              <a:t>- **</a:t>
            </a:r>
            <a:r>
              <a:rPr sz="1800" dirty="0" err="1"/>
              <a:t>Преимущества</a:t>
            </a:r>
            <a:r>
              <a:rPr sz="1800" dirty="0"/>
              <a:t>:**</a:t>
            </a:r>
          </a:p>
          <a:p>
            <a:r>
              <a:rPr sz="1800" dirty="0"/>
              <a:t>  • </a:t>
            </a:r>
            <a:r>
              <a:rPr sz="1800" dirty="0" err="1"/>
              <a:t>Автоматизация</a:t>
            </a:r>
            <a:r>
              <a:rPr sz="1800" dirty="0"/>
              <a:t> </a:t>
            </a:r>
            <a:r>
              <a:rPr sz="1800" dirty="0" err="1"/>
              <a:t>процесса</a:t>
            </a:r>
            <a:r>
              <a:rPr sz="1800" dirty="0"/>
              <a:t>.</a:t>
            </a:r>
          </a:p>
          <a:p>
            <a:r>
              <a:rPr sz="1800" dirty="0"/>
              <a:t>  • </a:t>
            </a:r>
            <a:r>
              <a:rPr sz="1800" dirty="0" err="1"/>
              <a:t>Удобство</a:t>
            </a:r>
            <a:r>
              <a:rPr sz="1800" dirty="0"/>
              <a:t> в </a:t>
            </a:r>
            <a:r>
              <a:rPr sz="1800" dirty="0" err="1"/>
              <a:t>больших</a:t>
            </a:r>
            <a:r>
              <a:rPr sz="1800" dirty="0"/>
              <a:t> </a:t>
            </a:r>
            <a:r>
              <a:rPr sz="1800" dirty="0" err="1"/>
              <a:t>сетях</a:t>
            </a:r>
            <a:r>
              <a:rPr sz="1800" dirty="0"/>
              <a:t>.</a:t>
            </a:r>
          </a:p>
          <a:p>
            <a:endParaRPr sz="1800" dirty="0"/>
          </a:p>
          <a:p>
            <a:r>
              <a:rPr sz="1800" dirty="0"/>
              <a:t>- **</a:t>
            </a:r>
            <a:r>
              <a:rPr sz="1800" dirty="0" err="1"/>
              <a:t>Недостатки</a:t>
            </a:r>
            <a:r>
              <a:rPr sz="1800" dirty="0"/>
              <a:t>:**</a:t>
            </a:r>
          </a:p>
          <a:p>
            <a:r>
              <a:rPr sz="1800" dirty="0"/>
              <a:t>  • IP-</a:t>
            </a:r>
            <a:r>
              <a:rPr sz="1800" dirty="0" err="1"/>
              <a:t>адрес</a:t>
            </a:r>
            <a:r>
              <a:rPr sz="1800" dirty="0"/>
              <a:t> </a:t>
            </a:r>
            <a:r>
              <a:rPr sz="1800" dirty="0" err="1"/>
              <a:t>может</a:t>
            </a:r>
            <a:r>
              <a:rPr sz="1800" dirty="0"/>
              <a:t> </a:t>
            </a:r>
            <a:r>
              <a:rPr sz="1800" dirty="0" err="1"/>
              <a:t>меняться</a:t>
            </a:r>
            <a:r>
              <a:rPr sz="1800" dirty="0"/>
              <a:t>.</a:t>
            </a:r>
          </a:p>
          <a:p>
            <a:r>
              <a:rPr sz="1800" dirty="0"/>
              <a:t>  • </a:t>
            </a:r>
            <a:r>
              <a:rPr sz="1800" dirty="0" err="1"/>
              <a:t>Не</a:t>
            </a:r>
            <a:r>
              <a:rPr sz="1800" dirty="0"/>
              <a:t> </a:t>
            </a:r>
            <a:r>
              <a:rPr sz="1800" dirty="0" err="1"/>
              <a:t>подходит</a:t>
            </a:r>
            <a:r>
              <a:rPr sz="1800" dirty="0"/>
              <a:t> </a:t>
            </a:r>
            <a:r>
              <a:rPr sz="1800" dirty="0" err="1"/>
              <a:t>для</a:t>
            </a:r>
            <a:r>
              <a:rPr sz="1800" dirty="0"/>
              <a:t> </a:t>
            </a:r>
            <a:r>
              <a:rPr sz="1800" dirty="0" err="1"/>
              <a:t>устройств</a:t>
            </a:r>
            <a:r>
              <a:rPr sz="1800" dirty="0"/>
              <a:t> с </a:t>
            </a:r>
            <a:r>
              <a:rPr sz="1800" dirty="0" err="1"/>
              <a:t>постоянным</a:t>
            </a:r>
            <a:r>
              <a:rPr sz="1800" dirty="0"/>
              <a:t> </a:t>
            </a:r>
            <a:r>
              <a:rPr sz="1800" dirty="0" err="1"/>
              <a:t>подключением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Сравнение статической и динамической IP-адресации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| **</a:t>
            </a:r>
            <a:r>
              <a:rPr sz="2000" dirty="0" err="1"/>
              <a:t>Характеристика</a:t>
            </a:r>
            <a:r>
              <a:rPr sz="2000" dirty="0"/>
              <a:t>**      | **</a:t>
            </a:r>
            <a:r>
              <a:rPr sz="2000" dirty="0" err="1"/>
              <a:t>Статическая</a:t>
            </a:r>
            <a:r>
              <a:rPr sz="2000" dirty="0"/>
              <a:t> IP**         | **</a:t>
            </a:r>
            <a:r>
              <a:rPr sz="2000" dirty="0" err="1"/>
              <a:t>Динамическая</a:t>
            </a:r>
            <a:r>
              <a:rPr sz="2000" dirty="0"/>
              <a:t> IP**       |</a:t>
            </a:r>
          </a:p>
          <a:p>
            <a:r>
              <a:rPr sz="2000" dirty="0"/>
              <a:t>|-------------------------|---------------------------|--------------------------|</a:t>
            </a:r>
          </a:p>
          <a:p>
            <a:r>
              <a:rPr sz="2000" dirty="0"/>
              <a:t>| </a:t>
            </a:r>
            <a:r>
              <a:rPr sz="2000" dirty="0" err="1"/>
              <a:t>Назначение</a:t>
            </a:r>
            <a:r>
              <a:rPr sz="2000" dirty="0"/>
              <a:t>              | </a:t>
            </a:r>
            <a:r>
              <a:rPr sz="2000" dirty="0" err="1"/>
              <a:t>Ручное</a:t>
            </a:r>
            <a:r>
              <a:rPr sz="2000" dirty="0"/>
              <a:t>                  | </a:t>
            </a:r>
            <a:r>
              <a:rPr sz="2000" dirty="0" err="1"/>
              <a:t>Автоматическое</a:t>
            </a:r>
            <a:r>
              <a:rPr sz="2000" dirty="0"/>
              <a:t>          |</a:t>
            </a:r>
          </a:p>
          <a:p>
            <a:r>
              <a:rPr sz="2000" dirty="0"/>
              <a:t>| </a:t>
            </a:r>
            <a:r>
              <a:rPr sz="2000" dirty="0" err="1"/>
              <a:t>Стабильность</a:t>
            </a:r>
            <a:r>
              <a:rPr sz="2000" dirty="0"/>
              <a:t> </a:t>
            </a:r>
            <a:r>
              <a:rPr sz="2000" dirty="0" err="1"/>
              <a:t>адреса</a:t>
            </a:r>
            <a:r>
              <a:rPr sz="2000" dirty="0"/>
              <a:t>     | </a:t>
            </a:r>
            <a:r>
              <a:rPr sz="2000" dirty="0" err="1"/>
              <a:t>Постоянный</a:t>
            </a:r>
            <a:r>
              <a:rPr sz="2000" dirty="0"/>
              <a:t>              | </a:t>
            </a:r>
            <a:r>
              <a:rPr sz="2000" dirty="0" err="1"/>
              <a:t>Меняется</a:t>
            </a:r>
            <a:r>
              <a:rPr sz="2000" dirty="0"/>
              <a:t> </a:t>
            </a:r>
            <a:r>
              <a:rPr sz="2000" dirty="0" err="1"/>
              <a:t>при</a:t>
            </a:r>
            <a:r>
              <a:rPr sz="2000" dirty="0"/>
              <a:t> </a:t>
            </a:r>
            <a:r>
              <a:rPr sz="2000" dirty="0" err="1"/>
              <a:t>переподключении</a:t>
            </a:r>
            <a:r>
              <a:rPr sz="2000" dirty="0"/>
              <a:t> |</a:t>
            </a:r>
          </a:p>
          <a:p>
            <a:r>
              <a:rPr sz="2000" dirty="0"/>
              <a:t>| </a:t>
            </a:r>
            <a:r>
              <a:rPr sz="2000" dirty="0" err="1"/>
              <a:t>Использование</a:t>
            </a:r>
            <a:r>
              <a:rPr sz="2000" dirty="0"/>
              <a:t> </a:t>
            </a:r>
            <a:r>
              <a:rPr sz="2000" dirty="0" err="1"/>
              <a:t>ресурсов</a:t>
            </a:r>
            <a:r>
              <a:rPr sz="2000" dirty="0"/>
              <a:t>  | </a:t>
            </a:r>
            <a:r>
              <a:rPr sz="2000" dirty="0" err="1"/>
              <a:t>Высокое</a:t>
            </a:r>
            <a:r>
              <a:rPr sz="2000" dirty="0"/>
              <a:t>                 | </a:t>
            </a:r>
            <a:r>
              <a:rPr sz="2000" dirty="0" err="1"/>
              <a:t>Низкое</a:t>
            </a:r>
            <a:r>
              <a:rPr sz="2000" dirty="0"/>
              <a:t>                  |</a:t>
            </a:r>
          </a:p>
          <a:p>
            <a:r>
              <a:rPr sz="2000" dirty="0"/>
              <a:t>| </a:t>
            </a:r>
            <a:r>
              <a:rPr sz="2000" dirty="0" err="1"/>
              <a:t>Удобство</a:t>
            </a:r>
            <a:r>
              <a:rPr sz="2000" dirty="0"/>
              <a:t> </a:t>
            </a:r>
            <a:r>
              <a:rPr sz="2000" dirty="0" err="1"/>
              <a:t>настройки</a:t>
            </a:r>
            <a:r>
              <a:rPr sz="2000" dirty="0"/>
              <a:t>      | </a:t>
            </a:r>
            <a:r>
              <a:rPr sz="2000" dirty="0" err="1"/>
              <a:t>Сложное</a:t>
            </a:r>
            <a:r>
              <a:rPr sz="2000" dirty="0"/>
              <a:t>                | </a:t>
            </a:r>
            <a:r>
              <a:rPr sz="2000" dirty="0" err="1"/>
              <a:t>Простое</a:t>
            </a:r>
            <a:r>
              <a:rPr sz="2000" dirty="0"/>
              <a:t>                 |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Когда использовать статическую IP-адресацию?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Для серверов и баз данных.</a:t>
            </a:r>
          </a:p>
          <a:p>
            <a:r>
              <a:t>- Для сетевых принтеров.</a:t>
            </a:r>
          </a:p>
          <a:p>
            <a:r>
              <a:t>- Для устройств с постоянным доступом (например, системы безопасности).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Когда использовать динамическую IP-адресацию?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 домашних сетях.</a:t>
            </a:r>
          </a:p>
          <a:p>
            <a:r>
              <a:t>- В сетях с большим количеством устройств.</a:t>
            </a:r>
          </a:p>
          <a:p>
            <a:r>
              <a:t>- Для мобильных пользователей и временных подключений.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Настройка статической IP-адресации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Откройте настройки сети устройства.</a:t>
            </a:r>
          </a:p>
          <a:p>
            <a:r>
              <a:t>- Введите IP-адрес, маску подсети, шлюз и DNS вручную.</a:t>
            </a:r>
          </a:p>
          <a:p>
            <a:r>
              <a:t>- Сохраните изменения и проверьте подключение.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Настройка динамической IP-адресации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Включите DHCP в настройках сети устройства.</a:t>
            </a:r>
          </a:p>
          <a:p>
            <a:r>
              <a:t>- Убедитесь, что сервер DHCP доступен.</a:t>
            </a:r>
          </a:p>
          <a:p>
            <a:r>
              <a:t>- Подключите устройство к сети и проверьте полученный адрес.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375</Words>
  <Application>Microsoft Office PowerPoint</Application>
  <PresentationFormat>Экран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Различие между статической и динамической IP-адресацией</vt:lpstr>
      <vt:lpstr>Что такое IP-адресация?</vt:lpstr>
      <vt:lpstr>Статическая IP-адресация</vt:lpstr>
      <vt:lpstr>Динамическая IP-адресация</vt:lpstr>
      <vt:lpstr>Сравнение статической и динамической IP-адресации</vt:lpstr>
      <vt:lpstr>Когда использовать статическую IP-адресацию?</vt:lpstr>
      <vt:lpstr>Когда использовать динамическую IP-адресацию?</vt:lpstr>
      <vt:lpstr>Настройка статической IP-адресации</vt:lpstr>
      <vt:lpstr>Настройка динамической IP-адресации</vt:lpstr>
      <vt:lpstr>Заключение</vt:lpstr>
      <vt:lpstr>Домашнее задание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Eugene Voronko</cp:lastModifiedBy>
  <cp:revision>2</cp:revision>
  <dcterms:created xsi:type="dcterms:W3CDTF">2013-01-27T09:14:16Z</dcterms:created>
  <dcterms:modified xsi:type="dcterms:W3CDTF">2024-12-27T15:32:24Z</dcterms:modified>
  <cp:category/>
</cp:coreProperties>
</file>